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6" r:id="rId8"/>
    <p:sldId id="267" r:id="rId9"/>
    <p:sldId id="276" r:id="rId10"/>
    <p:sldId id="274" r:id="rId11"/>
    <p:sldId id="275" r:id="rId12"/>
    <p:sldId id="277" r:id="rId13"/>
    <p:sldId id="262" r:id="rId14"/>
    <p:sldId id="263" r:id="rId15"/>
    <p:sldId id="264" r:id="rId16"/>
    <p:sldId id="270" r:id="rId17"/>
    <p:sldId id="271" r:id="rId18"/>
    <p:sldId id="265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Kong" userId="d284375dc8dd504e" providerId="LiveId" clId="{658A0C84-D579-4400-8A72-2A4F00EB9B03}"/>
    <pc:docChg chg="undo custSel addSld modSld">
      <pc:chgData name="KY Kong" userId="d284375dc8dd504e" providerId="LiveId" clId="{658A0C84-D579-4400-8A72-2A4F00EB9B03}" dt="2024-08-21T15:19:51.845" v="1897" actId="14100"/>
      <pc:docMkLst>
        <pc:docMk/>
      </pc:docMkLst>
      <pc:sldChg chg="addSp modSp mod setBg">
        <pc:chgData name="KY Kong" userId="d284375dc8dd504e" providerId="LiveId" clId="{658A0C84-D579-4400-8A72-2A4F00EB9B03}" dt="2024-08-21T15:11:42.849" v="1689" actId="113"/>
        <pc:sldMkLst>
          <pc:docMk/>
          <pc:sldMk cId="2913847826" sldId="256"/>
        </pc:sldMkLst>
      </pc:sldChg>
      <pc:sldChg chg="addSp delSp modSp mod setBg">
        <pc:chgData name="KY Kong" userId="d284375dc8dd504e" providerId="LiveId" clId="{658A0C84-D579-4400-8A72-2A4F00EB9B03}" dt="2024-08-21T15:19:51.845" v="1897" actId="14100"/>
        <pc:sldMkLst>
          <pc:docMk/>
          <pc:sldMk cId="3451420673" sldId="257"/>
        </pc:sldMkLst>
      </pc:sldChg>
      <pc:sldChg chg="addSp delSp modSp new mod setBg">
        <pc:chgData name="KY Kong" userId="d284375dc8dd504e" providerId="LiveId" clId="{658A0C84-D579-4400-8A72-2A4F00EB9B03}" dt="2024-08-21T15:16:27.135" v="1863" actId="478"/>
        <pc:sldMkLst>
          <pc:docMk/>
          <pc:sldMk cId="186584310" sldId="258"/>
        </pc:sldMkLst>
      </pc:sldChg>
      <pc:sldChg chg="addSp modSp new mod setBg">
        <pc:chgData name="KY Kong" userId="d284375dc8dd504e" providerId="LiveId" clId="{658A0C84-D579-4400-8A72-2A4F00EB9B03}" dt="2024-08-21T15:16:16.134" v="1862" actId="20577"/>
        <pc:sldMkLst>
          <pc:docMk/>
          <pc:sldMk cId="4061135603" sldId="259"/>
        </pc:sldMkLst>
      </pc:sldChg>
      <pc:sldChg chg="addSp delSp modSp new mod setBg">
        <pc:chgData name="KY Kong" userId="d284375dc8dd504e" providerId="LiveId" clId="{658A0C84-D579-4400-8A72-2A4F00EB9B03}" dt="2024-08-21T15:16:37.079" v="1864" actId="26606"/>
        <pc:sldMkLst>
          <pc:docMk/>
          <pc:sldMk cId="349618917" sldId="260"/>
        </pc:sldMkLst>
      </pc:sldChg>
      <pc:sldChg chg="addSp delSp modSp new mod">
        <pc:chgData name="KY Kong" userId="d284375dc8dd504e" providerId="LiveId" clId="{658A0C84-D579-4400-8A72-2A4F00EB9B03}" dt="2024-08-15T15:59:19.375" v="552" actId="1076"/>
        <pc:sldMkLst>
          <pc:docMk/>
          <pc:sldMk cId="107583700" sldId="261"/>
        </pc:sldMkLst>
      </pc:sldChg>
      <pc:sldChg chg="addSp delSp modSp new mod setBg">
        <pc:chgData name="KY Kong" userId="d284375dc8dd504e" providerId="LiveId" clId="{658A0C84-D579-4400-8A72-2A4F00EB9B03}" dt="2024-08-21T15:17:09.330" v="1869" actId="26606"/>
        <pc:sldMkLst>
          <pc:docMk/>
          <pc:sldMk cId="935842068" sldId="262"/>
        </pc:sldMkLst>
      </pc:sldChg>
      <pc:sldChg chg="addSp delSp modSp new mod setBg">
        <pc:chgData name="KY Kong" userId="d284375dc8dd504e" providerId="LiveId" clId="{658A0C84-D579-4400-8A72-2A4F00EB9B03}" dt="2024-08-21T15:17:31.707" v="1877" actId="26606"/>
        <pc:sldMkLst>
          <pc:docMk/>
          <pc:sldMk cId="1148138528" sldId="263"/>
        </pc:sldMkLst>
      </pc:sldChg>
      <pc:sldChg chg="addSp delSp modSp new mod setBg">
        <pc:chgData name="KY Kong" userId="d284375dc8dd504e" providerId="LiveId" clId="{658A0C84-D579-4400-8A72-2A4F00EB9B03}" dt="2024-08-21T15:17:42.133" v="1880" actId="26606"/>
        <pc:sldMkLst>
          <pc:docMk/>
          <pc:sldMk cId="3489407701" sldId="264"/>
        </pc:sldMkLst>
      </pc:sldChg>
      <pc:sldChg chg="addSp delSp modSp new mod setBg">
        <pc:chgData name="KY Kong" userId="d284375dc8dd504e" providerId="LiveId" clId="{658A0C84-D579-4400-8A72-2A4F00EB9B03}" dt="2024-08-21T15:17:46.213" v="1881" actId="26606"/>
        <pc:sldMkLst>
          <pc:docMk/>
          <pc:sldMk cId="4098199832" sldId="265"/>
        </pc:sldMkLst>
      </pc:sldChg>
      <pc:sldChg chg="addSp delSp modSp new mod setBg">
        <pc:chgData name="KY Kong" userId="d284375dc8dd504e" providerId="LiveId" clId="{658A0C84-D579-4400-8A72-2A4F00EB9B03}" dt="2024-08-21T15:16:48.173" v="1867" actId="26606"/>
        <pc:sldMkLst>
          <pc:docMk/>
          <pc:sldMk cId="1419046487" sldId="266"/>
        </pc:sldMkLst>
      </pc:sldChg>
      <pc:sldChg chg="addSp delSp modSp new mod setBg">
        <pc:chgData name="KY Kong" userId="d284375dc8dd504e" providerId="LiveId" clId="{658A0C84-D579-4400-8A72-2A4F00EB9B03}" dt="2024-08-21T15:16:53.842" v="1868" actId="26606"/>
        <pc:sldMkLst>
          <pc:docMk/>
          <pc:sldMk cId="1835976201" sldId="267"/>
        </pc:sldMkLst>
      </pc:sldChg>
      <pc:sldChg chg="addSp modSp new mod setBg">
        <pc:chgData name="KY Kong" userId="d284375dc8dd504e" providerId="LiveId" clId="{658A0C84-D579-4400-8A72-2A4F00EB9B03}" dt="2024-08-21T15:17:58.319" v="1883" actId="26606"/>
        <pc:sldMkLst>
          <pc:docMk/>
          <pc:sldMk cId="4125281865" sldId="268"/>
        </pc:sldMkLst>
      </pc:sldChg>
      <pc:sldChg chg="addSp delSp modSp new mod setBg">
        <pc:chgData name="KY Kong" userId="d284375dc8dd504e" providerId="LiveId" clId="{658A0C84-D579-4400-8A72-2A4F00EB9B03}" dt="2024-08-21T15:17:50.034" v="1882" actId="26606"/>
        <pc:sldMkLst>
          <pc:docMk/>
          <pc:sldMk cId="2042428659" sldId="269"/>
        </pc:sldMkLst>
      </pc:sldChg>
    </pc:docChg>
  </pc:docChgLst>
  <pc:docChgLst>
    <pc:chgData name="KY Kong" userId="d284375dc8dd504e" providerId="LiveId" clId="{E3652432-4045-4D23-B127-CD44E396179A}"/>
    <pc:docChg chg="custSel modSld">
      <pc:chgData name="KY Kong" userId="d284375dc8dd504e" providerId="LiveId" clId="{E3652432-4045-4D23-B127-CD44E396179A}" dt="2024-12-11T03:26:12.779" v="463" actId="20577"/>
      <pc:docMkLst>
        <pc:docMk/>
      </pc:docMkLst>
      <pc:sldChg chg="modSp mod">
        <pc:chgData name="KY Kong" userId="d284375dc8dd504e" providerId="LiveId" clId="{E3652432-4045-4D23-B127-CD44E396179A}" dt="2024-12-11T03:18:24.982" v="165" actId="113"/>
        <pc:sldMkLst>
          <pc:docMk/>
          <pc:sldMk cId="4061135603" sldId="259"/>
        </pc:sldMkLst>
      </pc:sldChg>
      <pc:sldChg chg="modSp mod">
        <pc:chgData name="KY Kong" userId="d284375dc8dd504e" providerId="LiveId" clId="{E3652432-4045-4D23-B127-CD44E396179A}" dt="2024-12-11T03:23:07.697" v="419" actId="20577"/>
        <pc:sldMkLst>
          <pc:docMk/>
          <pc:sldMk cId="107583700" sldId="261"/>
        </pc:sldMkLst>
      </pc:sldChg>
      <pc:sldChg chg="modSp mod">
        <pc:chgData name="KY Kong" userId="d284375dc8dd504e" providerId="LiveId" clId="{E3652432-4045-4D23-B127-CD44E396179A}" dt="2024-12-11T03:22:39.417" v="395" actId="20577"/>
        <pc:sldMkLst>
          <pc:docMk/>
          <pc:sldMk cId="1419046487" sldId="266"/>
        </pc:sldMkLst>
      </pc:sldChg>
      <pc:sldChg chg="modSp mod">
        <pc:chgData name="KY Kong" userId="d284375dc8dd504e" providerId="LiveId" clId="{E3652432-4045-4D23-B127-CD44E396179A}" dt="2024-12-11T03:22:54.461" v="410" actId="20577"/>
        <pc:sldMkLst>
          <pc:docMk/>
          <pc:sldMk cId="1835976201" sldId="267"/>
        </pc:sldMkLst>
      </pc:sldChg>
      <pc:sldChg chg="modSp mod">
        <pc:chgData name="KY Kong" userId="d284375dc8dd504e" providerId="LiveId" clId="{E3652432-4045-4D23-B127-CD44E396179A}" dt="2024-12-11T03:26:12.779" v="463" actId="20577"/>
        <pc:sldMkLst>
          <pc:docMk/>
          <pc:sldMk cId="4125281865" sldId="268"/>
        </pc:sldMkLst>
      </pc:sldChg>
      <pc:sldChg chg="modSp mod">
        <pc:chgData name="KY Kong" userId="d284375dc8dd504e" providerId="LiveId" clId="{E3652432-4045-4D23-B127-CD44E396179A}" dt="2024-12-11T03:22:13.399" v="394" actId="1076"/>
        <pc:sldMkLst>
          <pc:docMk/>
          <pc:sldMk cId="2042428659" sldId="269"/>
        </pc:sldMkLst>
      </pc:sldChg>
    </pc:docChg>
  </pc:docChgLst>
  <pc:docChgLst>
    <pc:chgData name="Quincy Kong" userId="d284375dc8dd504e" providerId="LiveId" clId="{34B02971-E747-4CDB-B350-D33C6D3C591B}"/>
    <pc:docChg chg="undo custSel addSld modSld">
      <pc:chgData name="Quincy Kong" userId="d284375dc8dd504e" providerId="LiveId" clId="{34B02971-E747-4CDB-B350-D33C6D3C591B}" dt="2025-07-04T01:05:14.352" v="461" actId="20577"/>
      <pc:docMkLst>
        <pc:docMk/>
      </pc:docMkLst>
      <pc:sldChg chg="modSp mod">
        <pc:chgData name="Quincy Kong" userId="d284375dc8dd504e" providerId="LiveId" clId="{34B02971-E747-4CDB-B350-D33C6D3C591B}" dt="2025-07-03T15:15:50.861" v="15" actId="115"/>
        <pc:sldMkLst>
          <pc:docMk/>
          <pc:sldMk cId="186584310" sldId="258"/>
        </pc:sldMkLst>
        <pc:spChg chg="mod">
          <ac:chgData name="Quincy Kong" userId="d284375dc8dd504e" providerId="LiveId" clId="{34B02971-E747-4CDB-B350-D33C6D3C591B}" dt="2025-07-03T15:15:50.861" v="15" actId="115"/>
          <ac:spMkLst>
            <pc:docMk/>
            <pc:sldMk cId="186584310" sldId="258"/>
            <ac:spMk id="3" creationId="{5DB36EE5-7E93-3E5E-10E1-4EBDA8618BB5}"/>
          </ac:spMkLst>
        </pc:spChg>
        <pc:spChg chg="mod">
          <ac:chgData name="Quincy Kong" userId="d284375dc8dd504e" providerId="LiveId" clId="{34B02971-E747-4CDB-B350-D33C6D3C591B}" dt="2025-07-03T15:15:09.823" v="9" actId="20577"/>
          <ac:spMkLst>
            <pc:docMk/>
            <pc:sldMk cId="186584310" sldId="258"/>
            <ac:spMk id="5" creationId="{8A457992-985E-478F-5EB4-6FAC42E416CF}"/>
          </ac:spMkLst>
        </pc:spChg>
      </pc:sldChg>
      <pc:sldChg chg="modSp mod">
        <pc:chgData name="Quincy Kong" userId="d284375dc8dd504e" providerId="LiveId" clId="{34B02971-E747-4CDB-B350-D33C6D3C591B}" dt="2025-07-04T00:53:52.808" v="78" actId="12"/>
        <pc:sldMkLst>
          <pc:docMk/>
          <pc:sldMk cId="122110477" sldId="272"/>
        </pc:sldMkLst>
        <pc:spChg chg="mod">
          <ac:chgData name="Quincy Kong" userId="d284375dc8dd504e" providerId="LiveId" clId="{34B02971-E747-4CDB-B350-D33C6D3C591B}" dt="2025-07-03T15:20:14.451" v="57" actId="13926"/>
          <ac:spMkLst>
            <pc:docMk/>
            <pc:sldMk cId="122110477" sldId="272"/>
            <ac:spMk id="2" creationId="{6FE200FA-5305-2F9F-F99C-B736AB7FE474}"/>
          </ac:spMkLst>
        </pc:spChg>
        <pc:spChg chg="mod">
          <ac:chgData name="Quincy Kong" userId="d284375dc8dd504e" providerId="LiveId" clId="{34B02971-E747-4CDB-B350-D33C6D3C591B}" dt="2025-07-04T00:53:52.808" v="78" actId="12"/>
          <ac:spMkLst>
            <pc:docMk/>
            <pc:sldMk cId="122110477" sldId="272"/>
            <ac:spMk id="3" creationId="{A05696A8-9E72-0252-2A38-AF293C919020}"/>
          </ac:spMkLst>
        </pc:spChg>
      </pc:sldChg>
      <pc:sldChg chg="modSp mod">
        <pc:chgData name="Quincy Kong" userId="d284375dc8dd504e" providerId="LiveId" clId="{34B02971-E747-4CDB-B350-D33C6D3C591B}" dt="2025-07-04T00:54:46.793" v="91" actId="13926"/>
        <pc:sldMkLst>
          <pc:docMk/>
          <pc:sldMk cId="2512678939" sldId="273"/>
        </pc:sldMkLst>
        <pc:spChg chg="mod">
          <ac:chgData name="Quincy Kong" userId="d284375dc8dd504e" providerId="LiveId" clId="{34B02971-E747-4CDB-B350-D33C6D3C591B}" dt="2025-07-03T15:18:26.486" v="22" actId="13926"/>
          <ac:spMkLst>
            <pc:docMk/>
            <pc:sldMk cId="2512678939" sldId="273"/>
            <ac:spMk id="2" creationId="{1F969729-1432-53DB-CCF2-006C3440DFCF}"/>
          </ac:spMkLst>
        </pc:spChg>
        <pc:spChg chg="mod">
          <ac:chgData name="Quincy Kong" userId="d284375dc8dd504e" providerId="LiveId" clId="{34B02971-E747-4CDB-B350-D33C6D3C591B}" dt="2025-07-04T00:54:37.742" v="89" actId="20577"/>
          <ac:spMkLst>
            <pc:docMk/>
            <pc:sldMk cId="2512678939" sldId="273"/>
            <ac:spMk id="3" creationId="{A7B933D4-1CD2-A78B-6B99-B434355113F3}"/>
          </ac:spMkLst>
        </pc:spChg>
        <pc:spChg chg="mod">
          <ac:chgData name="Quincy Kong" userId="d284375dc8dd504e" providerId="LiveId" clId="{34B02971-E747-4CDB-B350-D33C6D3C591B}" dt="2025-07-04T00:54:19.744" v="80" actId="13926"/>
          <ac:spMkLst>
            <pc:docMk/>
            <pc:sldMk cId="2512678939" sldId="273"/>
            <ac:spMk id="6" creationId="{37321EF4-5023-C298-9039-26E5B684DAD2}"/>
          </ac:spMkLst>
        </pc:spChg>
        <pc:spChg chg="mod">
          <ac:chgData name="Quincy Kong" userId="d284375dc8dd504e" providerId="LiveId" clId="{34B02971-E747-4CDB-B350-D33C6D3C591B}" dt="2025-07-04T00:54:27.422" v="82" actId="13926"/>
          <ac:spMkLst>
            <pc:docMk/>
            <pc:sldMk cId="2512678939" sldId="273"/>
            <ac:spMk id="7" creationId="{701B5C99-8F22-141B-B8E1-0C83539AE66B}"/>
          </ac:spMkLst>
        </pc:spChg>
        <pc:spChg chg="mod">
          <ac:chgData name="Quincy Kong" userId="d284375dc8dd504e" providerId="LiveId" clId="{34B02971-E747-4CDB-B350-D33C6D3C591B}" dt="2025-07-04T00:54:46.793" v="91" actId="13926"/>
          <ac:spMkLst>
            <pc:docMk/>
            <pc:sldMk cId="2512678939" sldId="273"/>
            <ac:spMk id="8" creationId="{D26C51D6-B735-F894-F4AB-C0006B58A8E3}"/>
          </ac:spMkLst>
        </pc:spChg>
      </pc:sldChg>
      <pc:sldChg chg="modSp mod">
        <pc:chgData name="Quincy Kong" userId="d284375dc8dd504e" providerId="LiveId" clId="{34B02971-E747-4CDB-B350-D33C6D3C591B}" dt="2025-07-04T00:57:25.464" v="149" actId="1076"/>
        <pc:sldMkLst>
          <pc:docMk/>
          <pc:sldMk cId="1292237213" sldId="274"/>
        </pc:sldMkLst>
        <pc:spChg chg="mod">
          <ac:chgData name="Quincy Kong" userId="d284375dc8dd504e" providerId="LiveId" clId="{34B02971-E747-4CDB-B350-D33C6D3C591B}" dt="2025-07-04T00:56:03.955" v="122" actId="20577"/>
          <ac:spMkLst>
            <pc:docMk/>
            <pc:sldMk cId="1292237213" sldId="274"/>
            <ac:spMk id="3" creationId="{1FEAC7EA-2161-64A5-5C73-5A626171EEC4}"/>
          </ac:spMkLst>
        </pc:spChg>
        <pc:spChg chg="mod">
          <ac:chgData name="Quincy Kong" userId="d284375dc8dd504e" providerId="LiveId" clId="{34B02971-E747-4CDB-B350-D33C6D3C591B}" dt="2025-07-04T00:57:25.464" v="149" actId="1076"/>
          <ac:spMkLst>
            <pc:docMk/>
            <pc:sldMk cId="1292237213" sldId="274"/>
            <ac:spMk id="4" creationId="{B77B2A6C-AC1E-3451-05B8-DACF47C695FF}"/>
          </ac:spMkLst>
        </pc:spChg>
      </pc:sldChg>
      <pc:sldChg chg="modSp mod">
        <pc:chgData name="Quincy Kong" userId="d284375dc8dd504e" providerId="LiveId" clId="{34B02971-E747-4CDB-B350-D33C6D3C591B}" dt="2025-07-04T00:58:29.415" v="204" actId="108"/>
        <pc:sldMkLst>
          <pc:docMk/>
          <pc:sldMk cId="4163994701" sldId="275"/>
        </pc:sldMkLst>
        <pc:spChg chg="mod">
          <ac:chgData name="Quincy Kong" userId="d284375dc8dd504e" providerId="LiveId" clId="{34B02971-E747-4CDB-B350-D33C6D3C591B}" dt="2025-07-04T00:58:29.415" v="204" actId="108"/>
          <ac:spMkLst>
            <pc:docMk/>
            <pc:sldMk cId="4163994701" sldId="275"/>
            <ac:spMk id="3" creationId="{577DDE22-4F0D-B34B-962D-E378713474DA}"/>
          </ac:spMkLst>
        </pc:spChg>
      </pc:sldChg>
      <pc:sldChg chg="modSp mod">
        <pc:chgData name="Quincy Kong" userId="d284375dc8dd504e" providerId="LiveId" clId="{34B02971-E747-4CDB-B350-D33C6D3C591B}" dt="2025-07-03T15:21:27.531" v="63" actId="115"/>
        <pc:sldMkLst>
          <pc:docMk/>
          <pc:sldMk cId="2636109468" sldId="276"/>
        </pc:sldMkLst>
        <pc:spChg chg="mod">
          <ac:chgData name="Quincy Kong" userId="d284375dc8dd504e" providerId="LiveId" clId="{34B02971-E747-4CDB-B350-D33C6D3C591B}" dt="2025-07-03T15:21:27.531" v="63" actId="115"/>
          <ac:spMkLst>
            <pc:docMk/>
            <pc:sldMk cId="2636109468" sldId="276"/>
            <ac:spMk id="3" creationId="{D91C16AC-9EC5-ABD8-7582-6475B0871E9E}"/>
          </ac:spMkLst>
        </pc:spChg>
      </pc:sldChg>
      <pc:sldChg chg="modSp new mod">
        <pc:chgData name="Quincy Kong" userId="d284375dc8dd504e" providerId="LiveId" clId="{34B02971-E747-4CDB-B350-D33C6D3C591B}" dt="2025-07-04T01:05:14.352" v="461" actId="20577"/>
        <pc:sldMkLst>
          <pc:docMk/>
          <pc:sldMk cId="2269863454" sldId="277"/>
        </pc:sldMkLst>
        <pc:spChg chg="mod">
          <ac:chgData name="Quincy Kong" userId="d284375dc8dd504e" providerId="LiveId" clId="{34B02971-E747-4CDB-B350-D33C6D3C591B}" dt="2025-07-04T01:04:04.074" v="226" actId="20577"/>
          <ac:spMkLst>
            <pc:docMk/>
            <pc:sldMk cId="2269863454" sldId="277"/>
            <ac:spMk id="2" creationId="{82AE7951-8D40-4516-5548-8661836BDDE6}"/>
          </ac:spMkLst>
        </pc:spChg>
        <pc:spChg chg="mod">
          <ac:chgData name="Quincy Kong" userId="d284375dc8dd504e" providerId="LiveId" clId="{34B02971-E747-4CDB-B350-D33C6D3C591B}" dt="2025-07-04T01:05:14.352" v="461" actId="20577"/>
          <ac:spMkLst>
            <pc:docMk/>
            <pc:sldMk cId="2269863454" sldId="277"/>
            <ac:spMk id="3" creationId="{0E45E977-CF15-0865-BD84-D679BD45D174}"/>
          </ac:spMkLst>
        </pc:spChg>
      </pc:sldChg>
    </pc:docChg>
  </pc:docChgLst>
  <pc:docChgLst>
    <pc:chgData name="KY Kong" userId="d284375dc8dd504e" providerId="LiveId" clId="{7F8C75D1-2057-4962-ACE5-6D323799BFFD}"/>
    <pc:docChg chg="undo custSel addSld delSld modSld sldOrd">
      <pc:chgData name="KY Kong" userId="d284375dc8dd504e" providerId="LiveId" clId="{7F8C75D1-2057-4962-ACE5-6D323799BFFD}" dt="2025-01-30T03:38:05.518" v="2847" actId="20577"/>
      <pc:docMkLst>
        <pc:docMk/>
      </pc:docMkLst>
      <pc:sldChg chg="modSp mod">
        <pc:chgData name="KY Kong" userId="d284375dc8dd504e" providerId="LiveId" clId="{7F8C75D1-2057-4962-ACE5-6D323799BFFD}" dt="2025-01-21T17:29:22.560" v="25" actId="20577"/>
        <pc:sldMkLst>
          <pc:docMk/>
          <pc:sldMk cId="2913847826" sldId="256"/>
        </pc:sldMkLst>
      </pc:sldChg>
      <pc:sldChg chg="addSp delSp modSp mod">
        <pc:chgData name="KY Kong" userId="d284375dc8dd504e" providerId="LiveId" clId="{7F8C75D1-2057-4962-ACE5-6D323799BFFD}" dt="2025-01-27T02:06:20.924" v="1260" actId="20577"/>
        <pc:sldMkLst>
          <pc:docMk/>
          <pc:sldMk cId="3451420673" sldId="257"/>
        </pc:sldMkLst>
      </pc:sldChg>
      <pc:sldChg chg="addSp delSp modSp mod">
        <pc:chgData name="KY Kong" userId="d284375dc8dd504e" providerId="LiveId" clId="{7F8C75D1-2057-4962-ACE5-6D323799BFFD}" dt="2025-01-27T13:29:50.179" v="2585" actId="113"/>
        <pc:sldMkLst>
          <pc:docMk/>
          <pc:sldMk cId="186584310" sldId="258"/>
        </pc:sldMkLst>
      </pc:sldChg>
      <pc:sldChg chg="modSp mod">
        <pc:chgData name="KY Kong" userId="d284375dc8dd504e" providerId="LiveId" clId="{7F8C75D1-2057-4962-ACE5-6D323799BFFD}" dt="2025-01-27T03:40:34.022" v="2415" actId="14100"/>
        <pc:sldMkLst>
          <pc:docMk/>
          <pc:sldMk cId="4061135603" sldId="259"/>
        </pc:sldMkLst>
      </pc:sldChg>
      <pc:sldChg chg="addSp delSp modSp del mod ord">
        <pc:chgData name="KY Kong" userId="d284375dc8dd504e" providerId="LiveId" clId="{7F8C75D1-2057-4962-ACE5-6D323799BFFD}" dt="2025-01-27T03:40:43.837" v="2416" actId="47"/>
        <pc:sldMkLst>
          <pc:docMk/>
          <pc:sldMk cId="349618917" sldId="260"/>
        </pc:sldMkLst>
      </pc:sldChg>
      <pc:sldChg chg="addSp modSp del mod">
        <pc:chgData name="KY Kong" userId="d284375dc8dd504e" providerId="LiveId" clId="{7F8C75D1-2057-4962-ACE5-6D323799BFFD}" dt="2025-01-27T03:12:59.445" v="2105" actId="47"/>
        <pc:sldMkLst>
          <pc:docMk/>
          <pc:sldMk cId="107583700" sldId="261"/>
        </pc:sldMkLst>
      </pc:sldChg>
      <pc:sldChg chg="ord">
        <pc:chgData name="KY Kong" userId="d284375dc8dd504e" providerId="LiveId" clId="{7F8C75D1-2057-4962-ACE5-6D323799BFFD}" dt="2025-01-27T03:30:18.971" v="2401"/>
        <pc:sldMkLst>
          <pc:docMk/>
          <pc:sldMk cId="935842068" sldId="262"/>
        </pc:sldMkLst>
      </pc:sldChg>
      <pc:sldChg chg="ord">
        <pc:chgData name="KY Kong" userId="d284375dc8dd504e" providerId="LiveId" clId="{7F8C75D1-2057-4962-ACE5-6D323799BFFD}" dt="2025-01-27T03:30:18.971" v="2401"/>
        <pc:sldMkLst>
          <pc:docMk/>
          <pc:sldMk cId="1148138528" sldId="263"/>
        </pc:sldMkLst>
      </pc:sldChg>
      <pc:sldChg chg="ord">
        <pc:chgData name="KY Kong" userId="d284375dc8dd504e" providerId="LiveId" clId="{7F8C75D1-2057-4962-ACE5-6D323799BFFD}" dt="2025-01-27T03:30:18.971" v="2401"/>
        <pc:sldMkLst>
          <pc:docMk/>
          <pc:sldMk cId="3489407701" sldId="264"/>
        </pc:sldMkLst>
      </pc:sldChg>
      <pc:sldChg chg="modSp mod ord">
        <pc:chgData name="KY Kong" userId="d284375dc8dd504e" providerId="LiveId" clId="{7F8C75D1-2057-4962-ACE5-6D323799BFFD}" dt="2025-01-27T03:28:52.150" v="2395"/>
        <pc:sldMkLst>
          <pc:docMk/>
          <pc:sldMk cId="4098199832" sldId="265"/>
        </pc:sldMkLst>
      </pc:sldChg>
      <pc:sldChg chg="addSp modSp mod ord">
        <pc:chgData name="KY Kong" userId="d284375dc8dd504e" providerId="LiveId" clId="{7F8C75D1-2057-4962-ACE5-6D323799BFFD}" dt="2025-01-27T03:25:36.365" v="2295"/>
        <pc:sldMkLst>
          <pc:docMk/>
          <pc:sldMk cId="1419046487" sldId="266"/>
        </pc:sldMkLst>
      </pc:sldChg>
      <pc:sldChg chg="addSp delSp modSp mod ord">
        <pc:chgData name="KY Kong" userId="d284375dc8dd504e" providerId="LiveId" clId="{7F8C75D1-2057-4962-ACE5-6D323799BFFD}" dt="2025-01-27T13:30:13.257" v="2586" actId="1076"/>
        <pc:sldMkLst>
          <pc:docMk/>
          <pc:sldMk cId="1835976201" sldId="267"/>
        </pc:sldMkLst>
      </pc:sldChg>
      <pc:sldChg chg="modSp mod">
        <pc:chgData name="KY Kong" userId="d284375dc8dd504e" providerId="LiveId" clId="{7F8C75D1-2057-4962-ACE5-6D323799BFFD}" dt="2025-01-27T03:33:01.962" v="2413" actId="20577"/>
        <pc:sldMkLst>
          <pc:docMk/>
          <pc:sldMk cId="4125281865" sldId="268"/>
        </pc:sldMkLst>
      </pc:sldChg>
      <pc:sldChg chg="modSp mod ord">
        <pc:chgData name="KY Kong" userId="d284375dc8dd504e" providerId="LiveId" clId="{7F8C75D1-2057-4962-ACE5-6D323799BFFD}" dt="2025-01-27T03:28:58.803" v="2397"/>
        <pc:sldMkLst>
          <pc:docMk/>
          <pc:sldMk cId="2042428659" sldId="269"/>
        </pc:sldMkLst>
      </pc:sldChg>
      <pc:sldChg chg="addSp delSp modSp new mod ord setBg">
        <pc:chgData name="KY Kong" userId="d284375dc8dd504e" providerId="LiveId" clId="{7F8C75D1-2057-4962-ACE5-6D323799BFFD}" dt="2025-01-27T13:31:24.411" v="2595" actId="26606"/>
        <pc:sldMkLst>
          <pc:docMk/>
          <pc:sldMk cId="1866132554" sldId="270"/>
        </pc:sldMkLst>
      </pc:sldChg>
      <pc:sldChg chg="addSp delSp modSp new mod ord">
        <pc:chgData name="KY Kong" userId="d284375dc8dd504e" providerId="LiveId" clId="{7F8C75D1-2057-4962-ACE5-6D323799BFFD}" dt="2025-01-27T13:31:39.778" v="2597" actId="20577"/>
        <pc:sldMkLst>
          <pc:docMk/>
          <pc:sldMk cId="1799871589" sldId="271"/>
        </pc:sldMkLst>
      </pc:sldChg>
      <pc:sldChg chg="addSp delSp modSp new mod setBg">
        <pc:chgData name="KY Kong" userId="d284375dc8dd504e" providerId="LiveId" clId="{7F8C75D1-2057-4962-ACE5-6D323799BFFD}" dt="2025-01-30T03:38:05.518" v="2847" actId="20577"/>
        <pc:sldMkLst>
          <pc:docMk/>
          <pc:sldMk cId="122110477" sldId="272"/>
        </pc:sldMkLst>
      </pc:sldChg>
      <pc:sldChg chg="addSp delSp modSp new mod">
        <pc:chgData name="KY Kong" userId="d284375dc8dd504e" providerId="LiveId" clId="{7F8C75D1-2057-4962-ACE5-6D323799BFFD}" dt="2025-01-27T12:45:52.708" v="2564" actId="14100"/>
        <pc:sldMkLst>
          <pc:docMk/>
          <pc:sldMk cId="2512678939" sldId="273"/>
        </pc:sldMkLst>
      </pc:sldChg>
      <pc:sldChg chg="addSp modSp new mod">
        <pc:chgData name="KY Kong" userId="d284375dc8dd504e" providerId="LiveId" clId="{7F8C75D1-2057-4962-ACE5-6D323799BFFD}" dt="2025-01-27T03:13:47.417" v="2107" actId="20577"/>
        <pc:sldMkLst>
          <pc:docMk/>
          <pc:sldMk cId="1292237213" sldId="274"/>
        </pc:sldMkLst>
      </pc:sldChg>
      <pc:sldChg chg="addSp modSp new mod">
        <pc:chgData name="KY Kong" userId="d284375dc8dd504e" providerId="LiveId" clId="{7F8C75D1-2057-4962-ACE5-6D323799BFFD}" dt="2025-01-27T13:31:01.772" v="2594" actId="113"/>
        <pc:sldMkLst>
          <pc:docMk/>
          <pc:sldMk cId="4163994701" sldId="275"/>
        </pc:sldMkLst>
      </pc:sldChg>
      <pc:sldChg chg="addSp modSp new mod">
        <pc:chgData name="KY Kong" userId="d284375dc8dd504e" providerId="LiveId" clId="{7F8C75D1-2057-4962-ACE5-6D323799BFFD}" dt="2025-01-27T13:30:26.976" v="2588" actId="1076"/>
        <pc:sldMkLst>
          <pc:docMk/>
          <pc:sldMk cId="2636109468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458D3-74EB-4954-B062-D7E5EDBB07C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F978E9-4A18-4C8B-9F95-CB22350B32ED}">
      <dgm:prSet/>
      <dgm:spPr/>
      <dgm:t>
        <a:bodyPr/>
        <a:lstStyle/>
        <a:p>
          <a:r>
            <a:rPr lang="en-US"/>
            <a:t>Input-Process-Ouput Concept</a:t>
          </a:r>
        </a:p>
      </dgm:t>
    </dgm:pt>
    <dgm:pt modelId="{FCA7CD96-6696-4EB9-A573-6013B6D4F8D2}" type="parTrans" cxnId="{F9EFD184-2768-4454-B154-502ED1375342}">
      <dgm:prSet/>
      <dgm:spPr/>
      <dgm:t>
        <a:bodyPr/>
        <a:lstStyle/>
        <a:p>
          <a:endParaRPr lang="en-US"/>
        </a:p>
      </dgm:t>
    </dgm:pt>
    <dgm:pt modelId="{E14C3415-2BC5-4545-BEB8-FB5A525BD986}" type="sibTrans" cxnId="{F9EFD184-2768-4454-B154-502ED1375342}">
      <dgm:prSet/>
      <dgm:spPr/>
      <dgm:t>
        <a:bodyPr/>
        <a:lstStyle/>
        <a:p>
          <a:endParaRPr lang="en-US"/>
        </a:p>
      </dgm:t>
    </dgm:pt>
    <dgm:pt modelId="{8B91D1FE-AF0D-420B-88B8-AA88DA39DC68}">
      <dgm:prSet/>
      <dgm:spPr/>
      <dgm:t>
        <a:bodyPr/>
        <a:lstStyle/>
        <a:p>
          <a:r>
            <a:rPr lang="en-US"/>
            <a:t>Setup Python and MU Editor</a:t>
          </a:r>
        </a:p>
      </dgm:t>
    </dgm:pt>
    <dgm:pt modelId="{514DA999-C7F2-439A-8AE6-3D8E80EBBA94}" type="parTrans" cxnId="{8788C9FF-F53C-4385-A086-A1A9404EA48C}">
      <dgm:prSet/>
      <dgm:spPr/>
      <dgm:t>
        <a:bodyPr/>
        <a:lstStyle/>
        <a:p>
          <a:endParaRPr lang="en-US"/>
        </a:p>
      </dgm:t>
    </dgm:pt>
    <dgm:pt modelId="{943D752F-4655-4070-98A0-3B7BDB13442F}" type="sibTrans" cxnId="{8788C9FF-F53C-4385-A086-A1A9404EA48C}">
      <dgm:prSet/>
      <dgm:spPr/>
      <dgm:t>
        <a:bodyPr/>
        <a:lstStyle/>
        <a:p>
          <a:endParaRPr lang="en-US"/>
        </a:p>
      </dgm:t>
    </dgm:pt>
    <dgm:pt modelId="{8133C13D-4428-4EC4-AD45-C092ECB76CC3}">
      <dgm:prSet/>
      <dgm:spPr/>
      <dgm:t>
        <a:bodyPr/>
        <a:lstStyle/>
        <a:p>
          <a:r>
            <a:rPr lang="en-US" dirty="0"/>
            <a:t>Math Operators</a:t>
          </a:r>
        </a:p>
      </dgm:t>
    </dgm:pt>
    <dgm:pt modelId="{97470DDC-C853-4CA0-8578-60AAE76A4623}" type="parTrans" cxnId="{AB035FD8-3412-47A5-B8B7-7EC7AF7D2420}">
      <dgm:prSet/>
      <dgm:spPr/>
      <dgm:t>
        <a:bodyPr/>
        <a:lstStyle/>
        <a:p>
          <a:endParaRPr lang="en-US"/>
        </a:p>
      </dgm:t>
    </dgm:pt>
    <dgm:pt modelId="{E1525523-AB76-4F05-9BB1-C4233F0D1354}" type="sibTrans" cxnId="{AB035FD8-3412-47A5-B8B7-7EC7AF7D2420}">
      <dgm:prSet/>
      <dgm:spPr/>
      <dgm:t>
        <a:bodyPr/>
        <a:lstStyle/>
        <a:p>
          <a:endParaRPr lang="en-US"/>
        </a:p>
      </dgm:t>
    </dgm:pt>
    <dgm:pt modelId="{74047456-D46D-4A87-ABA1-FF6D4D7A8E91}">
      <dgm:prSet/>
      <dgm:spPr/>
      <dgm:t>
        <a:bodyPr/>
        <a:lstStyle/>
        <a:p>
          <a:r>
            <a:rPr lang="en-US" dirty="0"/>
            <a:t>Data Types: string, integer, float</a:t>
          </a:r>
        </a:p>
      </dgm:t>
    </dgm:pt>
    <dgm:pt modelId="{7F69BA24-F9E8-4E69-B0D0-CAFFAF5DD9B6}" type="parTrans" cxnId="{90A52CC1-5054-4320-AD20-91CB797BCCFD}">
      <dgm:prSet/>
      <dgm:spPr/>
      <dgm:t>
        <a:bodyPr/>
        <a:lstStyle/>
        <a:p>
          <a:endParaRPr lang="en-US"/>
        </a:p>
      </dgm:t>
    </dgm:pt>
    <dgm:pt modelId="{8950B52F-EA32-46B4-8FE7-58EBA5858B99}" type="sibTrans" cxnId="{90A52CC1-5054-4320-AD20-91CB797BCCFD}">
      <dgm:prSet/>
      <dgm:spPr/>
      <dgm:t>
        <a:bodyPr/>
        <a:lstStyle/>
        <a:p>
          <a:endParaRPr lang="en-US"/>
        </a:p>
      </dgm:t>
    </dgm:pt>
    <dgm:pt modelId="{89FDE540-9687-49C9-9A75-BE0EB63FE282}">
      <dgm:prSet/>
      <dgm:spPr/>
      <dgm:t>
        <a:bodyPr/>
        <a:lstStyle/>
        <a:p>
          <a:r>
            <a:rPr lang="en-US" dirty="0"/>
            <a:t>Variables: how it works, rules</a:t>
          </a:r>
        </a:p>
      </dgm:t>
    </dgm:pt>
    <dgm:pt modelId="{B2A94B1E-EF17-457B-A1C5-B5EFB50B23D1}" type="parTrans" cxnId="{F9752222-C765-438A-B44F-0C88AFB55FB6}">
      <dgm:prSet/>
      <dgm:spPr/>
      <dgm:t>
        <a:bodyPr/>
        <a:lstStyle/>
        <a:p>
          <a:endParaRPr lang="en-US"/>
        </a:p>
      </dgm:t>
    </dgm:pt>
    <dgm:pt modelId="{EBB7D505-818F-4FC9-B04F-20E0941A18BB}" type="sibTrans" cxnId="{F9752222-C765-438A-B44F-0C88AFB55FB6}">
      <dgm:prSet/>
      <dgm:spPr/>
      <dgm:t>
        <a:bodyPr/>
        <a:lstStyle/>
        <a:p>
          <a:endParaRPr lang="en-US"/>
        </a:p>
      </dgm:t>
    </dgm:pt>
    <dgm:pt modelId="{426616AD-0BC1-48CB-A93B-1C0455F83DF3}">
      <dgm:prSet/>
      <dgm:spPr/>
      <dgm:t>
        <a:bodyPr/>
        <a:lstStyle/>
        <a:p>
          <a:r>
            <a:rPr lang="en-US" dirty="0"/>
            <a:t>Functions: print(), input(), float(), int()</a:t>
          </a:r>
        </a:p>
      </dgm:t>
    </dgm:pt>
    <dgm:pt modelId="{340652C9-73F1-49B6-92AD-F0FA32D72BCB}" type="parTrans" cxnId="{F4FD248A-0A86-4827-A30D-32D12FAF3FFB}">
      <dgm:prSet/>
      <dgm:spPr/>
      <dgm:t>
        <a:bodyPr/>
        <a:lstStyle/>
        <a:p>
          <a:endParaRPr lang="en-US"/>
        </a:p>
      </dgm:t>
    </dgm:pt>
    <dgm:pt modelId="{6B3B33C0-FC10-47D0-B808-DF4E4B9A30DE}" type="sibTrans" cxnId="{F4FD248A-0A86-4827-A30D-32D12FAF3FFB}">
      <dgm:prSet/>
      <dgm:spPr/>
      <dgm:t>
        <a:bodyPr/>
        <a:lstStyle/>
        <a:p>
          <a:endParaRPr lang="en-US"/>
        </a:p>
      </dgm:t>
    </dgm:pt>
    <dgm:pt modelId="{68A3B2E9-6215-4DDD-B7CB-BA59AC6F4117}">
      <dgm:prSet/>
      <dgm:spPr/>
      <dgm:t>
        <a:bodyPr/>
        <a:lstStyle/>
        <a:p>
          <a:r>
            <a:rPr lang="en-US" dirty="0"/>
            <a:t>Exercise: Calculate area of square and triangle</a:t>
          </a:r>
        </a:p>
      </dgm:t>
    </dgm:pt>
    <dgm:pt modelId="{1DCC92A9-D63D-4016-88AE-462055EE6D43}" type="parTrans" cxnId="{39EC2131-8AC4-45AB-8535-7A05B830B893}">
      <dgm:prSet/>
      <dgm:spPr/>
      <dgm:t>
        <a:bodyPr/>
        <a:lstStyle/>
        <a:p>
          <a:endParaRPr lang="en-US"/>
        </a:p>
      </dgm:t>
    </dgm:pt>
    <dgm:pt modelId="{B4C5A34E-95EF-4492-BEB1-6269220F4F31}" type="sibTrans" cxnId="{39EC2131-8AC4-45AB-8535-7A05B830B893}">
      <dgm:prSet/>
      <dgm:spPr/>
      <dgm:t>
        <a:bodyPr/>
        <a:lstStyle/>
        <a:p>
          <a:endParaRPr lang="en-US"/>
        </a:p>
      </dgm:t>
    </dgm:pt>
    <dgm:pt modelId="{FCC68A68-E0A1-4163-8EB1-9E48859E6316}" type="pres">
      <dgm:prSet presAssocID="{817458D3-74EB-4954-B062-D7E5EDBB07C3}" presName="vert0" presStyleCnt="0">
        <dgm:presLayoutVars>
          <dgm:dir/>
          <dgm:animOne val="branch"/>
          <dgm:animLvl val="lvl"/>
        </dgm:presLayoutVars>
      </dgm:prSet>
      <dgm:spPr/>
    </dgm:pt>
    <dgm:pt modelId="{ADF47C76-3ACE-4257-A1CE-727386BF7FD3}" type="pres">
      <dgm:prSet presAssocID="{DCF978E9-4A18-4C8B-9F95-CB22350B32ED}" presName="thickLine" presStyleLbl="alignNode1" presStyleIdx="0" presStyleCnt="7"/>
      <dgm:spPr/>
    </dgm:pt>
    <dgm:pt modelId="{F9DC0056-EDF1-4503-AFB5-BD868FB43BCF}" type="pres">
      <dgm:prSet presAssocID="{DCF978E9-4A18-4C8B-9F95-CB22350B32ED}" presName="horz1" presStyleCnt="0"/>
      <dgm:spPr/>
    </dgm:pt>
    <dgm:pt modelId="{D8FD11C8-C61B-4E9C-84C7-2B927EB1208B}" type="pres">
      <dgm:prSet presAssocID="{DCF978E9-4A18-4C8B-9F95-CB22350B32ED}" presName="tx1" presStyleLbl="revTx" presStyleIdx="0" presStyleCnt="7"/>
      <dgm:spPr/>
    </dgm:pt>
    <dgm:pt modelId="{FA3B0312-D0A8-4060-ADF5-9F878D9CFE23}" type="pres">
      <dgm:prSet presAssocID="{DCF978E9-4A18-4C8B-9F95-CB22350B32ED}" presName="vert1" presStyleCnt="0"/>
      <dgm:spPr/>
    </dgm:pt>
    <dgm:pt modelId="{94D10653-3229-4337-961F-9CA3027C4C8E}" type="pres">
      <dgm:prSet presAssocID="{8B91D1FE-AF0D-420B-88B8-AA88DA39DC68}" presName="thickLine" presStyleLbl="alignNode1" presStyleIdx="1" presStyleCnt="7"/>
      <dgm:spPr/>
    </dgm:pt>
    <dgm:pt modelId="{BA305373-91C6-4C9D-ACEB-7917C34D90D9}" type="pres">
      <dgm:prSet presAssocID="{8B91D1FE-AF0D-420B-88B8-AA88DA39DC68}" presName="horz1" presStyleCnt="0"/>
      <dgm:spPr/>
    </dgm:pt>
    <dgm:pt modelId="{F345F7E0-AC29-438B-8BCC-4E04958C3E42}" type="pres">
      <dgm:prSet presAssocID="{8B91D1FE-AF0D-420B-88B8-AA88DA39DC68}" presName="tx1" presStyleLbl="revTx" presStyleIdx="1" presStyleCnt="7"/>
      <dgm:spPr/>
    </dgm:pt>
    <dgm:pt modelId="{52215545-D9C1-4183-BE90-332CE2519AC5}" type="pres">
      <dgm:prSet presAssocID="{8B91D1FE-AF0D-420B-88B8-AA88DA39DC68}" presName="vert1" presStyleCnt="0"/>
      <dgm:spPr/>
    </dgm:pt>
    <dgm:pt modelId="{6F7CA624-679E-4AC4-B390-6058AAF77E41}" type="pres">
      <dgm:prSet presAssocID="{8133C13D-4428-4EC4-AD45-C092ECB76CC3}" presName="thickLine" presStyleLbl="alignNode1" presStyleIdx="2" presStyleCnt="7"/>
      <dgm:spPr/>
    </dgm:pt>
    <dgm:pt modelId="{8797F38C-C9C8-4364-B758-DFA6F08B53B6}" type="pres">
      <dgm:prSet presAssocID="{8133C13D-4428-4EC4-AD45-C092ECB76CC3}" presName="horz1" presStyleCnt="0"/>
      <dgm:spPr/>
    </dgm:pt>
    <dgm:pt modelId="{6553B527-5C4F-46EE-B35F-A058BE4EB575}" type="pres">
      <dgm:prSet presAssocID="{8133C13D-4428-4EC4-AD45-C092ECB76CC3}" presName="tx1" presStyleLbl="revTx" presStyleIdx="2" presStyleCnt="7"/>
      <dgm:spPr/>
    </dgm:pt>
    <dgm:pt modelId="{B6852E19-7C46-4013-BBA9-03DB8D7A61C1}" type="pres">
      <dgm:prSet presAssocID="{8133C13D-4428-4EC4-AD45-C092ECB76CC3}" presName="vert1" presStyleCnt="0"/>
      <dgm:spPr/>
    </dgm:pt>
    <dgm:pt modelId="{ABD4936B-AAB1-4F4F-9FB1-F1619A2CBE48}" type="pres">
      <dgm:prSet presAssocID="{74047456-D46D-4A87-ABA1-FF6D4D7A8E91}" presName="thickLine" presStyleLbl="alignNode1" presStyleIdx="3" presStyleCnt="7"/>
      <dgm:spPr/>
    </dgm:pt>
    <dgm:pt modelId="{D42169C8-FCFB-4615-8B47-5FDE2858457E}" type="pres">
      <dgm:prSet presAssocID="{74047456-D46D-4A87-ABA1-FF6D4D7A8E91}" presName="horz1" presStyleCnt="0"/>
      <dgm:spPr/>
    </dgm:pt>
    <dgm:pt modelId="{0412893C-55EF-4EF0-82AC-74C5A6272770}" type="pres">
      <dgm:prSet presAssocID="{74047456-D46D-4A87-ABA1-FF6D4D7A8E91}" presName="tx1" presStyleLbl="revTx" presStyleIdx="3" presStyleCnt="7"/>
      <dgm:spPr/>
    </dgm:pt>
    <dgm:pt modelId="{3E6EBA6C-5E22-4881-BB71-94E5865063D3}" type="pres">
      <dgm:prSet presAssocID="{74047456-D46D-4A87-ABA1-FF6D4D7A8E91}" presName="vert1" presStyleCnt="0"/>
      <dgm:spPr/>
    </dgm:pt>
    <dgm:pt modelId="{D3D2CBF8-A4AF-4B18-90BF-CAD27D5E56ED}" type="pres">
      <dgm:prSet presAssocID="{89FDE540-9687-49C9-9A75-BE0EB63FE282}" presName="thickLine" presStyleLbl="alignNode1" presStyleIdx="4" presStyleCnt="7"/>
      <dgm:spPr/>
    </dgm:pt>
    <dgm:pt modelId="{D69CD1BF-81BD-4EB2-AC0A-91CD10111CA7}" type="pres">
      <dgm:prSet presAssocID="{89FDE540-9687-49C9-9A75-BE0EB63FE282}" presName="horz1" presStyleCnt="0"/>
      <dgm:spPr/>
    </dgm:pt>
    <dgm:pt modelId="{F979F668-9C94-457A-AB40-760FAF59749D}" type="pres">
      <dgm:prSet presAssocID="{89FDE540-9687-49C9-9A75-BE0EB63FE282}" presName="tx1" presStyleLbl="revTx" presStyleIdx="4" presStyleCnt="7"/>
      <dgm:spPr/>
    </dgm:pt>
    <dgm:pt modelId="{84D90075-A8AA-4CE6-92D2-374190AC9482}" type="pres">
      <dgm:prSet presAssocID="{89FDE540-9687-49C9-9A75-BE0EB63FE282}" presName="vert1" presStyleCnt="0"/>
      <dgm:spPr/>
    </dgm:pt>
    <dgm:pt modelId="{8A2E3D4B-A6FC-4BB0-9197-DBF96A01F4DB}" type="pres">
      <dgm:prSet presAssocID="{426616AD-0BC1-48CB-A93B-1C0455F83DF3}" presName="thickLine" presStyleLbl="alignNode1" presStyleIdx="5" presStyleCnt="7"/>
      <dgm:spPr/>
    </dgm:pt>
    <dgm:pt modelId="{FEF5A6AF-6CEE-46EE-8E35-F572FF4F806D}" type="pres">
      <dgm:prSet presAssocID="{426616AD-0BC1-48CB-A93B-1C0455F83DF3}" presName="horz1" presStyleCnt="0"/>
      <dgm:spPr/>
    </dgm:pt>
    <dgm:pt modelId="{1B73F2B8-C068-41A5-BE14-1AC380A8CDDA}" type="pres">
      <dgm:prSet presAssocID="{426616AD-0BC1-48CB-A93B-1C0455F83DF3}" presName="tx1" presStyleLbl="revTx" presStyleIdx="5" presStyleCnt="7"/>
      <dgm:spPr/>
    </dgm:pt>
    <dgm:pt modelId="{B493831D-022E-4548-A908-F163CBD454C9}" type="pres">
      <dgm:prSet presAssocID="{426616AD-0BC1-48CB-A93B-1C0455F83DF3}" presName="vert1" presStyleCnt="0"/>
      <dgm:spPr/>
    </dgm:pt>
    <dgm:pt modelId="{5E72CFC0-E87E-406E-BC0E-13F80E5F695F}" type="pres">
      <dgm:prSet presAssocID="{68A3B2E9-6215-4DDD-B7CB-BA59AC6F4117}" presName="thickLine" presStyleLbl="alignNode1" presStyleIdx="6" presStyleCnt="7"/>
      <dgm:spPr/>
    </dgm:pt>
    <dgm:pt modelId="{F697C6E2-6664-4511-88CF-4488DA479D45}" type="pres">
      <dgm:prSet presAssocID="{68A3B2E9-6215-4DDD-B7CB-BA59AC6F4117}" presName="horz1" presStyleCnt="0"/>
      <dgm:spPr/>
    </dgm:pt>
    <dgm:pt modelId="{48ACD7BD-542D-4CA6-969F-8BB29F0C2CD8}" type="pres">
      <dgm:prSet presAssocID="{68A3B2E9-6215-4DDD-B7CB-BA59AC6F4117}" presName="tx1" presStyleLbl="revTx" presStyleIdx="6" presStyleCnt="7"/>
      <dgm:spPr/>
    </dgm:pt>
    <dgm:pt modelId="{7E7EAC82-D6D9-4090-B08D-2DB3E2524F85}" type="pres">
      <dgm:prSet presAssocID="{68A3B2E9-6215-4DDD-B7CB-BA59AC6F4117}" presName="vert1" presStyleCnt="0"/>
      <dgm:spPr/>
    </dgm:pt>
  </dgm:ptLst>
  <dgm:cxnLst>
    <dgm:cxn modelId="{F9752222-C765-438A-B44F-0C88AFB55FB6}" srcId="{817458D3-74EB-4954-B062-D7E5EDBB07C3}" destId="{89FDE540-9687-49C9-9A75-BE0EB63FE282}" srcOrd="4" destOrd="0" parTransId="{B2A94B1E-EF17-457B-A1C5-B5EFB50B23D1}" sibTransId="{EBB7D505-818F-4FC9-B04F-20E0941A18BB}"/>
    <dgm:cxn modelId="{39EC2131-8AC4-45AB-8535-7A05B830B893}" srcId="{817458D3-74EB-4954-B062-D7E5EDBB07C3}" destId="{68A3B2E9-6215-4DDD-B7CB-BA59AC6F4117}" srcOrd="6" destOrd="0" parTransId="{1DCC92A9-D63D-4016-88AE-462055EE6D43}" sibTransId="{B4C5A34E-95EF-4492-BEB1-6269220F4F31}"/>
    <dgm:cxn modelId="{03099136-5451-4B09-9BF1-A494E1008E4E}" type="presOf" srcId="{8B91D1FE-AF0D-420B-88B8-AA88DA39DC68}" destId="{F345F7E0-AC29-438B-8BCC-4E04958C3E42}" srcOrd="0" destOrd="0" presId="urn:microsoft.com/office/officeart/2008/layout/LinedList"/>
    <dgm:cxn modelId="{39452D68-F9B8-46DA-BFEC-2830FC5CA584}" type="presOf" srcId="{426616AD-0BC1-48CB-A93B-1C0455F83DF3}" destId="{1B73F2B8-C068-41A5-BE14-1AC380A8CDDA}" srcOrd="0" destOrd="0" presId="urn:microsoft.com/office/officeart/2008/layout/LinedList"/>
    <dgm:cxn modelId="{5603807F-0166-463A-B057-C86D5A55AEC0}" type="presOf" srcId="{74047456-D46D-4A87-ABA1-FF6D4D7A8E91}" destId="{0412893C-55EF-4EF0-82AC-74C5A6272770}" srcOrd="0" destOrd="0" presId="urn:microsoft.com/office/officeart/2008/layout/LinedList"/>
    <dgm:cxn modelId="{90CC1182-A687-4B6F-8D30-DC31FDD946C2}" type="presOf" srcId="{8133C13D-4428-4EC4-AD45-C092ECB76CC3}" destId="{6553B527-5C4F-46EE-B35F-A058BE4EB575}" srcOrd="0" destOrd="0" presId="urn:microsoft.com/office/officeart/2008/layout/LinedList"/>
    <dgm:cxn modelId="{F9EFD184-2768-4454-B154-502ED1375342}" srcId="{817458D3-74EB-4954-B062-D7E5EDBB07C3}" destId="{DCF978E9-4A18-4C8B-9F95-CB22350B32ED}" srcOrd="0" destOrd="0" parTransId="{FCA7CD96-6696-4EB9-A573-6013B6D4F8D2}" sibTransId="{E14C3415-2BC5-4545-BEB8-FB5A525BD986}"/>
    <dgm:cxn modelId="{F4FD248A-0A86-4827-A30D-32D12FAF3FFB}" srcId="{817458D3-74EB-4954-B062-D7E5EDBB07C3}" destId="{426616AD-0BC1-48CB-A93B-1C0455F83DF3}" srcOrd="5" destOrd="0" parTransId="{340652C9-73F1-49B6-92AD-F0FA32D72BCB}" sibTransId="{6B3B33C0-FC10-47D0-B808-DF4E4B9A30DE}"/>
    <dgm:cxn modelId="{F7E7E78A-CC74-4461-9090-F95D901A656E}" type="presOf" srcId="{DCF978E9-4A18-4C8B-9F95-CB22350B32ED}" destId="{D8FD11C8-C61B-4E9C-84C7-2B927EB1208B}" srcOrd="0" destOrd="0" presId="urn:microsoft.com/office/officeart/2008/layout/LinedList"/>
    <dgm:cxn modelId="{7AF37A92-B401-4084-977B-F3307143C15C}" type="presOf" srcId="{68A3B2E9-6215-4DDD-B7CB-BA59AC6F4117}" destId="{48ACD7BD-542D-4CA6-969F-8BB29F0C2CD8}" srcOrd="0" destOrd="0" presId="urn:microsoft.com/office/officeart/2008/layout/LinedList"/>
    <dgm:cxn modelId="{90A52CC1-5054-4320-AD20-91CB797BCCFD}" srcId="{817458D3-74EB-4954-B062-D7E5EDBB07C3}" destId="{74047456-D46D-4A87-ABA1-FF6D4D7A8E91}" srcOrd="3" destOrd="0" parTransId="{7F69BA24-F9E8-4E69-B0D0-CAFFAF5DD9B6}" sibTransId="{8950B52F-EA32-46B4-8FE7-58EBA5858B99}"/>
    <dgm:cxn modelId="{C21406D8-DD80-4426-8E14-10C20E58DA67}" type="presOf" srcId="{89FDE540-9687-49C9-9A75-BE0EB63FE282}" destId="{F979F668-9C94-457A-AB40-760FAF59749D}" srcOrd="0" destOrd="0" presId="urn:microsoft.com/office/officeart/2008/layout/LinedList"/>
    <dgm:cxn modelId="{AB035FD8-3412-47A5-B8B7-7EC7AF7D2420}" srcId="{817458D3-74EB-4954-B062-D7E5EDBB07C3}" destId="{8133C13D-4428-4EC4-AD45-C092ECB76CC3}" srcOrd="2" destOrd="0" parTransId="{97470DDC-C853-4CA0-8578-60AAE76A4623}" sibTransId="{E1525523-AB76-4F05-9BB1-C4233F0D1354}"/>
    <dgm:cxn modelId="{E0790BDF-05EB-4C3C-92B4-85978DF37E80}" type="presOf" srcId="{817458D3-74EB-4954-B062-D7E5EDBB07C3}" destId="{FCC68A68-E0A1-4163-8EB1-9E48859E6316}" srcOrd="0" destOrd="0" presId="urn:microsoft.com/office/officeart/2008/layout/LinedList"/>
    <dgm:cxn modelId="{8788C9FF-F53C-4385-A086-A1A9404EA48C}" srcId="{817458D3-74EB-4954-B062-D7E5EDBB07C3}" destId="{8B91D1FE-AF0D-420B-88B8-AA88DA39DC68}" srcOrd="1" destOrd="0" parTransId="{514DA999-C7F2-439A-8AE6-3D8E80EBBA94}" sibTransId="{943D752F-4655-4070-98A0-3B7BDB13442F}"/>
    <dgm:cxn modelId="{4E9DF991-0263-4830-BA4B-02DCA4307642}" type="presParOf" srcId="{FCC68A68-E0A1-4163-8EB1-9E48859E6316}" destId="{ADF47C76-3ACE-4257-A1CE-727386BF7FD3}" srcOrd="0" destOrd="0" presId="urn:microsoft.com/office/officeart/2008/layout/LinedList"/>
    <dgm:cxn modelId="{7769FD38-43A5-4EE3-B8F2-EBE3068ACD1B}" type="presParOf" srcId="{FCC68A68-E0A1-4163-8EB1-9E48859E6316}" destId="{F9DC0056-EDF1-4503-AFB5-BD868FB43BCF}" srcOrd="1" destOrd="0" presId="urn:microsoft.com/office/officeart/2008/layout/LinedList"/>
    <dgm:cxn modelId="{22954676-B8C9-44BC-B156-CADABEBF1AB9}" type="presParOf" srcId="{F9DC0056-EDF1-4503-AFB5-BD868FB43BCF}" destId="{D8FD11C8-C61B-4E9C-84C7-2B927EB1208B}" srcOrd="0" destOrd="0" presId="urn:microsoft.com/office/officeart/2008/layout/LinedList"/>
    <dgm:cxn modelId="{A4ED03C3-D1DB-470A-95F6-65BDA1DDB7B5}" type="presParOf" srcId="{F9DC0056-EDF1-4503-AFB5-BD868FB43BCF}" destId="{FA3B0312-D0A8-4060-ADF5-9F878D9CFE23}" srcOrd="1" destOrd="0" presId="urn:microsoft.com/office/officeart/2008/layout/LinedList"/>
    <dgm:cxn modelId="{DD9EF041-1715-4D24-B3DD-685C75EE7B5E}" type="presParOf" srcId="{FCC68A68-E0A1-4163-8EB1-9E48859E6316}" destId="{94D10653-3229-4337-961F-9CA3027C4C8E}" srcOrd="2" destOrd="0" presId="urn:microsoft.com/office/officeart/2008/layout/LinedList"/>
    <dgm:cxn modelId="{C246E482-AA39-462D-9B82-F3E2D5E5B1C5}" type="presParOf" srcId="{FCC68A68-E0A1-4163-8EB1-9E48859E6316}" destId="{BA305373-91C6-4C9D-ACEB-7917C34D90D9}" srcOrd="3" destOrd="0" presId="urn:microsoft.com/office/officeart/2008/layout/LinedList"/>
    <dgm:cxn modelId="{A2C77688-72FC-423A-A2AE-94BBFC9E2678}" type="presParOf" srcId="{BA305373-91C6-4C9D-ACEB-7917C34D90D9}" destId="{F345F7E0-AC29-438B-8BCC-4E04958C3E42}" srcOrd="0" destOrd="0" presId="urn:microsoft.com/office/officeart/2008/layout/LinedList"/>
    <dgm:cxn modelId="{240A86FB-392A-4254-836A-91006EE4004B}" type="presParOf" srcId="{BA305373-91C6-4C9D-ACEB-7917C34D90D9}" destId="{52215545-D9C1-4183-BE90-332CE2519AC5}" srcOrd="1" destOrd="0" presId="urn:microsoft.com/office/officeart/2008/layout/LinedList"/>
    <dgm:cxn modelId="{86C943E4-431C-473B-BB52-B2FEABBE6363}" type="presParOf" srcId="{FCC68A68-E0A1-4163-8EB1-9E48859E6316}" destId="{6F7CA624-679E-4AC4-B390-6058AAF77E41}" srcOrd="4" destOrd="0" presId="urn:microsoft.com/office/officeart/2008/layout/LinedList"/>
    <dgm:cxn modelId="{46E7DC16-2F11-475A-984C-D71B887CCC0B}" type="presParOf" srcId="{FCC68A68-E0A1-4163-8EB1-9E48859E6316}" destId="{8797F38C-C9C8-4364-B758-DFA6F08B53B6}" srcOrd="5" destOrd="0" presId="urn:microsoft.com/office/officeart/2008/layout/LinedList"/>
    <dgm:cxn modelId="{D4AA39D3-9CDA-4765-ACDB-98D86AF13303}" type="presParOf" srcId="{8797F38C-C9C8-4364-B758-DFA6F08B53B6}" destId="{6553B527-5C4F-46EE-B35F-A058BE4EB575}" srcOrd="0" destOrd="0" presId="urn:microsoft.com/office/officeart/2008/layout/LinedList"/>
    <dgm:cxn modelId="{843D4D73-BAB0-4B06-A7C2-75881A43E2C6}" type="presParOf" srcId="{8797F38C-C9C8-4364-B758-DFA6F08B53B6}" destId="{B6852E19-7C46-4013-BBA9-03DB8D7A61C1}" srcOrd="1" destOrd="0" presId="urn:microsoft.com/office/officeart/2008/layout/LinedList"/>
    <dgm:cxn modelId="{8923393E-69CC-4E59-BAE9-5A16D11F8961}" type="presParOf" srcId="{FCC68A68-E0A1-4163-8EB1-9E48859E6316}" destId="{ABD4936B-AAB1-4F4F-9FB1-F1619A2CBE48}" srcOrd="6" destOrd="0" presId="urn:microsoft.com/office/officeart/2008/layout/LinedList"/>
    <dgm:cxn modelId="{2F8A2B26-20AD-4900-9781-C028DD2FC8FF}" type="presParOf" srcId="{FCC68A68-E0A1-4163-8EB1-9E48859E6316}" destId="{D42169C8-FCFB-4615-8B47-5FDE2858457E}" srcOrd="7" destOrd="0" presId="urn:microsoft.com/office/officeart/2008/layout/LinedList"/>
    <dgm:cxn modelId="{D40636EE-F955-482C-9DA4-80E26041E66E}" type="presParOf" srcId="{D42169C8-FCFB-4615-8B47-5FDE2858457E}" destId="{0412893C-55EF-4EF0-82AC-74C5A6272770}" srcOrd="0" destOrd="0" presId="urn:microsoft.com/office/officeart/2008/layout/LinedList"/>
    <dgm:cxn modelId="{2B0D797E-0B72-4464-8A7D-004D0D20DB94}" type="presParOf" srcId="{D42169C8-FCFB-4615-8B47-5FDE2858457E}" destId="{3E6EBA6C-5E22-4881-BB71-94E5865063D3}" srcOrd="1" destOrd="0" presId="urn:microsoft.com/office/officeart/2008/layout/LinedList"/>
    <dgm:cxn modelId="{A574EB3B-D212-40B7-B7F9-47D37EBA0D35}" type="presParOf" srcId="{FCC68A68-E0A1-4163-8EB1-9E48859E6316}" destId="{D3D2CBF8-A4AF-4B18-90BF-CAD27D5E56ED}" srcOrd="8" destOrd="0" presId="urn:microsoft.com/office/officeart/2008/layout/LinedList"/>
    <dgm:cxn modelId="{0BF61B48-FF5F-48F6-AB14-567A911A85E7}" type="presParOf" srcId="{FCC68A68-E0A1-4163-8EB1-9E48859E6316}" destId="{D69CD1BF-81BD-4EB2-AC0A-91CD10111CA7}" srcOrd="9" destOrd="0" presId="urn:microsoft.com/office/officeart/2008/layout/LinedList"/>
    <dgm:cxn modelId="{72C42558-57EC-45A7-9247-B58969271D8D}" type="presParOf" srcId="{D69CD1BF-81BD-4EB2-AC0A-91CD10111CA7}" destId="{F979F668-9C94-457A-AB40-760FAF59749D}" srcOrd="0" destOrd="0" presId="urn:microsoft.com/office/officeart/2008/layout/LinedList"/>
    <dgm:cxn modelId="{D616545C-2720-422D-B212-4A96FBEB7013}" type="presParOf" srcId="{D69CD1BF-81BD-4EB2-AC0A-91CD10111CA7}" destId="{84D90075-A8AA-4CE6-92D2-374190AC9482}" srcOrd="1" destOrd="0" presId="urn:microsoft.com/office/officeart/2008/layout/LinedList"/>
    <dgm:cxn modelId="{2FEA2881-AAF6-4877-93B9-C90A571A6018}" type="presParOf" srcId="{FCC68A68-E0A1-4163-8EB1-9E48859E6316}" destId="{8A2E3D4B-A6FC-4BB0-9197-DBF96A01F4DB}" srcOrd="10" destOrd="0" presId="urn:microsoft.com/office/officeart/2008/layout/LinedList"/>
    <dgm:cxn modelId="{9133C9CD-1A45-4360-A2A2-4ADB47EC9AE9}" type="presParOf" srcId="{FCC68A68-E0A1-4163-8EB1-9E48859E6316}" destId="{FEF5A6AF-6CEE-46EE-8E35-F572FF4F806D}" srcOrd="11" destOrd="0" presId="urn:microsoft.com/office/officeart/2008/layout/LinedList"/>
    <dgm:cxn modelId="{EE8617A1-56A0-44E4-B93C-099E4498CB24}" type="presParOf" srcId="{FEF5A6AF-6CEE-46EE-8E35-F572FF4F806D}" destId="{1B73F2B8-C068-41A5-BE14-1AC380A8CDDA}" srcOrd="0" destOrd="0" presId="urn:microsoft.com/office/officeart/2008/layout/LinedList"/>
    <dgm:cxn modelId="{720C60EF-DB1A-4DBD-9652-B760EE7DDCBE}" type="presParOf" srcId="{FEF5A6AF-6CEE-46EE-8E35-F572FF4F806D}" destId="{B493831D-022E-4548-A908-F163CBD454C9}" srcOrd="1" destOrd="0" presId="urn:microsoft.com/office/officeart/2008/layout/LinedList"/>
    <dgm:cxn modelId="{25F96A38-4FD7-467E-A591-75C72727A310}" type="presParOf" srcId="{FCC68A68-E0A1-4163-8EB1-9E48859E6316}" destId="{5E72CFC0-E87E-406E-BC0E-13F80E5F695F}" srcOrd="12" destOrd="0" presId="urn:microsoft.com/office/officeart/2008/layout/LinedList"/>
    <dgm:cxn modelId="{794E1DBF-6989-4542-A0B9-3DD6B4514406}" type="presParOf" srcId="{FCC68A68-E0A1-4163-8EB1-9E48859E6316}" destId="{F697C6E2-6664-4511-88CF-4488DA479D45}" srcOrd="13" destOrd="0" presId="urn:microsoft.com/office/officeart/2008/layout/LinedList"/>
    <dgm:cxn modelId="{0255CF25-6FCA-4738-B1DA-6BB566D9DFD3}" type="presParOf" srcId="{F697C6E2-6664-4511-88CF-4488DA479D45}" destId="{48ACD7BD-542D-4CA6-969F-8BB29F0C2CD8}" srcOrd="0" destOrd="0" presId="urn:microsoft.com/office/officeart/2008/layout/LinedList"/>
    <dgm:cxn modelId="{F08B8DFD-D5D7-4C0F-9865-3E096E5004DB}" type="presParOf" srcId="{F697C6E2-6664-4511-88CF-4488DA479D45}" destId="{7E7EAC82-D6D9-4090-B08D-2DB3E2524F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8CBAA-55C9-4390-BA37-4455D6E735E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956945-FD7C-4E3F-8061-B52511ABCB15}">
      <dgm:prSet/>
      <dgm:spPr/>
      <dgm:t>
        <a:bodyPr/>
        <a:lstStyle/>
        <a:p>
          <a:r>
            <a:rPr lang="en-US"/>
            <a:t>Develop a program to calculate YRT fare</a:t>
          </a:r>
        </a:p>
      </dgm:t>
    </dgm:pt>
    <dgm:pt modelId="{E5530E42-B592-41CC-9BCF-D13B76A5D2C8}" type="parTrans" cxnId="{B32857BD-C950-4A09-BED0-A86973CCBC9D}">
      <dgm:prSet/>
      <dgm:spPr/>
      <dgm:t>
        <a:bodyPr/>
        <a:lstStyle/>
        <a:p>
          <a:endParaRPr lang="en-US"/>
        </a:p>
      </dgm:t>
    </dgm:pt>
    <dgm:pt modelId="{455ED020-ED73-406A-9601-759CF91C6802}" type="sibTrans" cxnId="{B32857BD-C950-4A09-BED0-A86973CCBC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9EC92DA-CAE0-42A2-9309-A18792861BE7}">
      <dgm:prSet/>
      <dgm:spPr/>
      <dgm:t>
        <a:bodyPr/>
        <a:lstStyle/>
        <a:p>
          <a:r>
            <a:rPr lang="en-US"/>
            <a:t>Ask user to input age</a:t>
          </a:r>
        </a:p>
      </dgm:t>
    </dgm:pt>
    <dgm:pt modelId="{B94A6EE3-F3E1-4A78-9346-58DE07B027E4}" type="parTrans" cxnId="{47AAFBE5-D2A4-4990-84EF-9F2AB26DD002}">
      <dgm:prSet/>
      <dgm:spPr/>
      <dgm:t>
        <a:bodyPr/>
        <a:lstStyle/>
        <a:p>
          <a:endParaRPr lang="en-US"/>
        </a:p>
      </dgm:t>
    </dgm:pt>
    <dgm:pt modelId="{568F7FB4-DC71-4FE9-9BF3-06B165CC6A56}" type="sibTrans" cxnId="{47AAFBE5-D2A4-4990-84EF-9F2AB26DD00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AD48DE9-58E2-4BB1-AB8A-F83C21131982}">
      <dgm:prSet/>
      <dgm:spPr/>
      <dgm:t>
        <a:bodyPr/>
        <a:lstStyle/>
        <a:p>
          <a:r>
            <a:rPr lang="en-US"/>
            <a:t>Determine the age group (senior, adult, youth, child, and little child) </a:t>
          </a:r>
        </a:p>
      </dgm:t>
    </dgm:pt>
    <dgm:pt modelId="{5760A4B0-7FCE-4749-A45E-6568A9524699}" type="parTrans" cxnId="{0B4931BD-C3A9-4A79-A7F4-EBABB67F31BC}">
      <dgm:prSet/>
      <dgm:spPr/>
      <dgm:t>
        <a:bodyPr/>
        <a:lstStyle/>
        <a:p>
          <a:endParaRPr lang="en-US"/>
        </a:p>
      </dgm:t>
    </dgm:pt>
    <dgm:pt modelId="{CDC7CD72-D50B-44ED-B0AA-BE4A3E29115E}" type="sibTrans" cxnId="{0B4931BD-C3A9-4A79-A7F4-EBABB67F31B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401CF87-1C24-482C-9C8B-AE87D0CB6CBD}">
      <dgm:prSet/>
      <dgm:spPr/>
      <dgm:t>
        <a:bodyPr/>
        <a:lstStyle/>
        <a:p>
          <a:r>
            <a:rPr lang="en-US"/>
            <a:t>Print out the fare amount</a:t>
          </a:r>
        </a:p>
      </dgm:t>
    </dgm:pt>
    <dgm:pt modelId="{38A0EDD3-E0C4-4F4B-B069-E70532D53ADF}" type="parTrans" cxnId="{E97E60B8-CCB8-4568-A9A0-85502ECEF4F0}">
      <dgm:prSet/>
      <dgm:spPr/>
      <dgm:t>
        <a:bodyPr/>
        <a:lstStyle/>
        <a:p>
          <a:endParaRPr lang="en-US"/>
        </a:p>
      </dgm:t>
    </dgm:pt>
    <dgm:pt modelId="{9AFB63B5-7970-4101-A236-9154BE27178E}" type="sibTrans" cxnId="{E97E60B8-CCB8-4568-A9A0-85502ECEF4F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8CDB2BC-F26D-4BAC-ACE0-4C9BDA387CE4}" type="pres">
      <dgm:prSet presAssocID="{7468CBAA-55C9-4390-BA37-4455D6E735EB}" presName="Name0" presStyleCnt="0">
        <dgm:presLayoutVars>
          <dgm:animLvl val="lvl"/>
          <dgm:resizeHandles val="exact"/>
        </dgm:presLayoutVars>
      </dgm:prSet>
      <dgm:spPr/>
    </dgm:pt>
    <dgm:pt modelId="{160B760D-764C-435F-AA09-76AFD636B853}" type="pres">
      <dgm:prSet presAssocID="{D9956945-FD7C-4E3F-8061-B52511ABCB15}" presName="compositeNode" presStyleCnt="0">
        <dgm:presLayoutVars>
          <dgm:bulletEnabled val="1"/>
        </dgm:presLayoutVars>
      </dgm:prSet>
      <dgm:spPr/>
    </dgm:pt>
    <dgm:pt modelId="{26F80FA2-6A82-49B9-87CF-44D9D216E53F}" type="pres">
      <dgm:prSet presAssocID="{D9956945-FD7C-4E3F-8061-B52511ABCB15}" presName="bgRect" presStyleLbl="bgAccFollowNode1" presStyleIdx="0" presStyleCnt="4"/>
      <dgm:spPr/>
    </dgm:pt>
    <dgm:pt modelId="{22E247BC-5C3A-4F99-90D8-8EDE5EEF9304}" type="pres">
      <dgm:prSet presAssocID="{455ED020-ED73-406A-9601-759CF91C680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ECE3250-84B0-4DA4-894B-735F6CABEBF9}" type="pres">
      <dgm:prSet presAssocID="{D9956945-FD7C-4E3F-8061-B52511ABCB15}" presName="bottomLine" presStyleLbl="alignNode1" presStyleIdx="1" presStyleCnt="8">
        <dgm:presLayoutVars/>
      </dgm:prSet>
      <dgm:spPr/>
    </dgm:pt>
    <dgm:pt modelId="{18A6A928-D122-4B25-A01E-09AC94DC374F}" type="pres">
      <dgm:prSet presAssocID="{D9956945-FD7C-4E3F-8061-B52511ABCB15}" presName="nodeText" presStyleLbl="bgAccFollowNode1" presStyleIdx="0" presStyleCnt="4">
        <dgm:presLayoutVars>
          <dgm:bulletEnabled val="1"/>
        </dgm:presLayoutVars>
      </dgm:prSet>
      <dgm:spPr/>
    </dgm:pt>
    <dgm:pt modelId="{579FF343-4BFE-43E9-B524-CE4D88CA28D6}" type="pres">
      <dgm:prSet presAssocID="{455ED020-ED73-406A-9601-759CF91C6802}" presName="sibTrans" presStyleCnt="0"/>
      <dgm:spPr/>
    </dgm:pt>
    <dgm:pt modelId="{94AFD1B6-FAB9-46D9-B0A6-F260243E479F}" type="pres">
      <dgm:prSet presAssocID="{69EC92DA-CAE0-42A2-9309-A18792861BE7}" presName="compositeNode" presStyleCnt="0">
        <dgm:presLayoutVars>
          <dgm:bulletEnabled val="1"/>
        </dgm:presLayoutVars>
      </dgm:prSet>
      <dgm:spPr/>
    </dgm:pt>
    <dgm:pt modelId="{40041B06-2FCF-4B57-8B23-31CDBF409AFF}" type="pres">
      <dgm:prSet presAssocID="{69EC92DA-CAE0-42A2-9309-A18792861BE7}" presName="bgRect" presStyleLbl="bgAccFollowNode1" presStyleIdx="1" presStyleCnt="4"/>
      <dgm:spPr/>
    </dgm:pt>
    <dgm:pt modelId="{027EB89C-20F0-41A1-A32F-B87304C04326}" type="pres">
      <dgm:prSet presAssocID="{568F7FB4-DC71-4FE9-9BF3-06B165CC6A5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CF08F4D-1F06-40AA-8472-2F6E1F9FA8F9}" type="pres">
      <dgm:prSet presAssocID="{69EC92DA-CAE0-42A2-9309-A18792861BE7}" presName="bottomLine" presStyleLbl="alignNode1" presStyleIdx="3" presStyleCnt="8">
        <dgm:presLayoutVars/>
      </dgm:prSet>
      <dgm:spPr/>
    </dgm:pt>
    <dgm:pt modelId="{AD09456F-23F4-4B71-B0C0-F49B7B4F8029}" type="pres">
      <dgm:prSet presAssocID="{69EC92DA-CAE0-42A2-9309-A18792861BE7}" presName="nodeText" presStyleLbl="bgAccFollowNode1" presStyleIdx="1" presStyleCnt="4">
        <dgm:presLayoutVars>
          <dgm:bulletEnabled val="1"/>
        </dgm:presLayoutVars>
      </dgm:prSet>
      <dgm:spPr/>
    </dgm:pt>
    <dgm:pt modelId="{CFCE0E88-9184-4E91-A528-9094B42E931B}" type="pres">
      <dgm:prSet presAssocID="{568F7FB4-DC71-4FE9-9BF3-06B165CC6A56}" presName="sibTrans" presStyleCnt="0"/>
      <dgm:spPr/>
    </dgm:pt>
    <dgm:pt modelId="{A005C465-7D7F-4317-AA51-473184A3A44E}" type="pres">
      <dgm:prSet presAssocID="{CAD48DE9-58E2-4BB1-AB8A-F83C21131982}" presName="compositeNode" presStyleCnt="0">
        <dgm:presLayoutVars>
          <dgm:bulletEnabled val="1"/>
        </dgm:presLayoutVars>
      </dgm:prSet>
      <dgm:spPr/>
    </dgm:pt>
    <dgm:pt modelId="{62FF0634-1B2D-4C47-8281-DDA17D1C66B1}" type="pres">
      <dgm:prSet presAssocID="{CAD48DE9-58E2-4BB1-AB8A-F83C21131982}" presName="bgRect" presStyleLbl="bgAccFollowNode1" presStyleIdx="2" presStyleCnt="4"/>
      <dgm:spPr/>
    </dgm:pt>
    <dgm:pt modelId="{81261D57-2827-4A75-9432-40083A96FE43}" type="pres">
      <dgm:prSet presAssocID="{CDC7CD72-D50B-44ED-B0AA-BE4A3E29115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C6B1EE6-D36E-4874-9415-0EAE3AE6C8F3}" type="pres">
      <dgm:prSet presAssocID="{CAD48DE9-58E2-4BB1-AB8A-F83C21131982}" presName="bottomLine" presStyleLbl="alignNode1" presStyleIdx="5" presStyleCnt="8">
        <dgm:presLayoutVars/>
      </dgm:prSet>
      <dgm:spPr/>
    </dgm:pt>
    <dgm:pt modelId="{7878A014-9920-4562-8DED-0D03A0FC68A2}" type="pres">
      <dgm:prSet presAssocID="{CAD48DE9-58E2-4BB1-AB8A-F83C21131982}" presName="nodeText" presStyleLbl="bgAccFollowNode1" presStyleIdx="2" presStyleCnt="4">
        <dgm:presLayoutVars>
          <dgm:bulletEnabled val="1"/>
        </dgm:presLayoutVars>
      </dgm:prSet>
      <dgm:spPr/>
    </dgm:pt>
    <dgm:pt modelId="{E26A7AE3-B609-4D39-9F9E-5438CD058565}" type="pres">
      <dgm:prSet presAssocID="{CDC7CD72-D50B-44ED-B0AA-BE4A3E29115E}" presName="sibTrans" presStyleCnt="0"/>
      <dgm:spPr/>
    </dgm:pt>
    <dgm:pt modelId="{FE8B1E7A-7B1C-4CF7-A065-00AED66DF140}" type="pres">
      <dgm:prSet presAssocID="{5401CF87-1C24-482C-9C8B-AE87D0CB6CBD}" presName="compositeNode" presStyleCnt="0">
        <dgm:presLayoutVars>
          <dgm:bulletEnabled val="1"/>
        </dgm:presLayoutVars>
      </dgm:prSet>
      <dgm:spPr/>
    </dgm:pt>
    <dgm:pt modelId="{11B107D0-9DA1-4636-A221-6C4756504CCE}" type="pres">
      <dgm:prSet presAssocID="{5401CF87-1C24-482C-9C8B-AE87D0CB6CBD}" presName="bgRect" presStyleLbl="bgAccFollowNode1" presStyleIdx="3" presStyleCnt="4"/>
      <dgm:spPr/>
    </dgm:pt>
    <dgm:pt modelId="{4BF40269-D3BB-497E-9CC1-77D3CD4D3CF3}" type="pres">
      <dgm:prSet presAssocID="{9AFB63B5-7970-4101-A236-9154BE27178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E18FAB4-E468-4E7B-9E1E-2C50B7370333}" type="pres">
      <dgm:prSet presAssocID="{5401CF87-1C24-482C-9C8B-AE87D0CB6CBD}" presName="bottomLine" presStyleLbl="alignNode1" presStyleIdx="7" presStyleCnt="8">
        <dgm:presLayoutVars/>
      </dgm:prSet>
      <dgm:spPr/>
    </dgm:pt>
    <dgm:pt modelId="{AD588CCC-AC6E-430F-9BBD-66423CCE3E7A}" type="pres">
      <dgm:prSet presAssocID="{5401CF87-1C24-482C-9C8B-AE87D0CB6CB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80A0803-9D6C-4DEC-BA86-0E131666CBAC}" type="presOf" srcId="{9AFB63B5-7970-4101-A236-9154BE27178E}" destId="{4BF40269-D3BB-497E-9CC1-77D3CD4D3CF3}" srcOrd="0" destOrd="0" presId="urn:microsoft.com/office/officeart/2016/7/layout/BasicLinearProcessNumbered"/>
    <dgm:cxn modelId="{59D67F18-B9B7-4CE4-A348-2AC6EEB79B84}" type="presOf" srcId="{69EC92DA-CAE0-42A2-9309-A18792861BE7}" destId="{40041B06-2FCF-4B57-8B23-31CDBF409AFF}" srcOrd="0" destOrd="0" presId="urn:microsoft.com/office/officeart/2016/7/layout/BasicLinearProcessNumbered"/>
    <dgm:cxn modelId="{25217B1A-B6C4-455C-8067-4FA6CAC5C398}" type="presOf" srcId="{D9956945-FD7C-4E3F-8061-B52511ABCB15}" destId="{18A6A928-D122-4B25-A01E-09AC94DC374F}" srcOrd="1" destOrd="0" presId="urn:microsoft.com/office/officeart/2016/7/layout/BasicLinearProcessNumbered"/>
    <dgm:cxn modelId="{3E91611B-9663-479C-A6A6-CE38FCB921B4}" type="presOf" srcId="{5401CF87-1C24-482C-9C8B-AE87D0CB6CBD}" destId="{AD588CCC-AC6E-430F-9BBD-66423CCE3E7A}" srcOrd="1" destOrd="0" presId="urn:microsoft.com/office/officeart/2016/7/layout/BasicLinearProcessNumbered"/>
    <dgm:cxn modelId="{F7E7E33E-7748-452F-9B7C-5EB49A765528}" type="presOf" srcId="{568F7FB4-DC71-4FE9-9BF3-06B165CC6A56}" destId="{027EB89C-20F0-41A1-A32F-B87304C04326}" srcOrd="0" destOrd="0" presId="urn:microsoft.com/office/officeart/2016/7/layout/BasicLinearProcessNumbered"/>
    <dgm:cxn modelId="{35F5F44E-8C91-487A-85E8-CEBA951E6E66}" type="presOf" srcId="{69EC92DA-CAE0-42A2-9309-A18792861BE7}" destId="{AD09456F-23F4-4B71-B0C0-F49B7B4F8029}" srcOrd="1" destOrd="0" presId="urn:microsoft.com/office/officeart/2016/7/layout/BasicLinearProcessNumbered"/>
    <dgm:cxn modelId="{2781774F-B45C-4AE4-8064-52F7FBE46945}" type="presOf" srcId="{CAD48DE9-58E2-4BB1-AB8A-F83C21131982}" destId="{7878A014-9920-4562-8DED-0D03A0FC68A2}" srcOrd="1" destOrd="0" presId="urn:microsoft.com/office/officeart/2016/7/layout/BasicLinearProcessNumbered"/>
    <dgm:cxn modelId="{D897CA55-507D-4F4E-BD75-5C8A64556B06}" type="presOf" srcId="{CDC7CD72-D50B-44ED-B0AA-BE4A3E29115E}" destId="{81261D57-2827-4A75-9432-40083A96FE43}" srcOrd="0" destOrd="0" presId="urn:microsoft.com/office/officeart/2016/7/layout/BasicLinearProcessNumbered"/>
    <dgm:cxn modelId="{35B72A84-6025-48DD-9793-5CB2561BDD04}" type="presOf" srcId="{CAD48DE9-58E2-4BB1-AB8A-F83C21131982}" destId="{62FF0634-1B2D-4C47-8281-DDA17D1C66B1}" srcOrd="0" destOrd="0" presId="urn:microsoft.com/office/officeart/2016/7/layout/BasicLinearProcessNumbered"/>
    <dgm:cxn modelId="{DC37C586-87D5-4F9E-B347-01C5C8314ED2}" type="presOf" srcId="{7468CBAA-55C9-4390-BA37-4455D6E735EB}" destId="{98CDB2BC-F26D-4BAC-ACE0-4C9BDA387CE4}" srcOrd="0" destOrd="0" presId="urn:microsoft.com/office/officeart/2016/7/layout/BasicLinearProcessNumbered"/>
    <dgm:cxn modelId="{6DB86995-260E-44DA-BEEB-38B9DDFA9C31}" type="presOf" srcId="{D9956945-FD7C-4E3F-8061-B52511ABCB15}" destId="{26F80FA2-6A82-49B9-87CF-44D9D216E53F}" srcOrd="0" destOrd="0" presId="urn:microsoft.com/office/officeart/2016/7/layout/BasicLinearProcessNumbered"/>
    <dgm:cxn modelId="{666E209A-2986-43A0-B4E0-3D24E4643865}" type="presOf" srcId="{455ED020-ED73-406A-9601-759CF91C6802}" destId="{22E247BC-5C3A-4F99-90D8-8EDE5EEF9304}" srcOrd="0" destOrd="0" presId="urn:microsoft.com/office/officeart/2016/7/layout/BasicLinearProcessNumbered"/>
    <dgm:cxn modelId="{E97E60B8-CCB8-4568-A9A0-85502ECEF4F0}" srcId="{7468CBAA-55C9-4390-BA37-4455D6E735EB}" destId="{5401CF87-1C24-482C-9C8B-AE87D0CB6CBD}" srcOrd="3" destOrd="0" parTransId="{38A0EDD3-E0C4-4F4B-B069-E70532D53ADF}" sibTransId="{9AFB63B5-7970-4101-A236-9154BE27178E}"/>
    <dgm:cxn modelId="{0B4931BD-C3A9-4A79-A7F4-EBABB67F31BC}" srcId="{7468CBAA-55C9-4390-BA37-4455D6E735EB}" destId="{CAD48DE9-58E2-4BB1-AB8A-F83C21131982}" srcOrd="2" destOrd="0" parTransId="{5760A4B0-7FCE-4749-A45E-6568A9524699}" sibTransId="{CDC7CD72-D50B-44ED-B0AA-BE4A3E29115E}"/>
    <dgm:cxn modelId="{B32857BD-C950-4A09-BED0-A86973CCBC9D}" srcId="{7468CBAA-55C9-4390-BA37-4455D6E735EB}" destId="{D9956945-FD7C-4E3F-8061-B52511ABCB15}" srcOrd="0" destOrd="0" parTransId="{E5530E42-B592-41CC-9BCF-D13B76A5D2C8}" sibTransId="{455ED020-ED73-406A-9601-759CF91C6802}"/>
    <dgm:cxn modelId="{47AAFBE5-D2A4-4990-84EF-9F2AB26DD002}" srcId="{7468CBAA-55C9-4390-BA37-4455D6E735EB}" destId="{69EC92DA-CAE0-42A2-9309-A18792861BE7}" srcOrd="1" destOrd="0" parTransId="{B94A6EE3-F3E1-4A78-9346-58DE07B027E4}" sibTransId="{568F7FB4-DC71-4FE9-9BF3-06B165CC6A56}"/>
    <dgm:cxn modelId="{B5EC1BFE-C916-4B61-A88C-DFC8B21FF5C5}" type="presOf" srcId="{5401CF87-1C24-482C-9C8B-AE87D0CB6CBD}" destId="{11B107D0-9DA1-4636-A221-6C4756504CCE}" srcOrd="0" destOrd="0" presId="urn:microsoft.com/office/officeart/2016/7/layout/BasicLinearProcessNumbered"/>
    <dgm:cxn modelId="{33B3ACDE-E9D9-47F8-9D8D-64E41DCF2AFF}" type="presParOf" srcId="{98CDB2BC-F26D-4BAC-ACE0-4C9BDA387CE4}" destId="{160B760D-764C-435F-AA09-76AFD636B853}" srcOrd="0" destOrd="0" presId="urn:microsoft.com/office/officeart/2016/7/layout/BasicLinearProcessNumbered"/>
    <dgm:cxn modelId="{38E4E8B1-EE97-4462-86D2-6216EC237972}" type="presParOf" srcId="{160B760D-764C-435F-AA09-76AFD636B853}" destId="{26F80FA2-6A82-49B9-87CF-44D9D216E53F}" srcOrd="0" destOrd="0" presId="urn:microsoft.com/office/officeart/2016/7/layout/BasicLinearProcessNumbered"/>
    <dgm:cxn modelId="{01466C2C-0A25-400B-A0BF-8EE1344E99EF}" type="presParOf" srcId="{160B760D-764C-435F-AA09-76AFD636B853}" destId="{22E247BC-5C3A-4F99-90D8-8EDE5EEF9304}" srcOrd="1" destOrd="0" presId="urn:microsoft.com/office/officeart/2016/7/layout/BasicLinearProcessNumbered"/>
    <dgm:cxn modelId="{6A156209-1944-4D56-8C15-88E3B9A2498B}" type="presParOf" srcId="{160B760D-764C-435F-AA09-76AFD636B853}" destId="{8ECE3250-84B0-4DA4-894B-735F6CABEBF9}" srcOrd="2" destOrd="0" presId="urn:microsoft.com/office/officeart/2016/7/layout/BasicLinearProcessNumbered"/>
    <dgm:cxn modelId="{16501C7B-491B-4364-9852-946D1A78E262}" type="presParOf" srcId="{160B760D-764C-435F-AA09-76AFD636B853}" destId="{18A6A928-D122-4B25-A01E-09AC94DC374F}" srcOrd="3" destOrd="0" presId="urn:microsoft.com/office/officeart/2016/7/layout/BasicLinearProcessNumbered"/>
    <dgm:cxn modelId="{407F3A13-93E3-4BA1-A994-E91B2F2457FA}" type="presParOf" srcId="{98CDB2BC-F26D-4BAC-ACE0-4C9BDA387CE4}" destId="{579FF343-4BFE-43E9-B524-CE4D88CA28D6}" srcOrd="1" destOrd="0" presId="urn:microsoft.com/office/officeart/2016/7/layout/BasicLinearProcessNumbered"/>
    <dgm:cxn modelId="{1E660E9E-0CBD-4C79-AA0D-DADB74E18EC4}" type="presParOf" srcId="{98CDB2BC-F26D-4BAC-ACE0-4C9BDA387CE4}" destId="{94AFD1B6-FAB9-46D9-B0A6-F260243E479F}" srcOrd="2" destOrd="0" presId="urn:microsoft.com/office/officeart/2016/7/layout/BasicLinearProcessNumbered"/>
    <dgm:cxn modelId="{5F2A4C9B-062E-4693-9EAB-54039D3D9719}" type="presParOf" srcId="{94AFD1B6-FAB9-46D9-B0A6-F260243E479F}" destId="{40041B06-2FCF-4B57-8B23-31CDBF409AFF}" srcOrd="0" destOrd="0" presId="urn:microsoft.com/office/officeart/2016/7/layout/BasicLinearProcessNumbered"/>
    <dgm:cxn modelId="{33C7094C-7F77-4FBB-B959-0B52454391C3}" type="presParOf" srcId="{94AFD1B6-FAB9-46D9-B0A6-F260243E479F}" destId="{027EB89C-20F0-41A1-A32F-B87304C04326}" srcOrd="1" destOrd="0" presId="urn:microsoft.com/office/officeart/2016/7/layout/BasicLinearProcessNumbered"/>
    <dgm:cxn modelId="{046012D7-E9DA-40D1-A0A0-9949789D6DC6}" type="presParOf" srcId="{94AFD1B6-FAB9-46D9-B0A6-F260243E479F}" destId="{8CF08F4D-1F06-40AA-8472-2F6E1F9FA8F9}" srcOrd="2" destOrd="0" presId="urn:microsoft.com/office/officeart/2016/7/layout/BasicLinearProcessNumbered"/>
    <dgm:cxn modelId="{2ECBA0DA-FB3F-49BD-BAF8-6E2F5740C321}" type="presParOf" srcId="{94AFD1B6-FAB9-46D9-B0A6-F260243E479F}" destId="{AD09456F-23F4-4B71-B0C0-F49B7B4F8029}" srcOrd="3" destOrd="0" presId="urn:microsoft.com/office/officeart/2016/7/layout/BasicLinearProcessNumbered"/>
    <dgm:cxn modelId="{3547CD48-AD61-431A-AC06-C6BFECD24353}" type="presParOf" srcId="{98CDB2BC-F26D-4BAC-ACE0-4C9BDA387CE4}" destId="{CFCE0E88-9184-4E91-A528-9094B42E931B}" srcOrd="3" destOrd="0" presId="urn:microsoft.com/office/officeart/2016/7/layout/BasicLinearProcessNumbered"/>
    <dgm:cxn modelId="{10817BD3-CD2A-47AF-9ECF-3BB462C29182}" type="presParOf" srcId="{98CDB2BC-F26D-4BAC-ACE0-4C9BDA387CE4}" destId="{A005C465-7D7F-4317-AA51-473184A3A44E}" srcOrd="4" destOrd="0" presId="urn:microsoft.com/office/officeart/2016/7/layout/BasicLinearProcessNumbered"/>
    <dgm:cxn modelId="{A85C27C1-DC4E-44C0-9E50-D67BC3FCCD00}" type="presParOf" srcId="{A005C465-7D7F-4317-AA51-473184A3A44E}" destId="{62FF0634-1B2D-4C47-8281-DDA17D1C66B1}" srcOrd="0" destOrd="0" presId="urn:microsoft.com/office/officeart/2016/7/layout/BasicLinearProcessNumbered"/>
    <dgm:cxn modelId="{FDDD5832-8CC7-4772-BC22-A7EF55C9DF4A}" type="presParOf" srcId="{A005C465-7D7F-4317-AA51-473184A3A44E}" destId="{81261D57-2827-4A75-9432-40083A96FE43}" srcOrd="1" destOrd="0" presId="urn:microsoft.com/office/officeart/2016/7/layout/BasicLinearProcessNumbered"/>
    <dgm:cxn modelId="{7A1038F7-1AC0-4EF8-8AD7-4D277C77350F}" type="presParOf" srcId="{A005C465-7D7F-4317-AA51-473184A3A44E}" destId="{9C6B1EE6-D36E-4874-9415-0EAE3AE6C8F3}" srcOrd="2" destOrd="0" presId="urn:microsoft.com/office/officeart/2016/7/layout/BasicLinearProcessNumbered"/>
    <dgm:cxn modelId="{030B2D46-8403-4F7E-B4F2-1E7A29FFF333}" type="presParOf" srcId="{A005C465-7D7F-4317-AA51-473184A3A44E}" destId="{7878A014-9920-4562-8DED-0D03A0FC68A2}" srcOrd="3" destOrd="0" presId="urn:microsoft.com/office/officeart/2016/7/layout/BasicLinearProcessNumbered"/>
    <dgm:cxn modelId="{34E176A0-CCF5-4F79-A534-BA2469E9D8B6}" type="presParOf" srcId="{98CDB2BC-F26D-4BAC-ACE0-4C9BDA387CE4}" destId="{E26A7AE3-B609-4D39-9F9E-5438CD058565}" srcOrd="5" destOrd="0" presId="urn:microsoft.com/office/officeart/2016/7/layout/BasicLinearProcessNumbered"/>
    <dgm:cxn modelId="{254DD56F-ABC5-4AC6-A932-78B4681E54F4}" type="presParOf" srcId="{98CDB2BC-F26D-4BAC-ACE0-4C9BDA387CE4}" destId="{FE8B1E7A-7B1C-4CF7-A065-00AED66DF140}" srcOrd="6" destOrd="0" presId="urn:microsoft.com/office/officeart/2016/7/layout/BasicLinearProcessNumbered"/>
    <dgm:cxn modelId="{998B7F01-BF4C-4FFA-8625-7A856918B508}" type="presParOf" srcId="{FE8B1E7A-7B1C-4CF7-A065-00AED66DF140}" destId="{11B107D0-9DA1-4636-A221-6C4756504CCE}" srcOrd="0" destOrd="0" presId="urn:microsoft.com/office/officeart/2016/7/layout/BasicLinearProcessNumbered"/>
    <dgm:cxn modelId="{15627988-B918-4A46-8E07-3112FCB96E48}" type="presParOf" srcId="{FE8B1E7A-7B1C-4CF7-A065-00AED66DF140}" destId="{4BF40269-D3BB-497E-9CC1-77D3CD4D3CF3}" srcOrd="1" destOrd="0" presId="urn:microsoft.com/office/officeart/2016/7/layout/BasicLinearProcessNumbered"/>
    <dgm:cxn modelId="{D5C1E68C-439A-41CF-8CE2-CA95C405174F}" type="presParOf" srcId="{FE8B1E7A-7B1C-4CF7-A065-00AED66DF140}" destId="{2E18FAB4-E468-4E7B-9E1E-2C50B7370333}" srcOrd="2" destOrd="0" presId="urn:microsoft.com/office/officeart/2016/7/layout/BasicLinearProcessNumbered"/>
    <dgm:cxn modelId="{4A2A4BB1-F5B1-42A8-BB6D-1FD2BD19DC8D}" type="presParOf" srcId="{FE8B1E7A-7B1C-4CF7-A065-00AED66DF140}" destId="{AD588CCC-AC6E-430F-9BBD-66423CCE3E7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7C76-3ACE-4257-A1CE-727386BF7FD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FD11C8-C61B-4E9C-84C7-2B927EB1208B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Input-Process-Ouput Concept</a:t>
          </a:r>
        </a:p>
      </dsp:txBody>
      <dsp:txXfrm>
        <a:off x="0" y="531"/>
        <a:ext cx="10515600" cy="621467"/>
      </dsp:txXfrm>
    </dsp:sp>
    <dsp:sp modelId="{94D10653-3229-4337-961F-9CA3027C4C8E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45F7E0-AC29-438B-8BCC-4E04958C3E42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Setup Python and MU Editor</a:t>
          </a:r>
        </a:p>
      </dsp:txBody>
      <dsp:txXfrm>
        <a:off x="0" y="621999"/>
        <a:ext cx="10515600" cy="621467"/>
      </dsp:txXfrm>
    </dsp:sp>
    <dsp:sp modelId="{6F7CA624-679E-4AC4-B390-6058AAF77E41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53B527-5C4F-46EE-B35F-A058BE4EB575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Math Operators</a:t>
          </a:r>
        </a:p>
      </dsp:txBody>
      <dsp:txXfrm>
        <a:off x="0" y="1243467"/>
        <a:ext cx="10515600" cy="621467"/>
      </dsp:txXfrm>
    </dsp:sp>
    <dsp:sp modelId="{ABD4936B-AAB1-4F4F-9FB1-F1619A2CBE48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2893C-55EF-4EF0-82AC-74C5A6272770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Types: string, integer, float</a:t>
          </a:r>
        </a:p>
      </dsp:txBody>
      <dsp:txXfrm>
        <a:off x="0" y="1864935"/>
        <a:ext cx="10515600" cy="621467"/>
      </dsp:txXfrm>
    </dsp:sp>
    <dsp:sp modelId="{D3D2CBF8-A4AF-4B18-90BF-CAD27D5E56ED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79F668-9C94-457A-AB40-760FAF59749D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Variables: how it works, rules</a:t>
          </a:r>
        </a:p>
      </dsp:txBody>
      <dsp:txXfrm>
        <a:off x="0" y="2486402"/>
        <a:ext cx="10515600" cy="621467"/>
      </dsp:txXfrm>
    </dsp:sp>
    <dsp:sp modelId="{8A2E3D4B-A6FC-4BB0-9197-DBF96A01F4D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3F2B8-C068-41A5-BE14-1AC380A8CDDA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Functions: print(), input(), float(), int()</a:t>
          </a:r>
        </a:p>
      </dsp:txBody>
      <dsp:txXfrm>
        <a:off x="0" y="3107870"/>
        <a:ext cx="10515600" cy="621467"/>
      </dsp:txXfrm>
    </dsp:sp>
    <dsp:sp modelId="{5E72CFC0-E87E-406E-BC0E-13F80E5F695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ACD7BD-542D-4CA6-969F-8BB29F0C2CD8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Exercise: Calculate area of square and triangle</a:t>
          </a:r>
        </a:p>
      </dsp:txBody>
      <dsp:txXfrm>
        <a:off x="0" y="3729338"/>
        <a:ext cx="10515600" cy="621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0FA2-6A82-49B9-87CF-44D9D216E53F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a program to calculate YRT fare</a:t>
          </a:r>
        </a:p>
      </dsp:txBody>
      <dsp:txXfrm>
        <a:off x="3080" y="1563836"/>
        <a:ext cx="2444055" cy="2053006"/>
      </dsp:txXfrm>
    </dsp:sp>
    <dsp:sp modelId="{22E247BC-5C3A-4F99-90D8-8EDE5EEF9304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8ECE3250-84B0-4DA4-894B-735F6CABEBF9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41B06-2FCF-4B57-8B23-31CDBF409AFF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Ask user to input age</a:t>
          </a:r>
        </a:p>
      </dsp:txBody>
      <dsp:txXfrm>
        <a:off x="2691541" y="1563836"/>
        <a:ext cx="2444055" cy="2053006"/>
      </dsp:txXfrm>
    </dsp:sp>
    <dsp:sp modelId="{027EB89C-20F0-41A1-A32F-B87304C04326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8CF08F4D-1F06-40AA-8472-2F6E1F9FA8F9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F0634-1B2D-4C47-8281-DDA17D1C66B1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 the age group (senior, adult, youth, child, and little child) </a:t>
          </a:r>
        </a:p>
      </dsp:txBody>
      <dsp:txXfrm>
        <a:off x="5380002" y="1563836"/>
        <a:ext cx="2444055" cy="2053006"/>
      </dsp:txXfrm>
    </dsp:sp>
    <dsp:sp modelId="{81261D57-2827-4A75-9432-40083A96FE43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9C6B1EE6-D36E-4874-9415-0EAE3AE6C8F3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07D0-9DA1-4636-A221-6C4756504CCE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Print out the fare amount</a:t>
          </a:r>
        </a:p>
      </dsp:txBody>
      <dsp:txXfrm>
        <a:off x="8068463" y="1563836"/>
        <a:ext cx="2444055" cy="2053006"/>
      </dsp:txXfrm>
    </dsp:sp>
    <dsp:sp modelId="{4BF40269-D3BB-497E-9CC1-77D3CD4D3CF3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2E18FAB4-E468-4E7B-9E1E-2C50B7370333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313E-0EB2-7A1E-FD73-0F25245D1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659E2-F14E-4CB6-CA13-5AFAD953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7C5BD-3C88-EE66-7E55-C552EF68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2A99-81AB-3F8B-46DF-591AEE99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4016-F3A1-4FFF-C49A-09699FBE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23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42BB-D60C-4FB3-CF5E-1AC380C6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B3B6-C205-4999-EA02-D63D063B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A003-3F19-5A85-9FCD-D892A1A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FC1C-BD4A-E2BE-A951-CD93F406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76A9-667D-6BB8-62EF-E0C144F3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4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D5C54-43F3-74CB-9DBC-166DB2464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9AB0B-2A4F-4E76-1E16-AE63D324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9B5B1-C6E4-4151-BB78-FE7CDCE4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BE8-56CB-5094-2AD9-79FB124D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EBB9-CE30-25B1-B5F2-C829B177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9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785B-3553-C9CB-7139-9794DF36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CAA4-74F4-12FC-F804-D46ED2FB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7A5D-8A49-7A0E-6789-938C4581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9525-F772-3076-376C-5CF5F39F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FD11-B77D-948F-B5CC-17A62F26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9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269E-ECEF-E3FB-AB02-B7D08444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CB9F-3E9F-7782-9139-CB787457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5855-DE02-78C3-8993-03F5727E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476AB-8E99-9CB9-D7B4-8ED43283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FA4A-3C04-5ED7-119C-9F3FC3C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5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9723-96C9-9346-E082-40F0C169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9863-5B3E-EC22-846C-9E6E5F0DF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FC0C-5133-A262-15F9-F37E35592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1AAC-6960-708E-B44A-3FC16D4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93093-049B-B429-7CB1-F1DDEB7E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E04CF-2006-A906-E951-7FA05E4C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99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E66-BA9D-9FBD-482F-7E169F19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7278-0DD1-A1C5-3C58-7C55E0CC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32E36-39D2-4871-C2F6-0CE721B60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D59BC-6D21-0D78-4880-472FF53E7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9DBE9-D810-7C2E-803B-D25767A1E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0A98-CD69-45D8-A403-3FCD2611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D80F8-CA76-91EF-7821-2CA7C28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BF9E0-6FEA-6120-753E-74F1605A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9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5848-8AAD-A298-8651-8416697C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F8946-163D-4E43-C8FF-C310392E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E8A94-AFE6-7A56-6E7D-84169E00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CF28E-9410-26A1-3D96-6E3D7C73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3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2C603-F407-E213-456F-0D50F0A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F6EC5-F23E-E0F6-A04B-AD986F9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DE6F-2A58-2B83-62A2-B023A979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5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A9E8-4788-EA4A-F9BC-10B75123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CB17-A492-3F63-65EC-AE319E46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0F421-D542-2DCC-DEF9-E85A75CE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5BE0-8929-F709-EAC4-123D7F4C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47E00-D4D9-657F-DE74-86250575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8C2F-3133-3441-0C99-68C5C368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71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C770-1573-AEF5-9C56-A3E9F9D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5FFE4-09DF-57F6-D5C0-0D73EDCA2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47FD1-74D8-6F06-6EC0-4B4CAA60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9C6F-31EA-0FF2-711D-EDB71FF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C222-6055-DDA8-464F-2087D565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5E03-A026-AE2D-F41E-8BFAF2C0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44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8D5EF-767F-0356-2B07-2EDF2793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4660-568C-31F2-D6AB-190328D7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E33D-15B4-B566-6E5E-5F51FEDB0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CADEC-ED51-4A3D-870E-C12D0AC6116A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C2F5-857A-C834-FCE9-57D32304F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8362-11A2-FE58-3DAB-50FB14CB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748DB-5595-4504-B043-1734E8190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06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F5AB8-9DE5-B327-64FB-9C7ECBF63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Python 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Fundamental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3EBF8-3908-270E-F8BB-94D4B1D4E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Lesson 2</a:t>
            </a:r>
            <a:endParaRPr lang="en-CA" sz="2000" b="1" dirty="0">
              <a:solidFill>
                <a:schemeClr val="tx2"/>
              </a:solidFill>
            </a:endParaRP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A7C8D561-6D5A-2345-7856-712FA69B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6D75-F96A-7E0F-5A34-A13D4288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C7EA-2161-64A5-5C73-5A626171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B2A6C-AC1E-3451-05B8-DACF47C695FF}"/>
              </a:ext>
            </a:extLst>
          </p:cNvPr>
          <p:cNvSpPr txBox="1"/>
          <p:nvPr/>
        </p:nvSpPr>
        <p:spPr>
          <a:xfrm>
            <a:off x="1119673" y="2489551"/>
            <a:ext cx="7259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25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age &gt; 30: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print("Older than 30")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&gt; 20: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print("Older than 20")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print("20 or younger")</a:t>
            </a:r>
          </a:p>
        </p:txBody>
      </p:sp>
    </p:spTree>
    <p:extLst>
      <p:ext uri="{BB962C8B-B14F-4D97-AF65-F5344CB8AC3E}">
        <p14:creationId xmlns:p14="http://schemas.microsoft.com/office/powerpoint/2010/main" val="129223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F863-215C-5C48-74A5-93577927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DE22-4F0D-B34B-962D-E3787134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  <a:p>
            <a:r>
              <a:rPr lang="en-US" dirty="0"/>
              <a:t>Try to update 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US" dirty="0"/>
              <a:t>' to 25 and see the output.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3697D-FFD5-6BF7-986B-3DB723A8D1CB}"/>
              </a:ext>
            </a:extLst>
          </p:cNvPr>
          <p:cNvSpPr txBox="1"/>
          <p:nvPr/>
        </p:nvSpPr>
        <p:spPr>
          <a:xfrm>
            <a:off x="1091681" y="2900098"/>
            <a:ext cx="7259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 = 15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temperature &gt; 20: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print("It's warm outside.")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print("Program Completed")</a:t>
            </a:r>
          </a:p>
        </p:txBody>
      </p:sp>
    </p:spTree>
    <p:extLst>
      <p:ext uri="{BB962C8B-B14F-4D97-AF65-F5344CB8AC3E}">
        <p14:creationId xmlns:p14="http://schemas.microsoft.com/office/powerpoint/2010/main" val="416399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7951-8D40-4516-5548-8661836B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E977-CF15-0865-BD84-D679BD45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random number between 1 to 6</a:t>
            </a:r>
          </a:p>
          <a:p>
            <a:r>
              <a:rPr lang="en-US" dirty="0"/>
              <a:t>Ask user to guess the number</a:t>
            </a:r>
          </a:p>
          <a:p>
            <a:r>
              <a:rPr lang="en-US" dirty="0"/>
              <a:t>If the answer match the random number, print 'Correct'</a:t>
            </a:r>
          </a:p>
          <a:p>
            <a:r>
              <a:rPr lang="en-US" dirty="0"/>
              <a:t>Otherwise, print 'Incorrect' and show </a:t>
            </a:r>
            <a:r>
              <a:rPr lang="en-US"/>
              <a:t>the random number</a:t>
            </a:r>
          </a:p>
        </p:txBody>
      </p:sp>
    </p:spTree>
    <p:extLst>
      <p:ext uri="{BB962C8B-B14F-4D97-AF65-F5344CB8AC3E}">
        <p14:creationId xmlns:p14="http://schemas.microsoft.com/office/powerpoint/2010/main" val="226986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04B35-654D-4CC7-9969-D596E3C3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Calculate YRT fare?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chedule&#10;&#10;Description automatically generated">
            <a:extLst>
              <a:ext uri="{FF2B5EF4-FFF2-40B4-BE49-F238E27FC236}">
                <a16:creationId xmlns:a16="http://schemas.microsoft.com/office/drawing/2014/main" id="{5714C66B-D32D-D883-7207-76F0EF4A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08753"/>
            <a:ext cx="11548872" cy="34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FC39-6B46-31B5-166C-5D9C0FB6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YRT Fare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8CCE-DAD1-0DBE-F3A5-3D3FB130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2215D2-4CF3-D29B-F5AE-8EA332EF1D8E}"/>
              </a:ext>
            </a:extLst>
          </p:cNvPr>
          <p:cNvGrpSpPr/>
          <p:nvPr/>
        </p:nvGrpSpPr>
        <p:grpSpPr>
          <a:xfrm>
            <a:off x="838200" y="1429431"/>
            <a:ext cx="10516511" cy="4953429"/>
            <a:chOff x="838200" y="1429431"/>
            <a:chExt cx="10516511" cy="49534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247712-19CA-5F8B-CDEA-35EAE49A3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29431"/>
              <a:ext cx="10516511" cy="49534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991B08-E173-E296-281B-FC38063AE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0400" y="1505206"/>
              <a:ext cx="4762913" cy="124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13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1136A-93CA-D270-02A4-140DB4B2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Lab</a:t>
            </a:r>
            <a:endParaRPr lang="en-CA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3AD83D6-4E04-92F1-2C8B-559590DD8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42957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40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1688-D062-8BAF-4B92-AD166C4E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Function: </a:t>
            </a:r>
            <a:r>
              <a:rPr lang="en-US" sz="5400" b="1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en-CA" sz="5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1202-D7C0-E49E-E93E-4105279E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Generate a sequence of numbers</a:t>
            </a:r>
          </a:p>
          <a:p>
            <a:r>
              <a:rPr lang="en-US" sz="2200"/>
              <a:t>Syntax:</a:t>
            </a:r>
          </a:p>
          <a:p>
            <a:endParaRPr lang="en-US" sz="2200"/>
          </a:p>
          <a:p>
            <a:pPr marL="457200" lvl="1" indent="0">
              <a:buNone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range(start, stop, step)</a:t>
            </a:r>
          </a:p>
          <a:p>
            <a:pPr marL="457200" lvl="1" indent="0">
              <a:buNone/>
            </a:pPr>
            <a:endParaRPr lang="en-US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/>
              <a:t>start - beginning of the sequence. The beginning of the sequence. If omitted, the default value is 0</a:t>
            </a:r>
          </a:p>
          <a:p>
            <a:r>
              <a:rPr lang="en-US" sz="2200"/>
              <a:t>stop - end of the sequence - the sequence will include numbers up to but not including this value</a:t>
            </a:r>
          </a:p>
          <a:p>
            <a:r>
              <a:rPr lang="en-US" sz="2200"/>
              <a:t>step - interval between numbers in the sequence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186613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6D07-018A-6C20-7E42-3A4A4A3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dirty="0"/>
              <a:t> Usage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F0B46-7CD7-7E1B-E9A5-CB9C6B4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64" y="1559036"/>
            <a:ext cx="7804759" cy="4727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46ADC-9A0B-EAD5-8351-F8C78D1ABFCD}"/>
              </a:ext>
            </a:extLst>
          </p:cNvPr>
          <p:cNvSpPr txBox="1"/>
          <p:nvPr/>
        </p:nvSpPr>
        <p:spPr>
          <a:xfrm>
            <a:off x="9181578" y="1440167"/>
            <a:ext cx="243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cover the function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in the lesson later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987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D8EC9-7010-4E16-27B3-AA5550DF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AAB3A-D872-E768-FBD6-0DF79026461E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 a block of code multiple times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de&#10;&#10;Description automatically generated">
            <a:extLst>
              <a:ext uri="{FF2B5EF4-FFF2-40B4-BE49-F238E27FC236}">
                <a16:creationId xmlns:a16="http://schemas.microsoft.com/office/drawing/2014/main" id="{C238B746-0CCE-62A3-3B35-2FCF8BC03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03" y="2633472"/>
            <a:ext cx="793294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931EE-4D5B-1546-B733-A708715E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317C-B29E-F0B0-E7C4-D4D1368C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811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Below code executes print function </a:t>
            </a:r>
            <a:r>
              <a:rPr lang="en-US" sz="1600" b="1" dirty="0"/>
              <a:t>9</a:t>
            </a:r>
            <a:r>
              <a:rPr lang="en-US" sz="1600" dirty="0"/>
              <a:t> times.</a:t>
            </a:r>
          </a:p>
          <a:p>
            <a:pPr marL="0" indent="0" algn="ctr">
              <a:buNone/>
            </a:pPr>
            <a:r>
              <a:rPr lang="en-US" sz="1600" b="1" dirty="0"/>
              <a:t>‘start’ parameter is set to 1 and ‘stop’ parameter is set to 10 in the range function below.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62B62-56C3-303C-0837-5DB426AC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6" y="2795016"/>
            <a:ext cx="3317321" cy="3605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D94DD8-0B3C-DF6F-1271-3802AE75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79" y="2795016"/>
            <a:ext cx="441074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2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A8A83098-8529-F607-D85B-8E8A7276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B56C0-B9E0-4294-1176-3C12B8AF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Revisit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9E586E8-BA72-3BDD-A717-ABDFF83B7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10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42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13386-CB6C-9D4D-D462-E6B3966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Exercise</a:t>
            </a:r>
            <a:endParaRPr lang="en-CA" sz="5400" dirty="0"/>
          </a:p>
        </p:txBody>
      </p:sp>
      <p:pic>
        <p:nvPicPr>
          <p:cNvPr id="5" name="Picture 4" descr="Molecular structure and periodic table on a desk">
            <a:extLst>
              <a:ext uri="{FF2B5EF4-FFF2-40B4-BE49-F238E27FC236}">
                <a16:creationId xmlns:a16="http://schemas.microsoft.com/office/drawing/2014/main" id="{ACFA177E-B4A0-D0E7-BBF9-4A064259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77" r="4409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4B80-3A5A-70BD-2891-7F3331A9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853" y="2706624"/>
            <a:ext cx="6820677" cy="3483864"/>
          </a:xfrm>
        </p:spPr>
        <p:txBody>
          <a:bodyPr>
            <a:normAutofit/>
          </a:bodyPr>
          <a:lstStyle/>
          <a:p>
            <a:r>
              <a:rPr lang="en-US" sz="2200" dirty="0"/>
              <a:t>Generate </a:t>
            </a:r>
            <a:r>
              <a:rPr lang="en-US" sz="2200" b="1" dirty="0"/>
              <a:t>10 random numbers </a:t>
            </a:r>
            <a:r>
              <a:rPr lang="en-US" sz="2200" dirty="0"/>
              <a:t>between </a:t>
            </a:r>
            <a:r>
              <a:rPr lang="en-US" sz="2200" b="1" dirty="0"/>
              <a:t>1 and 100</a:t>
            </a:r>
            <a:r>
              <a:rPr lang="en-US" sz="2200" dirty="0"/>
              <a:t> </a:t>
            </a:r>
          </a:p>
          <a:p>
            <a:r>
              <a:rPr lang="en-US" sz="2200" dirty="0"/>
              <a:t>Print only the </a:t>
            </a:r>
            <a:r>
              <a:rPr lang="en-US" sz="2200" b="1" dirty="0"/>
              <a:t>even numbers</a:t>
            </a:r>
            <a:endParaRPr lang="en-US" sz="2200" dirty="0"/>
          </a:p>
          <a:p>
            <a:r>
              <a:rPr lang="en-US" sz="2200" dirty="0"/>
              <a:t>For odd numbers </a:t>
            </a:r>
            <a:r>
              <a:rPr lang="en-US" sz="2200" b="1" dirty="0"/>
              <a:t>greater than 50</a:t>
            </a:r>
            <a:r>
              <a:rPr lang="en-US" sz="2200" dirty="0"/>
              <a:t>, print "High Odd"</a:t>
            </a:r>
          </a:p>
        </p:txBody>
      </p:sp>
    </p:spTree>
    <p:extLst>
      <p:ext uri="{BB962C8B-B14F-4D97-AF65-F5344CB8AC3E}">
        <p14:creationId xmlns:p14="http://schemas.microsoft.com/office/powerpoint/2010/main" val="412528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F66AD-9357-C140-B26C-BAB78A3B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Random Number</a:t>
            </a:r>
            <a:endParaRPr lang="en-CA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white dice with black dots&#10;&#10;Description automatically generated">
            <a:extLst>
              <a:ext uri="{FF2B5EF4-FFF2-40B4-BE49-F238E27FC236}">
                <a16:creationId xmlns:a16="http://schemas.microsoft.com/office/drawing/2014/main" id="{5C56C956-C858-FBB9-C619-90FA846B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325" y="2018781"/>
            <a:ext cx="2077536" cy="2077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36EE5-7E93-3E5E-10E1-4EBDA8618BB5}"/>
              </a:ext>
            </a:extLst>
          </p:cNvPr>
          <p:cNvSpPr txBox="1"/>
          <p:nvPr/>
        </p:nvSpPr>
        <p:spPr>
          <a:xfrm>
            <a:off x="867747" y="4002833"/>
            <a:ext cx="9255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it does: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Line 1</a:t>
            </a:r>
            <a:r>
              <a:rPr lang="en-US" dirty="0"/>
              <a:t> – include a random </a:t>
            </a:r>
            <a:r>
              <a:rPr lang="en-US" u="sng" dirty="0"/>
              <a:t>library</a:t>
            </a:r>
            <a:r>
              <a:rPr lang="en-US" dirty="0"/>
              <a:t> for the program to 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Line 2</a:t>
            </a:r>
            <a:r>
              <a:rPr lang="en-US" dirty="0"/>
              <a:t> – setup a </a:t>
            </a:r>
            <a:r>
              <a:rPr lang="en-US" u="sng" dirty="0"/>
              <a:t>variable</a:t>
            </a:r>
            <a:r>
              <a:rPr lang="en-US" dirty="0"/>
              <a:t> in memory named dice. Use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generate a number tween 1 and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Line 3</a:t>
            </a:r>
            <a:r>
              <a:rPr lang="en-US" dirty="0"/>
              <a:t> – </a:t>
            </a:r>
            <a:r>
              <a:rPr lang="en-US" u="sng" dirty="0"/>
              <a:t>print out </a:t>
            </a:r>
            <a:r>
              <a:rPr lang="en-US" dirty="0"/>
              <a:t>the result of variable </a:t>
            </a:r>
            <a:r>
              <a:rPr lang="en-US" dirty="0" err="1"/>
              <a:t>dict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7992-985E-478F-5EB4-6FAC42E416CF}"/>
              </a:ext>
            </a:extLst>
          </p:cNvPr>
          <p:cNvSpPr txBox="1"/>
          <p:nvPr/>
        </p:nvSpPr>
        <p:spPr>
          <a:xfrm>
            <a:off x="867747" y="277775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1. import random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2. dice =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(1, 6)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3. print(dice)</a:t>
            </a:r>
          </a:p>
        </p:txBody>
      </p:sp>
    </p:spTree>
    <p:extLst>
      <p:ext uri="{BB962C8B-B14F-4D97-AF65-F5344CB8AC3E}">
        <p14:creationId xmlns:p14="http://schemas.microsoft.com/office/powerpoint/2010/main" val="1865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EE29-4C84-774A-E0F2-3BFADA66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649 ticket</a:t>
            </a:r>
            <a:endParaRPr lang="en-CA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8AF-50D4-1153-3AAC-49C4AEEC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9968640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How to generate a 6/49 ticket?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b="1" u="sng" dirty="0"/>
              <a:t>Lab</a:t>
            </a:r>
          </a:p>
          <a:p>
            <a:r>
              <a:rPr lang="en-US" sz="2200" dirty="0"/>
              <a:t>Write a program to generate </a:t>
            </a:r>
            <a:r>
              <a:rPr lang="en-US" sz="2200" b="1" dirty="0"/>
              <a:t>6 random numbers</a:t>
            </a:r>
            <a:r>
              <a:rPr lang="en-US" sz="2200" dirty="0"/>
              <a:t> between </a:t>
            </a:r>
            <a:r>
              <a:rPr lang="en-US" sz="2200" b="1" u="sng" dirty="0"/>
              <a:t>1 and 49</a:t>
            </a:r>
            <a:endParaRPr lang="en-CA" sz="2200" b="1" dirty="0"/>
          </a:p>
        </p:txBody>
      </p:sp>
      <p:pic>
        <p:nvPicPr>
          <p:cNvPr id="5" name="Picture 4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067AC0E4-5828-CA20-A389-09C21FA7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715" y="5330755"/>
            <a:ext cx="1583592" cy="13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200FA-5305-2F9F-F99C-B736AB7F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Decision Making - </a:t>
            </a:r>
            <a:r>
              <a:rPr lang="en-US" sz="5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5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5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endParaRPr lang="en-CA" sz="54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96A8-9E72-0252-2A38-AF293C91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if, 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(short for 'else if'), and </a:t>
            </a: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/>
              <a:t> allow program to make decisions based on conditions</a:t>
            </a:r>
          </a:p>
          <a:p>
            <a:r>
              <a:rPr lang="en-US" sz="2000" dirty="0"/>
              <a:t>The line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–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else </a:t>
            </a:r>
            <a:r>
              <a:rPr lang="en-US" sz="2000" dirty="0"/>
              <a:t>statement must end with a </a:t>
            </a:r>
            <a:r>
              <a:rPr lang="en-US" sz="2000" dirty="0">
                <a:solidFill>
                  <a:srgbClr val="FF0000"/>
                </a:solidFill>
              </a:rPr>
              <a:t>colon :</a:t>
            </a:r>
          </a:p>
          <a:p>
            <a:r>
              <a:rPr lang="en-US" sz="2000" dirty="0"/>
              <a:t>Code block inside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–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else </a:t>
            </a:r>
            <a:r>
              <a:rPr lang="en-US" sz="2000" dirty="0"/>
              <a:t>must be </a:t>
            </a:r>
            <a:r>
              <a:rPr lang="en-US" sz="2000" b="1" u="sng" dirty="0">
                <a:solidFill>
                  <a:srgbClr val="FF0000"/>
                </a:solidFill>
              </a:rPr>
              <a:t>indented</a:t>
            </a:r>
            <a:r>
              <a:rPr lang="en-US" sz="2000" dirty="0"/>
              <a:t> using </a:t>
            </a:r>
            <a:r>
              <a:rPr lang="en-US" sz="2000" b="1" u="sng" dirty="0">
                <a:solidFill>
                  <a:srgbClr val="FF0000"/>
                </a:solidFill>
              </a:rPr>
              <a:t>[Tab] key or 4 spaces</a:t>
            </a:r>
          </a:p>
          <a:p>
            <a:r>
              <a:rPr lang="en-US" sz="2000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age &gt;= 13 and age &lt;= 19:</a:t>
            </a:r>
          </a:p>
          <a:p>
            <a:pPr marL="457200" lvl="1" indent="0">
              <a:buNone/>
            </a:pP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below line execute if condition is True    </a:t>
            </a:r>
          </a:p>
          <a:p>
            <a:pPr marL="457200" lvl="1" indent="0">
              <a:buNone/>
            </a:pP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print("You are a teenager!")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below line executes regardless the condition of if condition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print("Program is finish!")</a:t>
            </a:r>
          </a:p>
          <a:p>
            <a:endParaRPr lang="en-CA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11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9729-1432-53DB-CCF2-006C3440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endParaRPr lang="en-CA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33D4-1CD2-A78B-6B99-B43435511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09253" cy="4351338"/>
          </a:xfrm>
        </p:spPr>
        <p:txBody>
          <a:bodyPr/>
          <a:lstStyle/>
          <a:p>
            <a:r>
              <a:rPr lang="en-US" sz="2400" dirty="0"/>
              <a:t>Only </a:t>
            </a:r>
            <a:r>
              <a:rPr lang="en-US" sz="2400" dirty="0">
                <a:solidFill>
                  <a:srgbClr val="FF0000"/>
                </a:solidFill>
              </a:rPr>
              <a:t>one if</a:t>
            </a:r>
            <a:r>
              <a:rPr lang="en-US" sz="2400" dirty="0"/>
              <a:t> block for each decision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Zero or More </a:t>
            </a:r>
            <a:r>
              <a:rPr lang="en-US" sz="2400" dirty="0" err="1">
                <a:solidFill>
                  <a:srgbClr val="FF0000"/>
                </a:solidFill>
              </a:rPr>
              <a:t>elif</a:t>
            </a:r>
            <a:r>
              <a:rPr lang="en-US" sz="2400" dirty="0"/>
              <a:t> blocks within an if block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At most one else</a:t>
            </a:r>
            <a:r>
              <a:rPr lang="en-US" sz="2400" dirty="0"/>
              <a:t> block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Indentation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   </a:t>
            </a:r>
            <a:r>
              <a:rPr lang="en-US" sz="2400" dirty="0"/>
              <a:t> is crucial for blocks of code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21EF4-5023-C298-9039-26E5B684DAD2}"/>
              </a:ext>
            </a:extLst>
          </p:cNvPr>
          <p:cNvSpPr txBox="1"/>
          <p:nvPr/>
        </p:nvSpPr>
        <p:spPr>
          <a:xfrm>
            <a:off x="6802016" y="1350814"/>
            <a:ext cx="5227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1 – only if block and no </a:t>
            </a:r>
            <a:r>
              <a:rPr lang="en-US" b="1" u="sng" dirty="0" err="1"/>
              <a:t>elif</a:t>
            </a:r>
            <a:r>
              <a:rPr lang="en-US" b="1" u="sng" dirty="0"/>
              <a:t> and 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15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&gt;= 13 and age &lt;= 19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print("You are a teenager!")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B5C99-8F22-141B-B8E1-0C83539AE66B}"/>
              </a:ext>
            </a:extLst>
          </p:cNvPr>
          <p:cNvSpPr txBox="1"/>
          <p:nvPr/>
        </p:nvSpPr>
        <p:spPr>
          <a:xfrm>
            <a:off x="6802015" y="2582859"/>
            <a:ext cx="52279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2 – one if block, one </a:t>
            </a:r>
            <a:r>
              <a:rPr lang="en-US" b="1" u="sng" dirty="0" err="1"/>
              <a:t>elif</a:t>
            </a:r>
            <a:r>
              <a:rPr lang="en-US" b="1" u="sng" dirty="0"/>
              <a:t> and zero 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&gt;= 18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print("You are an adult.")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&gt;= 13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print("You are a teenager.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C51D6-B735-F894-F4AB-C0006B58A8E3}"/>
              </a:ext>
            </a:extLst>
          </p:cNvPr>
          <p:cNvSpPr txBox="1"/>
          <p:nvPr/>
        </p:nvSpPr>
        <p:spPr>
          <a:xfrm>
            <a:off x="6802015" y="4386778"/>
            <a:ext cx="52279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Example3 – one if, </a:t>
            </a:r>
            <a:r>
              <a:rPr lang="en-US" b="1" u="sng" dirty="0" err="1"/>
              <a:t>elif</a:t>
            </a:r>
            <a:r>
              <a:rPr lang="en-US" b="1" u="sng" dirty="0"/>
              <a:t> and 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 = 35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temperature &gt; 30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print("It's a hot day.")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temperature &gt; 20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print("It's a warm day.")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print("It's cold outside.")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6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3D522-0BE7-0428-90DA-081EAD53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Operators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4EE4E2-DCEB-2AA4-70FC-530A4C3BA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070450"/>
              </p:ext>
            </p:extLst>
          </p:nvPr>
        </p:nvGraphicFramePr>
        <p:xfrm>
          <a:off x="450082" y="2099619"/>
          <a:ext cx="5848081" cy="346408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5045">
                  <a:extLst>
                    <a:ext uri="{9D8B030D-6E8A-4147-A177-3AD203B41FA5}">
                      <a16:colId xmlns:a16="http://schemas.microsoft.com/office/drawing/2014/main" val="3653851004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457286925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37047936"/>
                    </a:ext>
                  </a:extLst>
                </a:gridCol>
              </a:tblGrid>
              <a:tr h="570306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Operator Name</a:t>
                      </a:r>
                      <a:endParaRPr lang="en-CA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Operator</a:t>
                      </a:r>
                      <a:endParaRPr lang="en-CA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Sample</a:t>
                      </a:r>
                      <a:endParaRPr lang="en-CA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436174"/>
                  </a:ext>
                </a:extLst>
              </a:tr>
              <a:tr h="48229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Equal to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age == 0: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203056"/>
                  </a:ext>
                </a:extLst>
              </a:tr>
              <a:tr h="48229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Equal to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 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age != 0: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820964"/>
                  </a:ext>
                </a:extLst>
              </a:tr>
              <a:tr h="48229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Less than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age &lt; 0: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097202"/>
                  </a:ext>
                </a:extLst>
              </a:tr>
              <a:tr h="482296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Less than or equal to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age &lt;= 0: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666353"/>
                  </a:ext>
                </a:extLst>
              </a:tr>
              <a:tr h="482296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Greater than 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age &gt; 0: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05567"/>
                  </a:ext>
                </a:extLst>
              </a:tr>
              <a:tr h="482296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Greater than or equal to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age &gt;= 0:</a:t>
                      </a:r>
                      <a:endParaRPr lang="en-CA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1224" marR="158418" marT="105612" marB="105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271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78137-33B8-FF60-EA99-F385E3670342}"/>
              </a:ext>
            </a:extLst>
          </p:cNvPr>
          <p:cNvSpPr txBox="1"/>
          <p:nvPr/>
        </p:nvSpPr>
        <p:spPr>
          <a:xfrm>
            <a:off x="6426012" y="2044005"/>
            <a:ext cx="5227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15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age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13 and age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19: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a teenager!")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3EF86-8828-5A5A-8DB4-9E4D1F9B2B32}"/>
              </a:ext>
            </a:extLst>
          </p:cNvPr>
          <p:cNvSpPr txBox="1"/>
          <p:nvPr/>
        </p:nvSpPr>
        <p:spPr>
          <a:xfrm>
            <a:off x="6426012" y="3578102"/>
            <a:ext cx="56198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Example: Password check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password = input("Enter your password: ")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password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"python123":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print("Access granted. Welcome!")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"python123":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print("Access denied. Incorrect password.")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0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E5F86-1BA0-2451-C5BE-6CDDD8B6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Boolean Operators</a:t>
            </a:r>
            <a:endParaRPr lang="en-CA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C80982-6052-2C75-9F18-BFBA7D3B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220283"/>
              </p:ext>
            </p:extLst>
          </p:nvPr>
        </p:nvGraphicFramePr>
        <p:xfrm>
          <a:off x="1438407" y="2495524"/>
          <a:ext cx="1650321" cy="1866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21">
                  <a:extLst>
                    <a:ext uri="{9D8B030D-6E8A-4147-A177-3AD203B41FA5}">
                      <a16:colId xmlns:a16="http://schemas.microsoft.com/office/drawing/2014/main" val="1245868047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</a:t>
                      </a:r>
                      <a:endParaRPr lang="en-CA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356256"/>
                  </a:ext>
                </a:extLst>
              </a:tr>
              <a:tr h="6416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CA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2858159"/>
                  </a:ext>
                </a:extLst>
              </a:tr>
              <a:tr h="6546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CA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440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F8EB1A-BD16-CEEA-E4A7-9EBAC14DFA65}"/>
              </a:ext>
            </a:extLst>
          </p:cNvPr>
          <p:cNvSpPr txBox="1"/>
          <p:nvPr/>
        </p:nvSpPr>
        <p:spPr>
          <a:xfrm>
            <a:off x="4155143" y="2357989"/>
            <a:ext cx="73602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25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age &gt; 18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#this condition is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print("Eligible for a student discount.")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4E2A3-586E-4751-CC8B-A0D8ECF2F062}"/>
              </a:ext>
            </a:extLst>
          </p:cNvPr>
          <p:cNvSpPr txBox="1"/>
          <p:nvPr/>
        </p:nvSpPr>
        <p:spPr>
          <a:xfrm>
            <a:off x="4155142" y="4402732"/>
            <a:ext cx="71925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is_weekend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is_holiday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is_weekend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is_holiday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#this condition is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can sleep in!")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C43A-1D7E-7397-E5E1-59062212CB0D}"/>
              </a:ext>
            </a:extLst>
          </p:cNvPr>
          <p:cNvSpPr txBox="1"/>
          <p:nvPr/>
        </p:nvSpPr>
        <p:spPr>
          <a:xfrm>
            <a:off x="841248" y="1735963"/>
            <a:ext cx="722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Evaluate expressions and return a </a:t>
            </a:r>
            <a:r>
              <a:rPr lang="en-US" b="1" dirty="0">
                <a:solidFill>
                  <a:srgbClr val="FF0000"/>
                </a:solidFill>
              </a:rPr>
              <a:t>Ture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b="1" dirty="0"/>
              <a:t> as a </a:t>
            </a:r>
            <a:r>
              <a:rPr lang="en-US" b="1" dirty="0">
                <a:solidFill>
                  <a:srgbClr val="FF0000"/>
                </a:solidFill>
              </a:rPr>
              <a:t>Boolean values</a:t>
            </a:r>
            <a:r>
              <a:rPr lang="en-US" b="1" dirty="0"/>
              <a:t>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3597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295B-621E-B4B5-4260-5557EFD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16AC-9EC5-ABD8-7582-6475B087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/>
              <a:t>The </a:t>
            </a:r>
            <a:r>
              <a:rPr lang="en-US" u="sng" dirty="0"/>
              <a:t>first letter is upper </a:t>
            </a:r>
            <a:r>
              <a:rPr lang="en-US" dirty="0"/>
              <a:t>case</a:t>
            </a:r>
            <a:endParaRPr lang="en-CA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E9E298B-BEC6-DE15-A439-9DF6C6C6C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720229"/>
              </p:ext>
            </p:extLst>
          </p:nvPr>
        </p:nvGraphicFramePr>
        <p:xfrm>
          <a:off x="1195811" y="3429000"/>
          <a:ext cx="1650321" cy="1212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21">
                  <a:extLst>
                    <a:ext uri="{9D8B030D-6E8A-4147-A177-3AD203B41FA5}">
                      <a16:colId xmlns:a16="http://schemas.microsoft.com/office/drawing/2014/main" val="1245868047"/>
                    </a:ext>
                  </a:extLst>
                </a:gridCol>
              </a:tblGrid>
              <a:tr h="5706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en-CA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356256"/>
                  </a:ext>
                </a:extLst>
              </a:tr>
              <a:tr h="6416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en-CA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28581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99A00C-3BD4-88F9-4AC3-B365C62ADC1E}"/>
              </a:ext>
            </a:extLst>
          </p:cNvPr>
          <p:cNvSpPr txBox="1"/>
          <p:nvPr/>
        </p:nvSpPr>
        <p:spPr>
          <a:xfrm>
            <a:off x="4161239" y="3201566"/>
            <a:ext cx="71925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is_weekend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is_holiday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is_weekend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is_holiday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can sleep in!")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10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967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Python  Fundamental</vt:lpstr>
      <vt:lpstr>Revisit</vt:lpstr>
      <vt:lpstr>Random Number</vt:lpstr>
      <vt:lpstr>649 ticket</vt:lpstr>
      <vt:lpstr>Decision Making - if-elif-else</vt:lpstr>
      <vt:lpstr>Rules of if-elif-else</vt:lpstr>
      <vt:lpstr>Logical Operators</vt:lpstr>
      <vt:lpstr>Boolean Operators</vt:lpstr>
      <vt:lpstr>Boolean Values</vt:lpstr>
      <vt:lpstr>Quiz 1</vt:lpstr>
      <vt:lpstr>Quiz 2</vt:lpstr>
      <vt:lpstr>Lab</vt:lpstr>
      <vt:lpstr>Calculate YRT fare?</vt:lpstr>
      <vt:lpstr>Calculate YRT Fare</vt:lpstr>
      <vt:lpstr>Lab</vt:lpstr>
      <vt:lpstr>Function: range()</vt:lpstr>
      <vt:lpstr>Examples of range() Usage</vt:lpstr>
      <vt:lpstr>for Loop</vt:lpstr>
      <vt:lpstr>for loop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 Kong</dc:creator>
  <cp:lastModifiedBy>Quincy Kong</cp:lastModifiedBy>
  <cp:revision>1</cp:revision>
  <dcterms:created xsi:type="dcterms:W3CDTF">2024-08-11T22:23:35Z</dcterms:created>
  <dcterms:modified xsi:type="dcterms:W3CDTF">2025-07-04T01:05:21Z</dcterms:modified>
</cp:coreProperties>
</file>