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82" r:id="rId4"/>
    <p:sldId id="28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996B2-A0C1-45FE-BA74-36E4EB1CC180}" v="1" dt="2025-07-08T20:52:13.325"/>
    <p1510:client id="{83723D64-ABD2-4A30-98D4-9AD9F0DBAFB9}" v="26" dt="2025-07-08T16:02:11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25" autoAdjust="0"/>
  </p:normalViewPr>
  <p:slideViewPr>
    <p:cSldViewPr snapToGrid="0">
      <p:cViewPr varScale="1">
        <p:scale>
          <a:sx n="87" d="100"/>
          <a:sy n="87" d="100"/>
        </p:scale>
        <p:origin x="145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 Kong" userId="d284375dc8dd504e" providerId="LiveId" clId="{9E065E06-DACB-4CF1-B93E-F97A92B7B6AA}"/>
    <pc:docChg chg="custSel modSld">
      <pc:chgData name="KY Kong" userId="d284375dc8dd504e" providerId="LiveId" clId="{9E065E06-DACB-4CF1-B93E-F97A92B7B6AA}" dt="2025-02-22T20:32:23.928" v="43" actId="20577"/>
      <pc:docMkLst>
        <pc:docMk/>
      </pc:docMkLst>
      <pc:sldChg chg="addSp delSp modSp mod delAnim">
        <pc:chgData name="KY Kong" userId="d284375dc8dd504e" providerId="LiveId" clId="{9E065E06-DACB-4CF1-B93E-F97A92B7B6AA}" dt="2025-02-08T21:21:33.809" v="21" actId="14100"/>
        <pc:sldMkLst>
          <pc:docMk/>
          <pc:sldMk cId="826264416" sldId="279"/>
        </pc:sldMkLst>
      </pc:sldChg>
      <pc:sldChg chg="modSp">
        <pc:chgData name="KY Kong" userId="d284375dc8dd504e" providerId="LiveId" clId="{9E065E06-DACB-4CF1-B93E-F97A92B7B6AA}" dt="2025-02-22T20:32:23.928" v="43" actId="20577"/>
        <pc:sldMkLst>
          <pc:docMk/>
          <pc:sldMk cId="2336840562" sldId="294"/>
        </pc:sldMkLst>
      </pc:sldChg>
    </pc:docChg>
  </pc:docChgLst>
  <pc:docChgLst>
    <pc:chgData name="Quincy Kong" userId="d284375dc8dd504e" providerId="LiveId" clId="{83723D64-ABD2-4A30-98D4-9AD9F0DBAFB9}"/>
    <pc:docChg chg="custSel addSld delSld modSld">
      <pc:chgData name="Quincy Kong" userId="d284375dc8dd504e" providerId="LiveId" clId="{83723D64-ABD2-4A30-98D4-9AD9F0DBAFB9}" dt="2025-07-08T16:02:39.982" v="53"/>
      <pc:docMkLst>
        <pc:docMk/>
      </pc:docMkLst>
      <pc:sldChg chg="del">
        <pc:chgData name="Quincy Kong" userId="d284375dc8dd504e" providerId="LiveId" clId="{83723D64-ABD2-4A30-98D4-9AD9F0DBAFB9}" dt="2025-07-07T21:24:56.326" v="26" actId="47"/>
        <pc:sldMkLst>
          <pc:docMk/>
          <pc:sldMk cId="3329326560" sldId="278"/>
        </pc:sldMkLst>
      </pc:sldChg>
      <pc:sldChg chg="del">
        <pc:chgData name="Quincy Kong" userId="d284375dc8dd504e" providerId="LiveId" clId="{83723D64-ABD2-4A30-98D4-9AD9F0DBAFB9}" dt="2025-07-07T21:24:56.326" v="26" actId="47"/>
        <pc:sldMkLst>
          <pc:docMk/>
          <pc:sldMk cId="826264416" sldId="279"/>
        </pc:sldMkLst>
      </pc:sldChg>
      <pc:sldChg chg="del">
        <pc:chgData name="Quincy Kong" userId="d284375dc8dd504e" providerId="LiveId" clId="{83723D64-ABD2-4A30-98D4-9AD9F0DBAFB9}" dt="2025-07-07T21:24:56.326" v="26" actId="47"/>
        <pc:sldMkLst>
          <pc:docMk/>
          <pc:sldMk cId="2639675504" sldId="280"/>
        </pc:sldMkLst>
      </pc:sldChg>
      <pc:sldChg chg="modSp add">
        <pc:chgData name="Quincy Kong" userId="d284375dc8dd504e" providerId="LiveId" clId="{83723D64-ABD2-4A30-98D4-9AD9F0DBAFB9}" dt="2025-07-07T21:24:47.246" v="25" actId="20577"/>
        <pc:sldMkLst>
          <pc:docMk/>
          <pc:sldMk cId="3451420673" sldId="281"/>
        </pc:sldMkLst>
        <pc:graphicFrameChg chg="mod">
          <ac:chgData name="Quincy Kong" userId="d284375dc8dd504e" providerId="LiveId" clId="{83723D64-ABD2-4A30-98D4-9AD9F0DBAFB9}" dt="2025-07-07T21:24:47.246" v="25" actId="20577"/>
          <ac:graphicFrameMkLst>
            <pc:docMk/>
            <pc:sldMk cId="3451420673" sldId="281"/>
            <ac:graphicFrameMk id="8" creationId="{09E586E8-BA72-3BDD-A717-ABDFF83B7525}"/>
          </ac:graphicFrameMkLst>
        </pc:graphicFrameChg>
      </pc:sldChg>
      <pc:sldChg chg="add">
        <pc:chgData name="Quincy Kong" userId="d284375dc8dd504e" providerId="LiveId" clId="{83723D64-ABD2-4A30-98D4-9AD9F0DBAFB9}" dt="2025-07-07T21:24:18.249" v="1"/>
        <pc:sldMkLst>
          <pc:docMk/>
          <pc:sldMk cId="168411708" sldId="282"/>
        </pc:sldMkLst>
      </pc:sldChg>
      <pc:sldChg chg="addSp modSp mod setBg">
        <pc:chgData name="Quincy Kong" userId="d284375dc8dd504e" providerId="LiveId" clId="{83723D64-ABD2-4A30-98D4-9AD9F0DBAFB9}" dt="2025-07-08T16:02:20.709" v="51" actId="26606"/>
        <pc:sldMkLst>
          <pc:docMk/>
          <pc:sldMk cId="978107113" sldId="283"/>
        </pc:sldMkLst>
        <pc:spChg chg="mod">
          <ac:chgData name="Quincy Kong" userId="d284375dc8dd504e" providerId="LiveId" clId="{83723D64-ABD2-4A30-98D4-9AD9F0DBAFB9}" dt="2025-07-08T16:02:20.709" v="51" actId="26606"/>
          <ac:spMkLst>
            <pc:docMk/>
            <pc:sldMk cId="978107113" sldId="283"/>
            <ac:spMk id="2" creationId="{FCEA744D-378B-E08B-5F56-AE292FD3A782}"/>
          </ac:spMkLst>
        </pc:spChg>
        <pc:spChg chg="mod">
          <ac:chgData name="Quincy Kong" userId="d284375dc8dd504e" providerId="LiveId" clId="{83723D64-ABD2-4A30-98D4-9AD9F0DBAFB9}" dt="2025-07-08T16:02:20.709" v="51" actId="26606"/>
          <ac:spMkLst>
            <pc:docMk/>
            <pc:sldMk cId="978107113" sldId="283"/>
            <ac:spMk id="3" creationId="{16100102-EBAE-EA2E-E17C-E6A57D7307AB}"/>
          </ac:spMkLst>
        </pc:spChg>
        <pc:picChg chg="add">
          <ac:chgData name="Quincy Kong" userId="d284375dc8dd504e" providerId="LiveId" clId="{83723D64-ABD2-4A30-98D4-9AD9F0DBAFB9}" dt="2025-07-08T16:02:20.709" v="51" actId="26606"/>
          <ac:picMkLst>
            <pc:docMk/>
            <pc:sldMk cId="978107113" sldId="283"/>
            <ac:picMk id="5" creationId="{08EF4D3F-9C9F-8D01-8044-1A5A364980A5}"/>
          </ac:picMkLst>
        </pc:picChg>
        <pc:cxnChg chg="add">
          <ac:chgData name="Quincy Kong" userId="d284375dc8dd504e" providerId="LiveId" clId="{83723D64-ABD2-4A30-98D4-9AD9F0DBAFB9}" dt="2025-07-08T16:02:20.709" v="51" actId="26606"/>
          <ac:cxnSpMkLst>
            <pc:docMk/>
            <pc:sldMk cId="978107113" sldId="283"/>
            <ac:cxnSpMk id="9" creationId="{1503BFE4-729B-D9D0-C17B-501E6AF1127A}"/>
          </ac:cxnSpMkLst>
        </pc:cxnChg>
      </pc:sldChg>
      <pc:sldChg chg="del">
        <pc:chgData name="Quincy Kong" userId="d284375dc8dd504e" providerId="LiveId" clId="{83723D64-ABD2-4A30-98D4-9AD9F0DBAFB9}" dt="2025-07-07T21:24:58.277" v="27" actId="47"/>
        <pc:sldMkLst>
          <pc:docMk/>
          <pc:sldMk cId="1449088449" sldId="295"/>
        </pc:sldMkLst>
      </pc:sldChg>
      <pc:sldChg chg="modSp new del mod">
        <pc:chgData name="Quincy Kong" userId="d284375dc8dd504e" providerId="LiveId" clId="{83723D64-ABD2-4A30-98D4-9AD9F0DBAFB9}" dt="2025-07-08T16:02:13.722" v="50" actId="47"/>
        <pc:sldMkLst>
          <pc:docMk/>
          <pc:sldMk cId="3730489501" sldId="295"/>
        </pc:sldMkLst>
        <pc:spChg chg="mod">
          <ac:chgData name="Quincy Kong" userId="d284375dc8dd504e" providerId="LiveId" clId="{83723D64-ABD2-4A30-98D4-9AD9F0DBAFB9}" dt="2025-07-08T16:02:04.335" v="48" actId="20577"/>
          <ac:spMkLst>
            <pc:docMk/>
            <pc:sldMk cId="3730489501" sldId="295"/>
            <ac:spMk id="2" creationId="{E26E0EEC-6F0C-1C8B-20D0-1DF57B418153}"/>
          </ac:spMkLst>
        </pc:spChg>
      </pc:sldChg>
      <pc:sldChg chg="delSp modSp del mod">
        <pc:chgData name="Quincy Kong" userId="d284375dc8dd504e" providerId="LiveId" clId="{83723D64-ABD2-4A30-98D4-9AD9F0DBAFB9}" dt="2025-07-08T15:04:13.992" v="36" actId="47"/>
        <pc:sldMkLst>
          <pc:docMk/>
          <pc:sldMk cId="2471179778" sldId="296"/>
        </pc:sldMkLst>
        <pc:spChg chg="del mod">
          <ac:chgData name="Quincy Kong" userId="d284375dc8dd504e" providerId="LiveId" clId="{83723D64-ABD2-4A30-98D4-9AD9F0DBAFB9}" dt="2025-07-08T15:04:12.723" v="35" actId="478"/>
          <ac:spMkLst>
            <pc:docMk/>
            <pc:sldMk cId="2471179778" sldId="296"/>
            <ac:spMk id="8" creationId="{BDBD826C-F167-0724-BCD1-A77C5FF54D58}"/>
          </ac:spMkLst>
        </pc:spChg>
        <pc:picChg chg="del">
          <ac:chgData name="Quincy Kong" userId="d284375dc8dd504e" providerId="LiveId" clId="{83723D64-ABD2-4A30-98D4-9AD9F0DBAFB9}" dt="2025-07-08T15:04:10.148" v="32" actId="478"/>
          <ac:picMkLst>
            <pc:docMk/>
            <pc:sldMk cId="2471179778" sldId="296"/>
            <ac:picMk id="5" creationId="{5D2CB449-9E25-3E9C-4D58-3B69372A1959}"/>
          </ac:picMkLst>
        </pc:picChg>
        <pc:picChg chg="del">
          <ac:chgData name="Quincy Kong" userId="d284375dc8dd504e" providerId="LiveId" clId="{83723D64-ABD2-4A30-98D4-9AD9F0DBAFB9}" dt="2025-07-08T15:04:11.861" v="34" actId="478"/>
          <ac:picMkLst>
            <pc:docMk/>
            <pc:sldMk cId="2471179778" sldId="296"/>
            <ac:picMk id="6" creationId="{794F182F-305B-1548-B192-7F03DE5DF98D}"/>
          </ac:picMkLst>
        </pc:picChg>
        <pc:picChg chg="del">
          <ac:chgData name="Quincy Kong" userId="d284375dc8dd504e" providerId="LiveId" clId="{83723D64-ABD2-4A30-98D4-9AD9F0DBAFB9}" dt="2025-07-08T15:04:11.006" v="33" actId="478"/>
          <ac:picMkLst>
            <pc:docMk/>
            <pc:sldMk cId="2471179778" sldId="296"/>
            <ac:picMk id="10" creationId="{459B938E-04EF-4CC6-DAE4-E840C33F74E8}"/>
          </ac:picMkLst>
        </pc:picChg>
      </pc:sldChg>
      <pc:sldChg chg="addSp modSp add mod setBg addAnim">
        <pc:chgData name="Quincy Kong" userId="d284375dc8dd504e" providerId="LiveId" clId="{83723D64-ABD2-4A30-98D4-9AD9F0DBAFB9}" dt="2025-07-08T16:02:39.982" v="53"/>
        <pc:sldMkLst>
          <pc:docMk/>
          <pc:sldMk cId="3887603371" sldId="296"/>
        </pc:sldMkLst>
        <pc:spChg chg="mod">
          <ac:chgData name="Quincy Kong" userId="d284375dc8dd504e" providerId="LiveId" clId="{83723D64-ABD2-4A30-98D4-9AD9F0DBAFB9}" dt="2025-07-08T16:02:39.966" v="52" actId="26606"/>
          <ac:spMkLst>
            <pc:docMk/>
            <pc:sldMk cId="3887603371" sldId="296"/>
            <ac:spMk id="2" creationId="{59E56236-5789-FAF0-B1F5-EF033BBCC9E7}"/>
          </ac:spMkLst>
        </pc:spChg>
        <pc:spChg chg="mod">
          <ac:chgData name="Quincy Kong" userId="d284375dc8dd504e" providerId="LiveId" clId="{83723D64-ABD2-4A30-98D4-9AD9F0DBAFB9}" dt="2025-07-08T16:02:39.966" v="52" actId="26606"/>
          <ac:spMkLst>
            <pc:docMk/>
            <pc:sldMk cId="3887603371" sldId="296"/>
            <ac:spMk id="3" creationId="{593715E7-BE9A-4A80-E780-AC162EDCFAD5}"/>
          </ac:spMkLst>
        </pc:spChg>
        <pc:picChg chg="add">
          <ac:chgData name="Quincy Kong" userId="d284375dc8dd504e" providerId="LiveId" clId="{83723D64-ABD2-4A30-98D4-9AD9F0DBAFB9}" dt="2025-07-08T16:02:39.966" v="52" actId="26606"/>
          <ac:picMkLst>
            <pc:docMk/>
            <pc:sldMk cId="3887603371" sldId="296"/>
            <ac:picMk id="5" creationId="{3272F9C1-1D3D-FE1C-BCD4-7386CEDB86D4}"/>
          </ac:picMkLst>
        </pc:picChg>
        <pc:cxnChg chg="add">
          <ac:chgData name="Quincy Kong" userId="d284375dc8dd504e" providerId="LiveId" clId="{83723D64-ABD2-4A30-98D4-9AD9F0DBAFB9}" dt="2025-07-08T16:02:39.966" v="52" actId="26606"/>
          <ac:cxnSpMkLst>
            <pc:docMk/>
            <pc:sldMk cId="3887603371" sldId="296"/>
            <ac:cxnSpMk id="9" creationId="{1503BFE4-729B-D9D0-C17B-501E6AF1127A}"/>
          </ac:cxnSpMkLst>
        </pc:cxnChg>
      </pc:sldChg>
      <pc:sldChg chg="new del">
        <pc:chgData name="Quincy Kong" userId="d284375dc8dd504e" providerId="LiveId" clId="{83723D64-ABD2-4A30-98D4-9AD9F0DBAFB9}" dt="2025-07-08T15:04:15.708" v="37" actId="47"/>
        <pc:sldMkLst>
          <pc:docMk/>
          <pc:sldMk cId="1094190098" sldId="297"/>
        </pc:sldMkLst>
      </pc:sldChg>
      <pc:sldChg chg="new del">
        <pc:chgData name="Quincy Kong" userId="d284375dc8dd504e" providerId="LiveId" clId="{83723D64-ABD2-4A30-98D4-9AD9F0DBAFB9}" dt="2025-07-08T15:04:16.607" v="38" actId="47"/>
        <pc:sldMkLst>
          <pc:docMk/>
          <pc:sldMk cId="4231925652" sldId="298"/>
        </pc:sldMkLst>
      </pc:sldChg>
    </pc:docChg>
  </pc:docChgLst>
  <pc:docChgLst>
    <pc:chgData name="KY Kong" userId="d284375dc8dd504e" providerId="LiveId" clId="{815118E0-F071-4709-894A-3DE14123FFC5}"/>
    <pc:docChg chg="custSel addSld delSld modSld">
      <pc:chgData name="KY Kong" userId="d284375dc8dd504e" providerId="LiveId" clId="{815118E0-F071-4709-894A-3DE14123FFC5}" dt="2025-01-22T20:00:03.778" v="662" actId="47"/>
      <pc:docMkLst>
        <pc:docMk/>
      </pc:docMkLst>
      <pc:sldChg chg="modSp mod">
        <pc:chgData name="KY Kong" userId="d284375dc8dd504e" providerId="LiveId" clId="{815118E0-F071-4709-894A-3DE14123FFC5}" dt="2025-01-22T19:05:46.690" v="24" actId="20577"/>
        <pc:sldMkLst>
          <pc:docMk/>
          <pc:sldMk cId="2966834543" sldId="256"/>
        </pc:sldMkLst>
      </pc:sldChg>
      <pc:sldChg chg="modSp del mod">
        <pc:chgData name="KY Kong" userId="d284375dc8dd504e" providerId="LiveId" clId="{815118E0-F071-4709-894A-3DE14123FFC5}" dt="2025-01-22T19:32:22.783" v="36" actId="47"/>
        <pc:sldMkLst>
          <pc:docMk/>
          <pc:sldMk cId="1612033742" sldId="257"/>
        </pc:sldMkLst>
      </pc:sldChg>
      <pc:sldChg chg="add del">
        <pc:chgData name="KY Kong" userId="d284375dc8dd504e" providerId="LiveId" clId="{815118E0-F071-4709-894A-3DE14123FFC5}" dt="2025-01-22T19:36:39.414" v="96" actId="47"/>
        <pc:sldMkLst>
          <pc:docMk/>
          <pc:sldMk cId="4027828980" sldId="274"/>
        </pc:sldMkLst>
      </pc:sldChg>
      <pc:sldChg chg="modSp mod">
        <pc:chgData name="KY Kong" userId="d284375dc8dd504e" providerId="LiveId" clId="{815118E0-F071-4709-894A-3DE14123FFC5}" dt="2025-01-22T19:58:18.521" v="614" actId="1076"/>
        <pc:sldMkLst>
          <pc:docMk/>
          <pc:sldMk cId="826264416" sldId="279"/>
        </pc:sldMkLst>
      </pc:sldChg>
      <pc:sldChg chg="addSp delSp modSp mod setBg">
        <pc:chgData name="KY Kong" userId="d284375dc8dd504e" providerId="LiveId" clId="{815118E0-F071-4709-894A-3DE14123FFC5}" dt="2025-01-22T19:51:27.504" v="514" actId="26606"/>
        <pc:sldMkLst>
          <pc:docMk/>
          <pc:sldMk cId="2639675504" sldId="280"/>
        </pc:sldMkLst>
      </pc:sldChg>
      <pc:sldChg chg="del">
        <pc:chgData name="KY Kong" userId="d284375dc8dd504e" providerId="LiveId" clId="{815118E0-F071-4709-894A-3DE14123FFC5}" dt="2025-01-22T19:32:55.164" v="50" actId="47"/>
        <pc:sldMkLst>
          <pc:docMk/>
          <pc:sldMk cId="3661257601" sldId="281"/>
        </pc:sldMkLst>
      </pc:sldChg>
      <pc:sldChg chg="modSp add mod">
        <pc:chgData name="KY Kong" userId="d284375dc8dd504e" providerId="LiveId" clId="{815118E0-F071-4709-894A-3DE14123FFC5}" dt="2025-01-22T19:58:38.509" v="634" actId="6549"/>
        <pc:sldMkLst>
          <pc:docMk/>
          <pc:sldMk cId="978107113" sldId="283"/>
        </pc:sldMkLst>
      </pc:sldChg>
      <pc:sldChg chg="add del">
        <pc:chgData name="KY Kong" userId="d284375dc8dd504e" providerId="LiveId" clId="{815118E0-F071-4709-894A-3DE14123FFC5}" dt="2025-01-22T19:44:00.431" v="98" actId="47"/>
        <pc:sldMkLst>
          <pc:docMk/>
          <pc:sldMk cId="1666202956" sldId="293"/>
        </pc:sldMkLst>
      </pc:sldChg>
      <pc:sldChg chg="addSp delSp modSp new mod setBg">
        <pc:chgData name="KY Kong" userId="d284375dc8dd504e" providerId="LiveId" clId="{815118E0-F071-4709-894A-3DE14123FFC5}" dt="2025-01-22T19:51:36.057" v="515" actId="26606"/>
        <pc:sldMkLst>
          <pc:docMk/>
          <pc:sldMk cId="2336840562" sldId="294"/>
        </pc:sldMkLst>
      </pc:sldChg>
      <pc:sldChg chg="add">
        <pc:chgData name="KY Kong" userId="d284375dc8dd504e" providerId="LiveId" clId="{815118E0-F071-4709-894A-3DE14123FFC5}" dt="2025-01-22T19:36:37.738" v="95"/>
        <pc:sldMkLst>
          <pc:docMk/>
          <pc:sldMk cId="1449088449" sldId="295"/>
        </pc:sldMkLst>
      </pc:sldChg>
      <pc:sldChg chg="add">
        <pc:chgData name="KY Kong" userId="d284375dc8dd504e" providerId="LiveId" clId="{815118E0-F071-4709-894A-3DE14123FFC5}" dt="2025-01-22T19:43:58.994" v="97"/>
        <pc:sldMkLst>
          <pc:docMk/>
          <pc:sldMk cId="2471179778" sldId="296"/>
        </pc:sldMkLst>
      </pc:sldChg>
      <pc:sldChg chg="modSp new del mod">
        <pc:chgData name="KY Kong" userId="d284375dc8dd504e" providerId="LiveId" clId="{815118E0-F071-4709-894A-3DE14123FFC5}" dt="2025-01-22T20:00:03.778" v="662" actId="47"/>
        <pc:sldMkLst>
          <pc:docMk/>
          <pc:sldMk cId="2191467311" sldId="297"/>
        </pc:sldMkLst>
      </pc:sldChg>
    </pc:docChg>
  </pc:docChgLst>
  <pc:docChgLst>
    <pc:chgData name="KY Kong" userId="d284375dc8dd504e" providerId="LiveId" clId="{284F29AB-795E-4077-8795-9065A0BCD81D}"/>
    <pc:docChg chg="undo custSel addSld delSld modSld sldOrd">
      <pc:chgData name="KY Kong" userId="d284375dc8dd504e" providerId="LiveId" clId="{284F29AB-795E-4077-8795-9065A0BCD81D}" dt="2024-10-25T01:18:53.526" v="1067" actId="20577"/>
      <pc:docMkLst>
        <pc:docMk/>
      </pc:docMkLst>
      <pc:sldChg chg="modSp mod">
        <pc:chgData name="KY Kong" userId="d284375dc8dd504e" providerId="LiveId" clId="{284F29AB-795E-4077-8795-9065A0BCD81D}" dt="2024-10-24T03:30:33.717" v="39" actId="20577"/>
        <pc:sldMkLst>
          <pc:docMk/>
          <pc:sldMk cId="2966834543" sldId="256"/>
        </pc:sldMkLst>
      </pc:sldChg>
      <pc:sldChg chg="modSp mod">
        <pc:chgData name="KY Kong" userId="d284375dc8dd504e" providerId="LiveId" clId="{284F29AB-795E-4077-8795-9065A0BCD81D}" dt="2024-10-24T15:32:55.836" v="846" actId="20577"/>
        <pc:sldMkLst>
          <pc:docMk/>
          <pc:sldMk cId="1612033742" sldId="257"/>
        </pc:sldMkLst>
      </pc:sldChg>
      <pc:sldChg chg="del">
        <pc:chgData name="KY Kong" userId="d284375dc8dd504e" providerId="LiveId" clId="{284F29AB-795E-4077-8795-9065A0BCD81D}" dt="2024-10-24T01:00:25.772" v="36" actId="47"/>
        <pc:sldMkLst>
          <pc:docMk/>
          <pc:sldMk cId="1199462578" sldId="272"/>
        </pc:sldMkLst>
      </pc:sldChg>
      <pc:sldChg chg="del">
        <pc:chgData name="KY Kong" userId="d284375dc8dd504e" providerId="LiveId" clId="{284F29AB-795E-4077-8795-9065A0BCD81D}" dt="2024-10-24T01:00:25.772" v="36" actId="47"/>
        <pc:sldMkLst>
          <pc:docMk/>
          <pc:sldMk cId="3517776824" sldId="273"/>
        </pc:sldMkLst>
      </pc:sldChg>
      <pc:sldChg chg="del">
        <pc:chgData name="KY Kong" userId="d284375dc8dd504e" providerId="LiveId" clId="{284F29AB-795E-4077-8795-9065A0BCD81D}" dt="2024-10-24T01:00:25.772" v="36" actId="47"/>
        <pc:sldMkLst>
          <pc:docMk/>
          <pc:sldMk cId="2159836313" sldId="274"/>
        </pc:sldMkLst>
      </pc:sldChg>
      <pc:sldChg chg="del">
        <pc:chgData name="KY Kong" userId="d284375dc8dd504e" providerId="LiveId" clId="{284F29AB-795E-4077-8795-9065A0BCD81D}" dt="2024-10-24T01:00:25.772" v="36" actId="47"/>
        <pc:sldMkLst>
          <pc:docMk/>
          <pc:sldMk cId="2560285586" sldId="275"/>
        </pc:sldMkLst>
      </pc:sldChg>
      <pc:sldChg chg="modSp del mod ord">
        <pc:chgData name="KY Kong" userId="d284375dc8dd504e" providerId="LiveId" clId="{284F29AB-795E-4077-8795-9065A0BCD81D}" dt="2024-10-24T15:12:57.662" v="122" actId="47"/>
        <pc:sldMkLst>
          <pc:docMk/>
          <pc:sldMk cId="4092662590" sldId="276"/>
        </pc:sldMkLst>
      </pc:sldChg>
      <pc:sldChg chg="modSp new del mod">
        <pc:chgData name="KY Kong" userId="d284375dc8dd504e" providerId="LiveId" clId="{284F29AB-795E-4077-8795-9065A0BCD81D}" dt="2024-10-24T15:23:57.344" v="547" actId="47"/>
        <pc:sldMkLst>
          <pc:docMk/>
          <pc:sldMk cId="1180287354" sldId="277"/>
        </pc:sldMkLst>
      </pc:sldChg>
      <pc:sldChg chg="del">
        <pc:chgData name="KY Kong" userId="d284375dc8dd504e" providerId="LiveId" clId="{284F29AB-795E-4077-8795-9065A0BCD81D}" dt="2024-10-24T01:00:25.772" v="36" actId="47"/>
        <pc:sldMkLst>
          <pc:docMk/>
          <pc:sldMk cId="2913198831" sldId="277"/>
        </pc:sldMkLst>
      </pc:sldChg>
      <pc:sldChg chg="addSp modSp new mod">
        <pc:chgData name="KY Kong" userId="d284375dc8dd504e" providerId="LiveId" clId="{284F29AB-795E-4077-8795-9065A0BCD81D}" dt="2024-10-24T15:12:52.303" v="121" actId="1076"/>
        <pc:sldMkLst>
          <pc:docMk/>
          <pc:sldMk cId="3329326560" sldId="278"/>
        </pc:sldMkLst>
      </pc:sldChg>
      <pc:sldChg chg="addSp delSp modSp new mod modAnim">
        <pc:chgData name="KY Kong" userId="d284375dc8dd504e" providerId="LiveId" clId="{284F29AB-795E-4077-8795-9065A0BCD81D}" dt="2024-10-24T15:32:04.895" v="814" actId="20577"/>
        <pc:sldMkLst>
          <pc:docMk/>
          <pc:sldMk cId="826264416" sldId="279"/>
        </pc:sldMkLst>
      </pc:sldChg>
      <pc:sldChg chg="modSp new mod">
        <pc:chgData name="KY Kong" userId="d284375dc8dd504e" providerId="LiveId" clId="{284F29AB-795E-4077-8795-9065A0BCD81D}" dt="2024-10-24T15:30:12.911" v="754" actId="20577"/>
        <pc:sldMkLst>
          <pc:docMk/>
          <pc:sldMk cId="2639675504" sldId="280"/>
        </pc:sldMkLst>
      </pc:sldChg>
      <pc:sldChg chg="modSp new del mod ord">
        <pc:chgData name="KY Kong" userId="d284375dc8dd504e" providerId="LiveId" clId="{284F29AB-795E-4077-8795-9065A0BCD81D}" dt="2024-10-24T15:32:44.230" v="827" actId="47"/>
        <pc:sldMkLst>
          <pc:docMk/>
          <pc:sldMk cId="1646349734" sldId="281"/>
        </pc:sldMkLst>
      </pc:sldChg>
      <pc:sldChg chg="modSp new mod">
        <pc:chgData name="KY Kong" userId="d284375dc8dd504e" providerId="LiveId" clId="{284F29AB-795E-4077-8795-9065A0BCD81D}" dt="2024-10-25T01:18:53.526" v="1067" actId="20577"/>
        <pc:sldMkLst>
          <pc:docMk/>
          <pc:sldMk cId="3661257601" sldId="28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458D3-74EB-4954-B062-D7E5EDBB07C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F978E9-4A18-4C8B-9F95-CB22350B32ED}">
      <dgm:prSet/>
      <dgm:spPr/>
      <dgm:t>
        <a:bodyPr/>
        <a:lstStyle/>
        <a:p>
          <a:r>
            <a:rPr lang="en-US" dirty="0"/>
            <a:t>Project: Hangman Game</a:t>
          </a:r>
        </a:p>
      </dgm:t>
    </dgm:pt>
    <dgm:pt modelId="{FCA7CD96-6696-4EB9-A573-6013B6D4F8D2}" type="parTrans" cxnId="{F9EFD184-2768-4454-B154-502ED1375342}">
      <dgm:prSet/>
      <dgm:spPr/>
      <dgm:t>
        <a:bodyPr/>
        <a:lstStyle/>
        <a:p>
          <a:endParaRPr lang="en-US"/>
        </a:p>
      </dgm:t>
    </dgm:pt>
    <dgm:pt modelId="{E14C3415-2BC5-4545-BEB8-FB5A525BD986}" type="sibTrans" cxnId="{F9EFD184-2768-4454-B154-502ED1375342}">
      <dgm:prSet/>
      <dgm:spPr/>
      <dgm:t>
        <a:bodyPr/>
        <a:lstStyle/>
        <a:p>
          <a:endParaRPr lang="en-US"/>
        </a:p>
      </dgm:t>
    </dgm:pt>
    <dgm:pt modelId="{8B91D1FE-AF0D-420B-88B8-AA88DA39DC68}">
      <dgm:prSet/>
      <dgm:spPr/>
      <dgm:t>
        <a:bodyPr/>
        <a:lstStyle/>
        <a:p>
          <a:endParaRPr lang="en-US" dirty="0"/>
        </a:p>
      </dgm:t>
    </dgm:pt>
    <dgm:pt modelId="{514DA999-C7F2-439A-8AE6-3D8E80EBBA94}" type="parTrans" cxnId="{8788C9FF-F53C-4385-A086-A1A9404EA48C}">
      <dgm:prSet/>
      <dgm:spPr/>
      <dgm:t>
        <a:bodyPr/>
        <a:lstStyle/>
        <a:p>
          <a:endParaRPr lang="en-US"/>
        </a:p>
      </dgm:t>
    </dgm:pt>
    <dgm:pt modelId="{943D752F-4655-4070-98A0-3B7BDB13442F}" type="sibTrans" cxnId="{8788C9FF-F53C-4385-A086-A1A9404EA48C}">
      <dgm:prSet/>
      <dgm:spPr/>
      <dgm:t>
        <a:bodyPr/>
        <a:lstStyle/>
        <a:p>
          <a:endParaRPr lang="en-US"/>
        </a:p>
      </dgm:t>
    </dgm:pt>
    <dgm:pt modelId="{8133C13D-4428-4EC4-AD45-C092ECB76CC3}">
      <dgm:prSet/>
      <dgm:spPr/>
      <dgm:t>
        <a:bodyPr/>
        <a:lstStyle/>
        <a:p>
          <a:endParaRPr lang="en-US" dirty="0"/>
        </a:p>
      </dgm:t>
    </dgm:pt>
    <dgm:pt modelId="{97470DDC-C853-4CA0-8578-60AAE76A4623}" type="parTrans" cxnId="{AB035FD8-3412-47A5-B8B7-7EC7AF7D2420}">
      <dgm:prSet/>
      <dgm:spPr/>
      <dgm:t>
        <a:bodyPr/>
        <a:lstStyle/>
        <a:p>
          <a:endParaRPr lang="en-US"/>
        </a:p>
      </dgm:t>
    </dgm:pt>
    <dgm:pt modelId="{E1525523-AB76-4F05-9BB1-C4233F0D1354}" type="sibTrans" cxnId="{AB035FD8-3412-47A5-B8B7-7EC7AF7D2420}">
      <dgm:prSet/>
      <dgm:spPr/>
      <dgm:t>
        <a:bodyPr/>
        <a:lstStyle/>
        <a:p>
          <a:endParaRPr lang="en-US"/>
        </a:p>
      </dgm:t>
    </dgm:pt>
    <dgm:pt modelId="{74047456-D46D-4A87-ABA1-FF6D4D7A8E91}">
      <dgm:prSet/>
      <dgm:spPr/>
      <dgm:t>
        <a:bodyPr/>
        <a:lstStyle/>
        <a:p>
          <a:endParaRPr lang="en-US" dirty="0"/>
        </a:p>
      </dgm:t>
    </dgm:pt>
    <dgm:pt modelId="{7F69BA24-F9E8-4E69-B0D0-CAFFAF5DD9B6}" type="parTrans" cxnId="{90A52CC1-5054-4320-AD20-91CB797BCCFD}">
      <dgm:prSet/>
      <dgm:spPr/>
      <dgm:t>
        <a:bodyPr/>
        <a:lstStyle/>
        <a:p>
          <a:endParaRPr lang="en-US"/>
        </a:p>
      </dgm:t>
    </dgm:pt>
    <dgm:pt modelId="{8950B52F-EA32-46B4-8FE7-58EBA5858B99}" type="sibTrans" cxnId="{90A52CC1-5054-4320-AD20-91CB797BCCFD}">
      <dgm:prSet/>
      <dgm:spPr/>
      <dgm:t>
        <a:bodyPr/>
        <a:lstStyle/>
        <a:p>
          <a:endParaRPr lang="en-US"/>
        </a:p>
      </dgm:t>
    </dgm:pt>
    <dgm:pt modelId="{89FDE540-9687-49C9-9A75-BE0EB63FE282}">
      <dgm:prSet/>
      <dgm:spPr/>
      <dgm:t>
        <a:bodyPr/>
        <a:lstStyle/>
        <a:p>
          <a:endParaRPr lang="en-US" dirty="0"/>
        </a:p>
      </dgm:t>
    </dgm:pt>
    <dgm:pt modelId="{B2A94B1E-EF17-457B-A1C5-B5EFB50B23D1}" type="parTrans" cxnId="{F9752222-C765-438A-B44F-0C88AFB55FB6}">
      <dgm:prSet/>
      <dgm:spPr/>
      <dgm:t>
        <a:bodyPr/>
        <a:lstStyle/>
        <a:p>
          <a:endParaRPr lang="en-US"/>
        </a:p>
      </dgm:t>
    </dgm:pt>
    <dgm:pt modelId="{EBB7D505-818F-4FC9-B04F-20E0941A18BB}" type="sibTrans" cxnId="{F9752222-C765-438A-B44F-0C88AFB55FB6}">
      <dgm:prSet/>
      <dgm:spPr/>
      <dgm:t>
        <a:bodyPr/>
        <a:lstStyle/>
        <a:p>
          <a:endParaRPr lang="en-US"/>
        </a:p>
      </dgm:t>
    </dgm:pt>
    <dgm:pt modelId="{426616AD-0BC1-48CB-A93B-1C0455F83DF3}">
      <dgm:prSet/>
      <dgm:spPr/>
      <dgm:t>
        <a:bodyPr/>
        <a:lstStyle/>
        <a:p>
          <a:endParaRPr lang="en-US" dirty="0"/>
        </a:p>
      </dgm:t>
    </dgm:pt>
    <dgm:pt modelId="{340652C9-73F1-49B6-92AD-F0FA32D72BCB}" type="parTrans" cxnId="{F4FD248A-0A86-4827-A30D-32D12FAF3FFB}">
      <dgm:prSet/>
      <dgm:spPr/>
      <dgm:t>
        <a:bodyPr/>
        <a:lstStyle/>
        <a:p>
          <a:endParaRPr lang="en-US"/>
        </a:p>
      </dgm:t>
    </dgm:pt>
    <dgm:pt modelId="{6B3B33C0-FC10-47D0-B808-DF4E4B9A30DE}" type="sibTrans" cxnId="{F4FD248A-0A86-4827-A30D-32D12FAF3FFB}">
      <dgm:prSet/>
      <dgm:spPr/>
      <dgm:t>
        <a:bodyPr/>
        <a:lstStyle/>
        <a:p>
          <a:endParaRPr lang="en-US"/>
        </a:p>
      </dgm:t>
    </dgm:pt>
    <dgm:pt modelId="{68A3B2E9-6215-4DDD-B7CB-BA59AC6F4117}">
      <dgm:prSet/>
      <dgm:spPr/>
      <dgm:t>
        <a:bodyPr/>
        <a:lstStyle/>
        <a:p>
          <a:endParaRPr lang="en-US" dirty="0"/>
        </a:p>
      </dgm:t>
    </dgm:pt>
    <dgm:pt modelId="{1DCC92A9-D63D-4016-88AE-462055EE6D43}" type="parTrans" cxnId="{39EC2131-8AC4-45AB-8535-7A05B830B893}">
      <dgm:prSet/>
      <dgm:spPr/>
      <dgm:t>
        <a:bodyPr/>
        <a:lstStyle/>
        <a:p>
          <a:endParaRPr lang="en-US"/>
        </a:p>
      </dgm:t>
    </dgm:pt>
    <dgm:pt modelId="{B4C5A34E-95EF-4492-BEB1-6269220F4F31}" type="sibTrans" cxnId="{39EC2131-8AC4-45AB-8535-7A05B830B893}">
      <dgm:prSet/>
      <dgm:spPr/>
      <dgm:t>
        <a:bodyPr/>
        <a:lstStyle/>
        <a:p>
          <a:endParaRPr lang="en-US"/>
        </a:p>
      </dgm:t>
    </dgm:pt>
    <dgm:pt modelId="{CEDF8636-29F3-4009-8612-BFFF7503F229}">
      <dgm:prSet/>
      <dgm:spPr/>
      <dgm:t>
        <a:bodyPr/>
        <a:lstStyle/>
        <a:p>
          <a:endParaRPr lang="en-US" dirty="0"/>
        </a:p>
      </dgm:t>
    </dgm:pt>
    <dgm:pt modelId="{FA1ABD26-0454-454D-BDF0-9C5E4327748A}" type="parTrans" cxnId="{2869F590-DC37-4C3E-9734-FB3FFC715C59}">
      <dgm:prSet/>
      <dgm:spPr/>
      <dgm:t>
        <a:bodyPr/>
        <a:lstStyle/>
        <a:p>
          <a:endParaRPr lang="en-CA"/>
        </a:p>
      </dgm:t>
    </dgm:pt>
    <dgm:pt modelId="{79C55ADB-1168-4250-99F3-45103B4417F7}" type="sibTrans" cxnId="{2869F590-DC37-4C3E-9734-FB3FFC715C59}">
      <dgm:prSet/>
      <dgm:spPr/>
      <dgm:t>
        <a:bodyPr/>
        <a:lstStyle/>
        <a:p>
          <a:endParaRPr lang="en-CA"/>
        </a:p>
      </dgm:t>
    </dgm:pt>
    <dgm:pt modelId="{56F6FC0E-23CE-4F79-A88B-8ABC7FD63076}">
      <dgm:prSet/>
      <dgm:spPr/>
      <dgm:t>
        <a:bodyPr/>
        <a:lstStyle/>
        <a:p>
          <a:endParaRPr lang="en-US" dirty="0"/>
        </a:p>
      </dgm:t>
    </dgm:pt>
    <dgm:pt modelId="{C359DE7C-E799-4EA1-A4BE-2F3F343A1C8F}" type="parTrans" cxnId="{3B7B461F-3CC5-4646-B652-F8F0164789C9}">
      <dgm:prSet/>
      <dgm:spPr/>
      <dgm:t>
        <a:bodyPr/>
        <a:lstStyle/>
        <a:p>
          <a:endParaRPr lang="en-CA"/>
        </a:p>
      </dgm:t>
    </dgm:pt>
    <dgm:pt modelId="{92EED5C4-8540-4DA7-BCF2-137EA4BBE467}" type="sibTrans" cxnId="{3B7B461F-3CC5-4646-B652-F8F0164789C9}">
      <dgm:prSet/>
      <dgm:spPr/>
      <dgm:t>
        <a:bodyPr/>
        <a:lstStyle/>
        <a:p>
          <a:endParaRPr lang="en-CA"/>
        </a:p>
      </dgm:t>
    </dgm:pt>
    <dgm:pt modelId="{FCC68A68-E0A1-4163-8EB1-9E48859E6316}" type="pres">
      <dgm:prSet presAssocID="{817458D3-74EB-4954-B062-D7E5EDBB07C3}" presName="vert0" presStyleCnt="0">
        <dgm:presLayoutVars>
          <dgm:dir/>
          <dgm:animOne val="branch"/>
          <dgm:animLvl val="lvl"/>
        </dgm:presLayoutVars>
      </dgm:prSet>
      <dgm:spPr/>
    </dgm:pt>
    <dgm:pt modelId="{ADF47C76-3ACE-4257-A1CE-727386BF7FD3}" type="pres">
      <dgm:prSet presAssocID="{DCF978E9-4A18-4C8B-9F95-CB22350B32ED}" presName="thickLine" presStyleLbl="alignNode1" presStyleIdx="0" presStyleCnt="9"/>
      <dgm:spPr/>
    </dgm:pt>
    <dgm:pt modelId="{F9DC0056-EDF1-4503-AFB5-BD868FB43BCF}" type="pres">
      <dgm:prSet presAssocID="{DCF978E9-4A18-4C8B-9F95-CB22350B32ED}" presName="horz1" presStyleCnt="0"/>
      <dgm:spPr/>
    </dgm:pt>
    <dgm:pt modelId="{D8FD11C8-C61B-4E9C-84C7-2B927EB1208B}" type="pres">
      <dgm:prSet presAssocID="{DCF978E9-4A18-4C8B-9F95-CB22350B32ED}" presName="tx1" presStyleLbl="revTx" presStyleIdx="0" presStyleCnt="9"/>
      <dgm:spPr/>
    </dgm:pt>
    <dgm:pt modelId="{FA3B0312-D0A8-4060-ADF5-9F878D9CFE23}" type="pres">
      <dgm:prSet presAssocID="{DCF978E9-4A18-4C8B-9F95-CB22350B32ED}" presName="vert1" presStyleCnt="0"/>
      <dgm:spPr/>
    </dgm:pt>
    <dgm:pt modelId="{94D10653-3229-4337-961F-9CA3027C4C8E}" type="pres">
      <dgm:prSet presAssocID="{8B91D1FE-AF0D-420B-88B8-AA88DA39DC68}" presName="thickLine" presStyleLbl="alignNode1" presStyleIdx="1" presStyleCnt="9"/>
      <dgm:spPr/>
    </dgm:pt>
    <dgm:pt modelId="{BA305373-91C6-4C9D-ACEB-7917C34D90D9}" type="pres">
      <dgm:prSet presAssocID="{8B91D1FE-AF0D-420B-88B8-AA88DA39DC68}" presName="horz1" presStyleCnt="0"/>
      <dgm:spPr/>
    </dgm:pt>
    <dgm:pt modelId="{F345F7E0-AC29-438B-8BCC-4E04958C3E42}" type="pres">
      <dgm:prSet presAssocID="{8B91D1FE-AF0D-420B-88B8-AA88DA39DC68}" presName="tx1" presStyleLbl="revTx" presStyleIdx="1" presStyleCnt="9"/>
      <dgm:spPr/>
    </dgm:pt>
    <dgm:pt modelId="{52215545-D9C1-4183-BE90-332CE2519AC5}" type="pres">
      <dgm:prSet presAssocID="{8B91D1FE-AF0D-420B-88B8-AA88DA39DC68}" presName="vert1" presStyleCnt="0"/>
      <dgm:spPr/>
    </dgm:pt>
    <dgm:pt modelId="{6F7CA624-679E-4AC4-B390-6058AAF77E41}" type="pres">
      <dgm:prSet presAssocID="{8133C13D-4428-4EC4-AD45-C092ECB76CC3}" presName="thickLine" presStyleLbl="alignNode1" presStyleIdx="2" presStyleCnt="9"/>
      <dgm:spPr/>
    </dgm:pt>
    <dgm:pt modelId="{8797F38C-C9C8-4364-B758-DFA6F08B53B6}" type="pres">
      <dgm:prSet presAssocID="{8133C13D-4428-4EC4-AD45-C092ECB76CC3}" presName="horz1" presStyleCnt="0"/>
      <dgm:spPr/>
    </dgm:pt>
    <dgm:pt modelId="{6553B527-5C4F-46EE-B35F-A058BE4EB575}" type="pres">
      <dgm:prSet presAssocID="{8133C13D-4428-4EC4-AD45-C092ECB76CC3}" presName="tx1" presStyleLbl="revTx" presStyleIdx="2" presStyleCnt="9"/>
      <dgm:spPr/>
    </dgm:pt>
    <dgm:pt modelId="{B6852E19-7C46-4013-BBA9-03DB8D7A61C1}" type="pres">
      <dgm:prSet presAssocID="{8133C13D-4428-4EC4-AD45-C092ECB76CC3}" presName="vert1" presStyleCnt="0"/>
      <dgm:spPr/>
    </dgm:pt>
    <dgm:pt modelId="{ABD4936B-AAB1-4F4F-9FB1-F1619A2CBE48}" type="pres">
      <dgm:prSet presAssocID="{74047456-D46D-4A87-ABA1-FF6D4D7A8E91}" presName="thickLine" presStyleLbl="alignNode1" presStyleIdx="3" presStyleCnt="9"/>
      <dgm:spPr/>
    </dgm:pt>
    <dgm:pt modelId="{D42169C8-FCFB-4615-8B47-5FDE2858457E}" type="pres">
      <dgm:prSet presAssocID="{74047456-D46D-4A87-ABA1-FF6D4D7A8E91}" presName="horz1" presStyleCnt="0"/>
      <dgm:spPr/>
    </dgm:pt>
    <dgm:pt modelId="{0412893C-55EF-4EF0-82AC-74C5A6272770}" type="pres">
      <dgm:prSet presAssocID="{74047456-D46D-4A87-ABA1-FF6D4D7A8E91}" presName="tx1" presStyleLbl="revTx" presStyleIdx="3" presStyleCnt="9"/>
      <dgm:spPr/>
    </dgm:pt>
    <dgm:pt modelId="{3E6EBA6C-5E22-4881-BB71-94E5865063D3}" type="pres">
      <dgm:prSet presAssocID="{74047456-D46D-4A87-ABA1-FF6D4D7A8E91}" presName="vert1" presStyleCnt="0"/>
      <dgm:spPr/>
    </dgm:pt>
    <dgm:pt modelId="{D3D2CBF8-A4AF-4B18-90BF-CAD27D5E56ED}" type="pres">
      <dgm:prSet presAssocID="{89FDE540-9687-49C9-9A75-BE0EB63FE282}" presName="thickLine" presStyleLbl="alignNode1" presStyleIdx="4" presStyleCnt="9"/>
      <dgm:spPr/>
    </dgm:pt>
    <dgm:pt modelId="{D69CD1BF-81BD-4EB2-AC0A-91CD10111CA7}" type="pres">
      <dgm:prSet presAssocID="{89FDE540-9687-49C9-9A75-BE0EB63FE282}" presName="horz1" presStyleCnt="0"/>
      <dgm:spPr/>
    </dgm:pt>
    <dgm:pt modelId="{F979F668-9C94-457A-AB40-760FAF59749D}" type="pres">
      <dgm:prSet presAssocID="{89FDE540-9687-49C9-9A75-BE0EB63FE282}" presName="tx1" presStyleLbl="revTx" presStyleIdx="4" presStyleCnt="9"/>
      <dgm:spPr/>
    </dgm:pt>
    <dgm:pt modelId="{84D90075-A8AA-4CE6-92D2-374190AC9482}" type="pres">
      <dgm:prSet presAssocID="{89FDE540-9687-49C9-9A75-BE0EB63FE282}" presName="vert1" presStyleCnt="0"/>
      <dgm:spPr/>
    </dgm:pt>
    <dgm:pt modelId="{8A2E3D4B-A6FC-4BB0-9197-DBF96A01F4DB}" type="pres">
      <dgm:prSet presAssocID="{426616AD-0BC1-48CB-A93B-1C0455F83DF3}" presName="thickLine" presStyleLbl="alignNode1" presStyleIdx="5" presStyleCnt="9"/>
      <dgm:spPr/>
    </dgm:pt>
    <dgm:pt modelId="{FEF5A6AF-6CEE-46EE-8E35-F572FF4F806D}" type="pres">
      <dgm:prSet presAssocID="{426616AD-0BC1-48CB-A93B-1C0455F83DF3}" presName="horz1" presStyleCnt="0"/>
      <dgm:spPr/>
    </dgm:pt>
    <dgm:pt modelId="{1B73F2B8-C068-41A5-BE14-1AC380A8CDDA}" type="pres">
      <dgm:prSet presAssocID="{426616AD-0BC1-48CB-A93B-1C0455F83DF3}" presName="tx1" presStyleLbl="revTx" presStyleIdx="5" presStyleCnt="9"/>
      <dgm:spPr/>
    </dgm:pt>
    <dgm:pt modelId="{B493831D-022E-4548-A908-F163CBD454C9}" type="pres">
      <dgm:prSet presAssocID="{426616AD-0BC1-48CB-A93B-1C0455F83DF3}" presName="vert1" presStyleCnt="0"/>
      <dgm:spPr/>
    </dgm:pt>
    <dgm:pt modelId="{5E72CFC0-E87E-406E-BC0E-13F80E5F695F}" type="pres">
      <dgm:prSet presAssocID="{68A3B2E9-6215-4DDD-B7CB-BA59AC6F4117}" presName="thickLine" presStyleLbl="alignNode1" presStyleIdx="6" presStyleCnt="9"/>
      <dgm:spPr/>
    </dgm:pt>
    <dgm:pt modelId="{F697C6E2-6664-4511-88CF-4488DA479D45}" type="pres">
      <dgm:prSet presAssocID="{68A3B2E9-6215-4DDD-B7CB-BA59AC6F4117}" presName="horz1" presStyleCnt="0"/>
      <dgm:spPr/>
    </dgm:pt>
    <dgm:pt modelId="{48ACD7BD-542D-4CA6-969F-8BB29F0C2CD8}" type="pres">
      <dgm:prSet presAssocID="{68A3B2E9-6215-4DDD-B7CB-BA59AC6F4117}" presName="tx1" presStyleLbl="revTx" presStyleIdx="6" presStyleCnt="9"/>
      <dgm:spPr/>
    </dgm:pt>
    <dgm:pt modelId="{7E7EAC82-D6D9-4090-B08D-2DB3E2524F85}" type="pres">
      <dgm:prSet presAssocID="{68A3B2E9-6215-4DDD-B7CB-BA59AC6F4117}" presName="vert1" presStyleCnt="0"/>
      <dgm:spPr/>
    </dgm:pt>
    <dgm:pt modelId="{AA1D4BD7-A15F-43D8-9D7E-0D28088A0E3F}" type="pres">
      <dgm:prSet presAssocID="{CEDF8636-29F3-4009-8612-BFFF7503F229}" presName="thickLine" presStyleLbl="alignNode1" presStyleIdx="7" presStyleCnt="9"/>
      <dgm:spPr/>
    </dgm:pt>
    <dgm:pt modelId="{B0B95387-147B-4F72-8C47-595101514A2B}" type="pres">
      <dgm:prSet presAssocID="{CEDF8636-29F3-4009-8612-BFFF7503F229}" presName="horz1" presStyleCnt="0"/>
      <dgm:spPr/>
    </dgm:pt>
    <dgm:pt modelId="{6E9F84B0-5B0B-4B82-B9EB-385366F342C1}" type="pres">
      <dgm:prSet presAssocID="{CEDF8636-29F3-4009-8612-BFFF7503F229}" presName="tx1" presStyleLbl="revTx" presStyleIdx="7" presStyleCnt="9"/>
      <dgm:spPr/>
    </dgm:pt>
    <dgm:pt modelId="{09F6EAC8-C22D-4070-8D55-9A8C4CF3CC82}" type="pres">
      <dgm:prSet presAssocID="{CEDF8636-29F3-4009-8612-BFFF7503F229}" presName="vert1" presStyleCnt="0"/>
      <dgm:spPr/>
    </dgm:pt>
    <dgm:pt modelId="{FCF7AD8D-3D07-4725-B38E-F645FECCA8B9}" type="pres">
      <dgm:prSet presAssocID="{56F6FC0E-23CE-4F79-A88B-8ABC7FD63076}" presName="thickLine" presStyleLbl="alignNode1" presStyleIdx="8" presStyleCnt="9"/>
      <dgm:spPr/>
    </dgm:pt>
    <dgm:pt modelId="{E8009B80-A236-4598-919C-1C3D235801F3}" type="pres">
      <dgm:prSet presAssocID="{56F6FC0E-23CE-4F79-A88B-8ABC7FD63076}" presName="horz1" presStyleCnt="0"/>
      <dgm:spPr/>
    </dgm:pt>
    <dgm:pt modelId="{D4EEEB28-BF8F-4BEA-92F9-5364511F939C}" type="pres">
      <dgm:prSet presAssocID="{56F6FC0E-23CE-4F79-A88B-8ABC7FD63076}" presName="tx1" presStyleLbl="revTx" presStyleIdx="8" presStyleCnt="9"/>
      <dgm:spPr/>
    </dgm:pt>
    <dgm:pt modelId="{2AE3B878-E382-492E-9519-DE6D155028E6}" type="pres">
      <dgm:prSet presAssocID="{56F6FC0E-23CE-4F79-A88B-8ABC7FD63076}" presName="vert1" presStyleCnt="0"/>
      <dgm:spPr/>
    </dgm:pt>
  </dgm:ptLst>
  <dgm:cxnLst>
    <dgm:cxn modelId="{39EC8902-0162-4FD0-ADEB-C635EF49957B}" type="presOf" srcId="{56F6FC0E-23CE-4F79-A88B-8ABC7FD63076}" destId="{D4EEEB28-BF8F-4BEA-92F9-5364511F939C}" srcOrd="0" destOrd="0" presId="urn:microsoft.com/office/officeart/2008/layout/LinedList"/>
    <dgm:cxn modelId="{3B7B461F-3CC5-4646-B652-F8F0164789C9}" srcId="{817458D3-74EB-4954-B062-D7E5EDBB07C3}" destId="{56F6FC0E-23CE-4F79-A88B-8ABC7FD63076}" srcOrd="8" destOrd="0" parTransId="{C359DE7C-E799-4EA1-A4BE-2F3F343A1C8F}" sibTransId="{92EED5C4-8540-4DA7-BCF2-137EA4BBE467}"/>
    <dgm:cxn modelId="{F9752222-C765-438A-B44F-0C88AFB55FB6}" srcId="{817458D3-74EB-4954-B062-D7E5EDBB07C3}" destId="{89FDE540-9687-49C9-9A75-BE0EB63FE282}" srcOrd="4" destOrd="0" parTransId="{B2A94B1E-EF17-457B-A1C5-B5EFB50B23D1}" sibTransId="{EBB7D505-818F-4FC9-B04F-20E0941A18BB}"/>
    <dgm:cxn modelId="{39EC2131-8AC4-45AB-8535-7A05B830B893}" srcId="{817458D3-74EB-4954-B062-D7E5EDBB07C3}" destId="{68A3B2E9-6215-4DDD-B7CB-BA59AC6F4117}" srcOrd="6" destOrd="0" parTransId="{1DCC92A9-D63D-4016-88AE-462055EE6D43}" sibTransId="{B4C5A34E-95EF-4492-BEB1-6269220F4F31}"/>
    <dgm:cxn modelId="{03099136-5451-4B09-9BF1-A494E1008E4E}" type="presOf" srcId="{8B91D1FE-AF0D-420B-88B8-AA88DA39DC68}" destId="{F345F7E0-AC29-438B-8BCC-4E04958C3E42}" srcOrd="0" destOrd="0" presId="urn:microsoft.com/office/officeart/2008/layout/LinedList"/>
    <dgm:cxn modelId="{39452D68-F9B8-46DA-BFEC-2830FC5CA584}" type="presOf" srcId="{426616AD-0BC1-48CB-A93B-1C0455F83DF3}" destId="{1B73F2B8-C068-41A5-BE14-1AC380A8CDDA}" srcOrd="0" destOrd="0" presId="urn:microsoft.com/office/officeart/2008/layout/LinedList"/>
    <dgm:cxn modelId="{5603807F-0166-463A-B057-C86D5A55AEC0}" type="presOf" srcId="{74047456-D46D-4A87-ABA1-FF6D4D7A8E91}" destId="{0412893C-55EF-4EF0-82AC-74C5A6272770}" srcOrd="0" destOrd="0" presId="urn:microsoft.com/office/officeart/2008/layout/LinedList"/>
    <dgm:cxn modelId="{90CC1182-A687-4B6F-8D30-DC31FDD946C2}" type="presOf" srcId="{8133C13D-4428-4EC4-AD45-C092ECB76CC3}" destId="{6553B527-5C4F-46EE-B35F-A058BE4EB575}" srcOrd="0" destOrd="0" presId="urn:microsoft.com/office/officeart/2008/layout/LinedList"/>
    <dgm:cxn modelId="{F9EFD184-2768-4454-B154-502ED1375342}" srcId="{817458D3-74EB-4954-B062-D7E5EDBB07C3}" destId="{DCF978E9-4A18-4C8B-9F95-CB22350B32ED}" srcOrd="0" destOrd="0" parTransId="{FCA7CD96-6696-4EB9-A573-6013B6D4F8D2}" sibTransId="{E14C3415-2BC5-4545-BEB8-FB5A525BD986}"/>
    <dgm:cxn modelId="{F4FD248A-0A86-4827-A30D-32D12FAF3FFB}" srcId="{817458D3-74EB-4954-B062-D7E5EDBB07C3}" destId="{426616AD-0BC1-48CB-A93B-1C0455F83DF3}" srcOrd="5" destOrd="0" parTransId="{340652C9-73F1-49B6-92AD-F0FA32D72BCB}" sibTransId="{6B3B33C0-FC10-47D0-B808-DF4E4B9A30DE}"/>
    <dgm:cxn modelId="{F7E7E78A-CC74-4461-9090-F95D901A656E}" type="presOf" srcId="{DCF978E9-4A18-4C8B-9F95-CB22350B32ED}" destId="{D8FD11C8-C61B-4E9C-84C7-2B927EB1208B}" srcOrd="0" destOrd="0" presId="urn:microsoft.com/office/officeart/2008/layout/LinedList"/>
    <dgm:cxn modelId="{2869F590-DC37-4C3E-9734-FB3FFC715C59}" srcId="{817458D3-74EB-4954-B062-D7E5EDBB07C3}" destId="{CEDF8636-29F3-4009-8612-BFFF7503F229}" srcOrd="7" destOrd="0" parTransId="{FA1ABD26-0454-454D-BDF0-9C5E4327748A}" sibTransId="{79C55ADB-1168-4250-99F3-45103B4417F7}"/>
    <dgm:cxn modelId="{7AF37A92-B401-4084-977B-F3307143C15C}" type="presOf" srcId="{68A3B2E9-6215-4DDD-B7CB-BA59AC6F4117}" destId="{48ACD7BD-542D-4CA6-969F-8BB29F0C2CD8}" srcOrd="0" destOrd="0" presId="urn:microsoft.com/office/officeart/2008/layout/LinedList"/>
    <dgm:cxn modelId="{90A52CC1-5054-4320-AD20-91CB797BCCFD}" srcId="{817458D3-74EB-4954-B062-D7E5EDBB07C3}" destId="{74047456-D46D-4A87-ABA1-FF6D4D7A8E91}" srcOrd="3" destOrd="0" parTransId="{7F69BA24-F9E8-4E69-B0D0-CAFFAF5DD9B6}" sibTransId="{8950B52F-EA32-46B4-8FE7-58EBA5858B99}"/>
    <dgm:cxn modelId="{6D9989C9-F3AC-4C21-B2BB-B2A6C033CF33}" type="presOf" srcId="{CEDF8636-29F3-4009-8612-BFFF7503F229}" destId="{6E9F84B0-5B0B-4B82-B9EB-385366F342C1}" srcOrd="0" destOrd="0" presId="urn:microsoft.com/office/officeart/2008/layout/LinedList"/>
    <dgm:cxn modelId="{C21406D8-DD80-4426-8E14-10C20E58DA67}" type="presOf" srcId="{89FDE540-9687-49C9-9A75-BE0EB63FE282}" destId="{F979F668-9C94-457A-AB40-760FAF59749D}" srcOrd="0" destOrd="0" presId="urn:microsoft.com/office/officeart/2008/layout/LinedList"/>
    <dgm:cxn modelId="{AB035FD8-3412-47A5-B8B7-7EC7AF7D2420}" srcId="{817458D3-74EB-4954-B062-D7E5EDBB07C3}" destId="{8133C13D-4428-4EC4-AD45-C092ECB76CC3}" srcOrd="2" destOrd="0" parTransId="{97470DDC-C853-4CA0-8578-60AAE76A4623}" sibTransId="{E1525523-AB76-4F05-9BB1-C4233F0D1354}"/>
    <dgm:cxn modelId="{E0790BDF-05EB-4C3C-92B4-85978DF37E80}" type="presOf" srcId="{817458D3-74EB-4954-B062-D7E5EDBB07C3}" destId="{FCC68A68-E0A1-4163-8EB1-9E48859E6316}" srcOrd="0" destOrd="0" presId="urn:microsoft.com/office/officeart/2008/layout/LinedList"/>
    <dgm:cxn modelId="{8788C9FF-F53C-4385-A086-A1A9404EA48C}" srcId="{817458D3-74EB-4954-B062-D7E5EDBB07C3}" destId="{8B91D1FE-AF0D-420B-88B8-AA88DA39DC68}" srcOrd="1" destOrd="0" parTransId="{514DA999-C7F2-439A-8AE6-3D8E80EBBA94}" sibTransId="{943D752F-4655-4070-98A0-3B7BDB13442F}"/>
    <dgm:cxn modelId="{4E9DF991-0263-4830-BA4B-02DCA4307642}" type="presParOf" srcId="{FCC68A68-E0A1-4163-8EB1-9E48859E6316}" destId="{ADF47C76-3ACE-4257-A1CE-727386BF7FD3}" srcOrd="0" destOrd="0" presId="urn:microsoft.com/office/officeart/2008/layout/LinedList"/>
    <dgm:cxn modelId="{7769FD38-43A5-4EE3-B8F2-EBE3068ACD1B}" type="presParOf" srcId="{FCC68A68-E0A1-4163-8EB1-9E48859E6316}" destId="{F9DC0056-EDF1-4503-AFB5-BD868FB43BCF}" srcOrd="1" destOrd="0" presId="urn:microsoft.com/office/officeart/2008/layout/LinedList"/>
    <dgm:cxn modelId="{22954676-B8C9-44BC-B156-CADABEBF1AB9}" type="presParOf" srcId="{F9DC0056-EDF1-4503-AFB5-BD868FB43BCF}" destId="{D8FD11C8-C61B-4E9C-84C7-2B927EB1208B}" srcOrd="0" destOrd="0" presId="urn:microsoft.com/office/officeart/2008/layout/LinedList"/>
    <dgm:cxn modelId="{A4ED03C3-D1DB-470A-95F6-65BDA1DDB7B5}" type="presParOf" srcId="{F9DC0056-EDF1-4503-AFB5-BD868FB43BCF}" destId="{FA3B0312-D0A8-4060-ADF5-9F878D9CFE23}" srcOrd="1" destOrd="0" presId="urn:microsoft.com/office/officeart/2008/layout/LinedList"/>
    <dgm:cxn modelId="{DD9EF041-1715-4D24-B3DD-685C75EE7B5E}" type="presParOf" srcId="{FCC68A68-E0A1-4163-8EB1-9E48859E6316}" destId="{94D10653-3229-4337-961F-9CA3027C4C8E}" srcOrd="2" destOrd="0" presId="urn:microsoft.com/office/officeart/2008/layout/LinedList"/>
    <dgm:cxn modelId="{C246E482-AA39-462D-9B82-F3E2D5E5B1C5}" type="presParOf" srcId="{FCC68A68-E0A1-4163-8EB1-9E48859E6316}" destId="{BA305373-91C6-4C9D-ACEB-7917C34D90D9}" srcOrd="3" destOrd="0" presId="urn:microsoft.com/office/officeart/2008/layout/LinedList"/>
    <dgm:cxn modelId="{A2C77688-72FC-423A-A2AE-94BBFC9E2678}" type="presParOf" srcId="{BA305373-91C6-4C9D-ACEB-7917C34D90D9}" destId="{F345F7E0-AC29-438B-8BCC-4E04958C3E42}" srcOrd="0" destOrd="0" presId="urn:microsoft.com/office/officeart/2008/layout/LinedList"/>
    <dgm:cxn modelId="{240A86FB-392A-4254-836A-91006EE4004B}" type="presParOf" srcId="{BA305373-91C6-4C9D-ACEB-7917C34D90D9}" destId="{52215545-D9C1-4183-BE90-332CE2519AC5}" srcOrd="1" destOrd="0" presId="urn:microsoft.com/office/officeart/2008/layout/LinedList"/>
    <dgm:cxn modelId="{86C943E4-431C-473B-BB52-B2FEABBE6363}" type="presParOf" srcId="{FCC68A68-E0A1-4163-8EB1-9E48859E6316}" destId="{6F7CA624-679E-4AC4-B390-6058AAF77E41}" srcOrd="4" destOrd="0" presId="urn:microsoft.com/office/officeart/2008/layout/LinedList"/>
    <dgm:cxn modelId="{46E7DC16-2F11-475A-984C-D71B887CCC0B}" type="presParOf" srcId="{FCC68A68-E0A1-4163-8EB1-9E48859E6316}" destId="{8797F38C-C9C8-4364-B758-DFA6F08B53B6}" srcOrd="5" destOrd="0" presId="urn:microsoft.com/office/officeart/2008/layout/LinedList"/>
    <dgm:cxn modelId="{D4AA39D3-9CDA-4765-ACDB-98D86AF13303}" type="presParOf" srcId="{8797F38C-C9C8-4364-B758-DFA6F08B53B6}" destId="{6553B527-5C4F-46EE-B35F-A058BE4EB575}" srcOrd="0" destOrd="0" presId="urn:microsoft.com/office/officeart/2008/layout/LinedList"/>
    <dgm:cxn modelId="{843D4D73-BAB0-4B06-A7C2-75881A43E2C6}" type="presParOf" srcId="{8797F38C-C9C8-4364-B758-DFA6F08B53B6}" destId="{B6852E19-7C46-4013-BBA9-03DB8D7A61C1}" srcOrd="1" destOrd="0" presId="urn:microsoft.com/office/officeart/2008/layout/LinedList"/>
    <dgm:cxn modelId="{8923393E-69CC-4E59-BAE9-5A16D11F8961}" type="presParOf" srcId="{FCC68A68-E0A1-4163-8EB1-9E48859E6316}" destId="{ABD4936B-AAB1-4F4F-9FB1-F1619A2CBE48}" srcOrd="6" destOrd="0" presId="urn:microsoft.com/office/officeart/2008/layout/LinedList"/>
    <dgm:cxn modelId="{2F8A2B26-20AD-4900-9781-C028DD2FC8FF}" type="presParOf" srcId="{FCC68A68-E0A1-4163-8EB1-9E48859E6316}" destId="{D42169C8-FCFB-4615-8B47-5FDE2858457E}" srcOrd="7" destOrd="0" presId="urn:microsoft.com/office/officeart/2008/layout/LinedList"/>
    <dgm:cxn modelId="{D40636EE-F955-482C-9DA4-80E26041E66E}" type="presParOf" srcId="{D42169C8-FCFB-4615-8B47-5FDE2858457E}" destId="{0412893C-55EF-4EF0-82AC-74C5A6272770}" srcOrd="0" destOrd="0" presId="urn:microsoft.com/office/officeart/2008/layout/LinedList"/>
    <dgm:cxn modelId="{2B0D797E-0B72-4464-8A7D-004D0D20DB94}" type="presParOf" srcId="{D42169C8-FCFB-4615-8B47-5FDE2858457E}" destId="{3E6EBA6C-5E22-4881-BB71-94E5865063D3}" srcOrd="1" destOrd="0" presId="urn:microsoft.com/office/officeart/2008/layout/LinedList"/>
    <dgm:cxn modelId="{A574EB3B-D212-40B7-B7F9-47D37EBA0D35}" type="presParOf" srcId="{FCC68A68-E0A1-4163-8EB1-9E48859E6316}" destId="{D3D2CBF8-A4AF-4B18-90BF-CAD27D5E56ED}" srcOrd="8" destOrd="0" presId="urn:microsoft.com/office/officeart/2008/layout/LinedList"/>
    <dgm:cxn modelId="{0BF61B48-FF5F-48F6-AB14-567A911A85E7}" type="presParOf" srcId="{FCC68A68-E0A1-4163-8EB1-9E48859E6316}" destId="{D69CD1BF-81BD-4EB2-AC0A-91CD10111CA7}" srcOrd="9" destOrd="0" presId="urn:microsoft.com/office/officeart/2008/layout/LinedList"/>
    <dgm:cxn modelId="{72C42558-57EC-45A7-9247-B58969271D8D}" type="presParOf" srcId="{D69CD1BF-81BD-4EB2-AC0A-91CD10111CA7}" destId="{F979F668-9C94-457A-AB40-760FAF59749D}" srcOrd="0" destOrd="0" presId="urn:microsoft.com/office/officeart/2008/layout/LinedList"/>
    <dgm:cxn modelId="{D616545C-2720-422D-B212-4A96FBEB7013}" type="presParOf" srcId="{D69CD1BF-81BD-4EB2-AC0A-91CD10111CA7}" destId="{84D90075-A8AA-4CE6-92D2-374190AC9482}" srcOrd="1" destOrd="0" presId="urn:microsoft.com/office/officeart/2008/layout/LinedList"/>
    <dgm:cxn modelId="{2FEA2881-AAF6-4877-93B9-C90A571A6018}" type="presParOf" srcId="{FCC68A68-E0A1-4163-8EB1-9E48859E6316}" destId="{8A2E3D4B-A6FC-4BB0-9197-DBF96A01F4DB}" srcOrd="10" destOrd="0" presId="urn:microsoft.com/office/officeart/2008/layout/LinedList"/>
    <dgm:cxn modelId="{9133C9CD-1A45-4360-A2A2-4ADB47EC9AE9}" type="presParOf" srcId="{FCC68A68-E0A1-4163-8EB1-9E48859E6316}" destId="{FEF5A6AF-6CEE-46EE-8E35-F572FF4F806D}" srcOrd="11" destOrd="0" presId="urn:microsoft.com/office/officeart/2008/layout/LinedList"/>
    <dgm:cxn modelId="{EE8617A1-56A0-44E4-B93C-099E4498CB24}" type="presParOf" srcId="{FEF5A6AF-6CEE-46EE-8E35-F572FF4F806D}" destId="{1B73F2B8-C068-41A5-BE14-1AC380A8CDDA}" srcOrd="0" destOrd="0" presId="urn:microsoft.com/office/officeart/2008/layout/LinedList"/>
    <dgm:cxn modelId="{720C60EF-DB1A-4DBD-9652-B760EE7DDCBE}" type="presParOf" srcId="{FEF5A6AF-6CEE-46EE-8E35-F572FF4F806D}" destId="{B493831D-022E-4548-A908-F163CBD454C9}" srcOrd="1" destOrd="0" presId="urn:microsoft.com/office/officeart/2008/layout/LinedList"/>
    <dgm:cxn modelId="{25F96A38-4FD7-467E-A591-75C72727A310}" type="presParOf" srcId="{FCC68A68-E0A1-4163-8EB1-9E48859E6316}" destId="{5E72CFC0-E87E-406E-BC0E-13F80E5F695F}" srcOrd="12" destOrd="0" presId="urn:microsoft.com/office/officeart/2008/layout/LinedList"/>
    <dgm:cxn modelId="{794E1DBF-6989-4542-A0B9-3DD6B4514406}" type="presParOf" srcId="{FCC68A68-E0A1-4163-8EB1-9E48859E6316}" destId="{F697C6E2-6664-4511-88CF-4488DA479D45}" srcOrd="13" destOrd="0" presId="urn:microsoft.com/office/officeart/2008/layout/LinedList"/>
    <dgm:cxn modelId="{0255CF25-6FCA-4738-B1DA-6BB566D9DFD3}" type="presParOf" srcId="{F697C6E2-6664-4511-88CF-4488DA479D45}" destId="{48ACD7BD-542D-4CA6-969F-8BB29F0C2CD8}" srcOrd="0" destOrd="0" presId="urn:microsoft.com/office/officeart/2008/layout/LinedList"/>
    <dgm:cxn modelId="{F08B8DFD-D5D7-4C0F-9865-3E096E5004DB}" type="presParOf" srcId="{F697C6E2-6664-4511-88CF-4488DA479D45}" destId="{7E7EAC82-D6D9-4090-B08D-2DB3E2524F85}" srcOrd="1" destOrd="0" presId="urn:microsoft.com/office/officeart/2008/layout/LinedList"/>
    <dgm:cxn modelId="{304D2ED0-3C56-4623-A9C5-5541327E5A98}" type="presParOf" srcId="{FCC68A68-E0A1-4163-8EB1-9E48859E6316}" destId="{AA1D4BD7-A15F-43D8-9D7E-0D28088A0E3F}" srcOrd="14" destOrd="0" presId="urn:microsoft.com/office/officeart/2008/layout/LinedList"/>
    <dgm:cxn modelId="{99DF1FFF-C61F-49C5-BEFF-B3DCAC566BCC}" type="presParOf" srcId="{FCC68A68-E0A1-4163-8EB1-9E48859E6316}" destId="{B0B95387-147B-4F72-8C47-595101514A2B}" srcOrd="15" destOrd="0" presId="urn:microsoft.com/office/officeart/2008/layout/LinedList"/>
    <dgm:cxn modelId="{D69885C8-EA81-47E2-A38F-9A616B9B6421}" type="presParOf" srcId="{B0B95387-147B-4F72-8C47-595101514A2B}" destId="{6E9F84B0-5B0B-4B82-B9EB-385366F342C1}" srcOrd="0" destOrd="0" presId="urn:microsoft.com/office/officeart/2008/layout/LinedList"/>
    <dgm:cxn modelId="{88D54196-31ED-410B-A088-5866357B4409}" type="presParOf" srcId="{B0B95387-147B-4F72-8C47-595101514A2B}" destId="{09F6EAC8-C22D-4070-8D55-9A8C4CF3CC82}" srcOrd="1" destOrd="0" presId="urn:microsoft.com/office/officeart/2008/layout/LinedList"/>
    <dgm:cxn modelId="{054898A8-4D7A-4791-89FA-2516C2720CA0}" type="presParOf" srcId="{FCC68A68-E0A1-4163-8EB1-9E48859E6316}" destId="{FCF7AD8D-3D07-4725-B38E-F645FECCA8B9}" srcOrd="16" destOrd="0" presId="urn:microsoft.com/office/officeart/2008/layout/LinedList"/>
    <dgm:cxn modelId="{26D1CDF1-553F-4F27-B47F-34C4174B711A}" type="presParOf" srcId="{FCC68A68-E0A1-4163-8EB1-9E48859E6316}" destId="{E8009B80-A236-4598-919C-1C3D235801F3}" srcOrd="17" destOrd="0" presId="urn:microsoft.com/office/officeart/2008/layout/LinedList"/>
    <dgm:cxn modelId="{D70B4A3E-C079-403D-BD9F-D76318F1BD5C}" type="presParOf" srcId="{E8009B80-A236-4598-919C-1C3D235801F3}" destId="{D4EEEB28-BF8F-4BEA-92F9-5364511F939C}" srcOrd="0" destOrd="0" presId="urn:microsoft.com/office/officeart/2008/layout/LinedList"/>
    <dgm:cxn modelId="{3F4E287B-7E12-4090-9602-8D6BB21F875D}" type="presParOf" srcId="{E8009B80-A236-4598-919C-1C3D235801F3}" destId="{2AE3B878-E382-492E-9519-DE6D155028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C5F112-73E5-464B-AA2D-0EB82FD9CE7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96AB9E-3AA1-44B8-8E16-86E8C756E4AB}">
      <dgm:prSet/>
      <dgm:spPr/>
      <dgm:t>
        <a:bodyPr/>
        <a:lstStyle/>
        <a:p>
          <a:r>
            <a:rPr lang="en-US" dirty="0"/>
            <a:t>Bunny life data is storing a in file. Load bunny’s life data.</a:t>
          </a:r>
        </a:p>
      </dgm:t>
    </dgm:pt>
    <dgm:pt modelId="{EAB9FDFD-254A-47F3-A55E-D3834BE96078}" type="parTrans" cxnId="{7B90EE7A-72C8-4C6F-BE05-862A0E31DC2F}">
      <dgm:prSet/>
      <dgm:spPr/>
      <dgm:t>
        <a:bodyPr/>
        <a:lstStyle/>
        <a:p>
          <a:endParaRPr lang="en-US"/>
        </a:p>
      </dgm:t>
    </dgm:pt>
    <dgm:pt modelId="{033EF79E-18ED-4FE7-97DF-23147202C6D8}" type="sibTrans" cxnId="{7B90EE7A-72C8-4C6F-BE05-862A0E31DC2F}">
      <dgm:prSet/>
      <dgm:spPr/>
      <dgm:t>
        <a:bodyPr/>
        <a:lstStyle/>
        <a:p>
          <a:endParaRPr lang="en-US"/>
        </a:p>
      </dgm:t>
    </dgm:pt>
    <dgm:pt modelId="{29AE9BB9-810A-4D60-B868-4EF50D717395}">
      <dgm:prSet/>
      <dgm:spPr/>
      <dgm:t>
        <a:bodyPr/>
        <a:lstStyle/>
        <a:p>
          <a:r>
            <a:rPr lang="en-CA"/>
            <a:t>Display a menu for user to feed, play, check status and quit the game.</a:t>
          </a:r>
          <a:endParaRPr lang="en-US"/>
        </a:p>
      </dgm:t>
    </dgm:pt>
    <dgm:pt modelId="{07CACE75-1105-413F-AB4C-0F4052701079}" type="parTrans" cxnId="{A6BD1524-13DC-422D-B4F9-3AA9574C4137}">
      <dgm:prSet/>
      <dgm:spPr/>
      <dgm:t>
        <a:bodyPr/>
        <a:lstStyle/>
        <a:p>
          <a:endParaRPr lang="en-US"/>
        </a:p>
      </dgm:t>
    </dgm:pt>
    <dgm:pt modelId="{D33ACDBA-CBC4-42E4-932D-9929E04769D1}" type="sibTrans" cxnId="{A6BD1524-13DC-422D-B4F9-3AA9574C4137}">
      <dgm:prSet/>
      <dgm:spPr/>
      <dgm:t>
        <a:bodyPr/>
        <a:lstStyle/>
        <a:p>
          <a:endParaRPr lang="en-US"/>
        </a:p>
      </dgm:t>
    </dgm:pt>
    <dgm:pt modelId="{1D59B6C2-8D10-468A-8352-03ED4B2B836C}">
      <dgm:prSet/>
      <dgm:spPr/>
      <dgm:t>
        <a:bodyPr/>
        <a:lstStyle/>
        <a:p>
          <a:r>
            <a:rPr lang="en-CA"/>
            <a:t>Create a while main loop to display menu and call associated functions to execute feed, play, and check bunny’s status</a:t>
          </a:r>
          <a:endParaRPr lang="en-US"/>
        </a:p>
      </dgm:t>
    </dgm:pt>
    <dgm:pt modelId="{F7A4EF98-3E0A-4395-92D7-4FEF3B0CC779}" type="parTrans" cxnId="{B19384CA-6B0B-483C-90B3-85FAE96D7715}">
      <dgm:prSet/>
      <dgm:spPr/>
      <dgm:t>
        <a:bodyPr/>
        <a:lstStyle/>
        <a:p>
          <a:endParaRPr lang="en-US"/>
        </a:p>
      </dgm:t>
    </dgm:pt>
    <dgm:pt modelId="{B63E5EE5-F901-497D-AE7B-7D19C4EA3A74}" type="sibTrans" cxnId="{B19384CA-6B0B-483C-90B3-85FAE96D7715}">
      <dgm:prSet/>
      <dgm:spPr/>
      <dgm:t>
        <a:bodyPr/>
        <a:lstStyle/>
        <a:p>
          <a:endParaRPr lang="en-US"/>
        </a:p>
      </dgm:t>
    </dgm:pt>
    <dgm:pt modelId="{EEE1A680-3257-421B-8214-0508D3E4302B}">
      <dgm:prSet/>
      <dgm:spPr/>
      <dgm:t>
        <a:bodyPr/>
        <a:lstStyle/>
        <a:p>
          <a:r>
            <a:rPr lang="en-CA"/>
            <a:t>If user decided to exit the game, save bunny’s life data to a file.</a:t>
          </a:r>
          <a:endParaRPr lang="en-US"/>
        </a:p>
      </dgm:t>
    </dgm:pt>
    <dgm:pt modelId="{10DECB00-AE4A-465E-9C92-CECDDF1CCD70}" type="parTrans" cxnId="{B1593A9C-AEE1-4153-B4C7-1E95BFAA567B}">
      <dgm:prSet/>
      <dgm:spPr/>
      <dgm:t>
        <a:bodyPr/>
        <a:lstStyle/>
        <a:p>
          <a:endParaRPr lang="en-US"/>
        </a:p>
      </dgm:t>
    </dgm:pt>
    <dgm:pt modelId="{CD78F585-5660-4462-8A71-C1BA7E11A7DD}" type="sibTrans" cxnId="{B1593A9C-AEE1-4153-B4C7-1E95BFAA567B}">
      <dgm:prSet/>
      <dgm:spPr/>
      <dgm:t>
        <a:bodyPr/>
        <a:lstStyle/>
        <a:p>
          <a:endParaRPr lang="en-US"/>
        </a:p>
      </dgm:t>
    </dgm:pt>
    <dgm:pt modelId="{65B0EB88-E074-412B-ADA9-8F23551FCAFB}" type="pres">
      <dgm:prSet presAssocID="{42C5F112-73E5-464B-AA2D-0EB82FD9CE7B}" presName="linear" presStyleCnt="0">
        <dgm:presLayoutVars>
          <dgm:animLvl val="lvl"/>
          <dgm:resizeHandles val="exact"/>
        </dgm:presLayoutVars>
      </dgm:prSet>
      <dgm:spPr/>
    </dgm:pt>
    <dgm:pt modelId="{960BCD95-FF7A-42EF-A351-2B855F1C8F3B}" type="pres">
      <dgm:prSet presAssocID="{2396AB9E-3AA1-44B8-8E16-86E8C756E4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C93A59C-790D-4740-862C-14882CF7F66B}" type="pres">
      <dgm:prSet presAssocID="{033EF79E-18ED-4FE7-97DF-23147202C6D8}" presName="spacer" presStyleCnt="0"/>
      <dgm:spPr/>
    </dgm:pt>
    <dgm:pt modelId="{AD1EE2CE-104E-49B7-AEEB-4168B6EF7A22}" type="pres">
      <dgm:prSet presAssocID="{29AE9BB9-810A-4D60-B868-4EF50D7173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C758B2-E821-4176-925F-19560E082A66}" type="pres">
      <dgm:prSet presAssocID="{D33ACDBA-CBC4-42E4-932D-9929E04769D1}" presName="spacer" presStyleCnt="0"/>
      <dgm:spPr/>
    </dgm:pt>
    <dgm:pt modelId="{9615E15E-697B-4A39-B798-DFB283FA9EB5}" type="pres">
      <dgm:prSet presAssocID="{1D59B6C2-8D10-468A-8352-03ED4B2B83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24C6F4-04E8-4B39-B885-8F5AAD8BA5B2}" type="pres">
      <dgm:prSet presAssocID="{B63E5EE5-F901-497D-AE7B-7D19C4EA3A74}" presName="spacer" presStyleCnt="0"/>
      <dgm:spPr/>
    </dgm:pt>
    <dgm:pt modelId="{8895A2DC-D11B-4A06-806B-7DF3684A5AD9}" type="pres">
      <dgm:prSet presAssocID="{EEE1A680-3257-421B-8214-0508D3E430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1E35B02-6F87-4BA2-8BE2-3B1AE3219700}" type="presOf" srcId="{2396AB9E-3AA1-44B8-8E16-86E8C756E4AB}" destId="{960BCD95-FF7A-42EF-A351-2B855F1C8F3B}" srcOrd="0" destOrd="0" presId="urn:microsoft.com/office/officeart/2005/8/layout/vList2"/>
    <dgm:cxn modelId="{1858830E-49D7-457A-8836-959688643852}" type="presOf" srcId="{1D59B6C2-8D10-468A-8352-03ED4B2B836C}" destId="{9615E15E-697B-4A39-B798-DFB283FA9EB5}" srcOrd="0" destOrd="0" presId="urn:microsoft.com/office/officeart/2005/8/layout/vList2"/>
    <dgm:cxn modelId="{A6BD1524-13DC-422D-B4F9-3AA9574C4137}" srcId="{42C5F112-73E5-464B-AA2D-0EB82FD9CE7B}" destId="{29AE9BB9-810A-4D60-B868-4EF50D717395}" srcOrd="1" destOrd="0" parTransId="{07CACE75-1105-413F-AB4C-0F4052701079}" sibTransId="{D33ACDBA-CBC4-42E4-932D-9929E04769D1}"/>
    <dgm:cxn modelId="{824A1E56-DC7C-4DC5-BD7F-C0C3D7E395F9}" type="presOf" srcId="{29AE9BB9-810A-4D60-B868-4EF50D717395}" destId="{AD1EE2CE-104E-49B7-AEEB-4168B6EF7A22}" srcOrd="0" destOrd="0" presId="urn:microsoft.com/office/officeart/2005/8/layout/vList2"/>
    <dgm:cxn modelId="{7B90EE7A-72C8-4C6F-BE05-862A0E31DC2F}" srcId="{42C5F112-73E5-464B-AA2D-0EB82FD9CE7B}" destId="{2396AB9E-3AA1-44B8-8E16-86E8C756E4AB}" srcOrd="0" destOrd="0" parTransId="{EAB9FDFD-254A-47F3-A55E-D3834BE96078}" sibTransId="{033EF79E-18ED-4FE7-97DF-23147202C6D8}"/>
    <dgm:cxn modelId="{B1593A9C-AEE1-4153-B4C7-1E95BFAA567B}" srcId="{42C5F112-73E5-464B-AA2D-0EB82FD9CE7B}" destId="{EEE1A680-3257-421B-8214-0508D3E4302B}" srcOrd="3" destOrd="0" parTransId="{10DECB00-AE4A-465E-9C92-CECDDF1CCD70}" sibTransId="{CD78F585-5660-4462-8A71-C1BA7E11A7DD}"/>
    <dgm:cxn modelId="{B7FE35A9-5D53-4782-85D7-E438D0463D1D}" type="presOf" srcId="{42C5F112-73E5-464B-AA2D-0EB82FD9CE7B}" destId="{65B0EB88-E074-412B-ADA9-8F23551FCAFB}" srcOrd="0" destOrd="0" presId="urn:microsoft.com/office/officeart/2005/8/layout/vList2"/>
    <dgm:cxn modelId="{8F8F96C1-4642-4AE0-9CB4-7F2B6052DC45}" type="presOf" srcId="{EEE1A680-3257-421B-8214-0508D3E4302B}" destId="{8895A2DC-D11B-4A06-806B-7DF3684A5AD9}" srcOrd="0" destOrd="0" presId="urn:microsoft.com/office/officeart/2005/8/layout/vList2"/>
    <dgm:cxn modelId="{B19384CA-6B0B-483C-90B3-85FAE96D7715}" srcId="{42C5F112-73E5-464B-AA2D-0EB82FD9CE7B}" destId="{1D59B6C2-8D10-468A-8352-03ED4B2B836C}" srcOrd="2" destOrd="0" parTransId="{F7A4EF98-3E0A-4395-92D7-4FEF3B0CC779}" sibTransId="{B63E5EE5-F901-497D-AE7B-7D19C4EA3A74}"/>
    <dgm:cxn modelId="{10393060-7F76-41C4-929B-90601A12CCA2}" type="presParOf" srcId="{65B0EB88-E074-412B-ADA9-8F23551FCAFB}" destId="{960BCD95-FF7A-42EF-A351-2B855F1C8F3B}" srcOrd="0" destOrd="0" presId="urn:microsoft.com/office/officeart/2005/8/layout/vList2"/>
    <dgm:cxn modelId="{1C5F02D3-4D92-405C-8398-02437EEC59B6}" type="presParOf" srcId="{65B0EB88-E074-412B-ADA9-8F23551FCAFB}" destId="{FC93A59C-790D-4740-862C-14882CF7F66B}" srcOrd="1" destOrd="0" presId="urn:microsoft.com/office/officeart/2005/8/layout/vList2"/>
    <dgm:cxn modelId="{D151C190-5704-4E49-B3EE-80BAD98DF6F3}" type="presParOf" srcId="{65B0EB88-E074-412B-ADA9-8F23551FCAFB}" destId="{AD1EE2CE-104E-49B7-AEEB-4168B6EF7A22}" srcOrd="2" destOrd="0" presId="urn:microsoft.com/office/officeart/2005/8/layout/vList2"/>
    <dgm:cxn modelId="{BD7DC931-14A5-4C27-880D-D5945D276C00}" type="presParOf" srcId="{65B0EB88-E074-412B-ADA9-8F23551FCAFB}" destId="{CBC758B2-E821-4176-925F-19560E082A66}" srcOrd="3" destOrd="0" presId="urn:microsoft.com/office/officeart/2005/8/layout/vList2"/>
    <dgm:cxn modelId="{7ED7E566-A617-43C0-9B29-34A914FC360E}" type="presParOf" srcId="{65B0EB88-E074-412B-ADA9-8F23551FCAFB}" destId="{9615E15E-697B-4A39-B798-DFB283FA9EB5}" srcOrd="4" destOrd="0" presId="urn:microsoft.com/office/officeart/2005/8/layout/vList2"/>
    <dgm:cxn modelId="{A7B8B159-6962-4EF4-B4FC-1577A2B23A9D}" type="presParOf" srcId="{65B0EB88-E074-412B-ADA9-8F23551FCAFB}" destId="{1D24C6F4-04E8-4B39-B885-8F5AAD8BA5B2}" srcOrd="5" destOrd="0" presId="urn:microsoft.com/office/officeart/2005/8/layout/vList2"/>
    <dgm:cxn modelId="{E565BFDA-0959-4298-82BE-E2072E69FBE7}" type="presParOf" srcId="{65B0EB88-E074-412B-ADA9-8F23551FCAFB}" destId="{8895A2DC-D11B-4A06-806B-7DF3684A5A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47C76-3ACE-4257-A1CE-727386BF7FD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FD11C8-C61B-4E9C-84C7-2B927EB1208B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Project: Hangman Game</a:t>
          </a:r>
        </a:p>
      </dsp:txBody>
      <dsp:txXfrm>
        <a:off x="0" y="531"/>
        <a:ext cx="10515600" cy="483363"/>
      </dsp:txXfrm>
    </dsp:sp>
    <dsp:sp modelId="{94D10653-3229-4337-961F-9CA3027C4C8E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accent5">
            <a:hueOff val="-1519019"/>
            <a:satOff val="-103"/>
            <a:lumOff val="245"/>
            <a:alphaOff val="0"/>
          </a:schemeClr>
        </a:solidFill>
        <a:ln w="19050" cap="flat" cmpd="sng" algn="ctr">
          <a:solidFill>
            <a:schemeClr val="accent5">
              <a:hueOff val="-1519019"/>
              <a:satOff val="-103"/>
              <a:lumOff val="2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45F7E0-AC29-438B-8BCC-4E04958C3E42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483895"/>
        <a:ext cx="10515600" cy="483363"/>
      </dsp:txXfrm>
    </dsp:sp>
    <dsp:sp modelId="{6F7CA624-679E-4AC4-B390-6058AAF77E41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53B527-5C4F-46EE-B35F-A058BE4EB575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967259"/>
        <a:ext cx="10515600" cy="483363"/>
      </dsp:txXfrm>
    </dsp:sp>
    <dsp:sp modelId="{ABD4936B-AAB1-4F4F-9FB1-F1619A2CBE48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accent5">
            <a:hueOff val="-4557056"/>
            <a:satOff val="-310"/>
            <a:lumOff val="735"/>
            <a:alphaOff val="0"/>
          </a:schemeClr>
        </a:solidFill>
        <a:ln w="19050" cap="flat" cmpd="sng" algn="ctr">
          <a:solidFill>
            <a:schemeClr val="accent5">
              <a:hueOff val="-4557056"/>
              <a:satOff val="-310"/>
              <a:lumOff val="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12893C-55EF-4EF0-82AC-74C5A6272770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1450623"/>
        <a:ext cx="10515600" cy="483363"/>
      </dsp:txXfrm>
    </dsp:sp>
    <dsp:sp modelId="{D3D2CBF8-A4AF-4B18-90BF-CAD27D5E56ED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79F668-9C94-457A-AB40-760FAF59749D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1933987"/>
        <a:ext cx="10515600" cy="483363"/>
      </dsp:txXfrm>
    </dsp:sp>
    <dsp:sp modelId="{8A2E3D4B-A6FC-4BB0-9197-DBF96A01F4DB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accent5">
            <a:hueOff val="-7595094"/>
            <a:satOff val="-516"/>
            <a:lumOff val="1226"/>
            <a:alphaOff val="0"/>
          </a:schemeClr>
        </a:solidFill>
        <a:ln w="19050" cap="flat" cmpd="sng" algn="ctr">
          <a:solidFill>
            <a:schemeClr val="accent5">
              <a:hueOff val="-7595094"/>
              <a:satOff val="-516"/>
              <a:lumOff val="12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73F2B8-C068-41A5-BE14-1AC380A8CDDA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417350"/>
        <a:ext cx="10515600" cy="483363"/>
      </dsp:txXfrm>
    </dsp:sp>
    <dsp:sp modelId="{5E72CFC0-E87E-406E-BC0E-13F80E5F695F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ACD7BD-542D-4CA6-969F-8BB29F0C2CD8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900714"/>
        <a:ext cx="10515600" cy="483363"/>
      </dsp:txXfrm>
    </dsp:sp>
    <dsp:sp modelId="{AA1D4BD7-A15F-43D8-9D7E-0D28088A0E3F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accent5">
            <a:hueOff val="-10633130"/>
            <a:satOff val="-723"/>
            <a:lumOff val="1716"/>
            <a:alphaOff val="0"/>
          </a:schemeClr>
        </a:solidFill>
        <a:ln w="19050" cap="flat" cmpd="sng" algn="ctr">
          <a:solidFill>
            <a:schemeClr val="accent5">
              <a:hueOff val="-10633130"/>
              <a:satOff val="-723"/>
              <a:lumOff val="1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9F84B0-5B0B-4B82-B9EB-385366F342C1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3384078"/>
        <a:ext cx="10515600" cy="483363"/>
      </dsp:txXfrm>
    </dsp:sp>
    <dsp:sp modelId="{FCF7AD8D-3D07-4725-B38E-F645FECCA8B9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EEEB28-BF8F-4BEA-92F9-5364511F939C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3867442"/>
        <a:ext cx="10515600" cy="483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BCD95-FF7A-42EF-A351-2B855F1C8F3B}">
      <dsp:nvSpPr>
        <dsp:cNvPr id="0" name=""/>
        <dsp:cNvSpPr/>
      </dsp:nvSpPr>
      <dsp:spPr>
        <a:xfrm>
          <a:off x="0" y="84287"/>
          <a:ext cx="6364224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Bunny life data is storing a in file. Load bunny’s life data.</a:t>
          </a:r>
        </a:p>
      </dsp:txBody>
      <dsp:txXfrm>
        <a:off x="62808" y="147095"/>
        <a:ext cx="6238608" cy="1161018"/>
      </dsp:txXfrm>
    </dsp:sp>
    <dsp:sp modelId="{AD1EE2CE-104E-49B7-AEEB-4168B6EF7A22}">
      <dsp:nvSpPr>
        <dsp:cNvPr id="0" name=""/>
        <dsp:cNvSpPr/>
      </dsp:nvSpPr>
      <dsp:spPr>
        <a:xfrm>
          <a:off x="0" y="1437161"/>
          <a:ext cx="6364224" cy="1286634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Display a menu for user to feed, play, check status and quit the game.</a:t>
          </a:r>
          <a:endParaRPr lang="en-US" sz="2300" kern="1200"/>
        </a:p>
      </dsp:txBody>
      <dsp:txXfrm>
        <a:off x="62808" y="1499969"/>
        <a:ext cx="6238608" cy="1161018"/>
      </dsp:txXfrm>
    </dsp:sp>
    <dsp:sp modelId="{9615E15E-697B-4A39-B798-DFB283FA9EB5}">
      <dsp:nvSpPr>
        <dsp:cNvPr id="0" name=""/>
        <dsp:cNvSpPr/>
      </dsp:nvSpPr>
      <dsp:spPr>
        <a:xfrm>
          <a:off x="0" y="2790036"/>
          <a:ext cx="6364224" cy="1286634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Create a while main loop to display menu and call associated functions to execute feed, play, and check bunny’s status</a:t>
          </a:r>
          <a:endParaRPr lang="en-US" sz="2300" kern="1200"/>
        </a:p>
      </dsp:txBody>
      <dsp:txXfrm>
        <a:off x="62808" y="2852844"/>
        <a:ext cx="6238608" cy="1161018"/>
      </dsp:txXfrm>
    </dsp:sp>
    <dsp:sp modelId="{8895A2DC-D11B-4A06-806B-7DF3684A5AD9}">
      <dsp:nvSpPr>
        <dsp:cNvPr id="0" name=""/>
        <dsp:cNvSpPr/>
      </dsp:nvSpPr>
      <dsp:spPr>
        <a:xfrm>
          <a:off x="0" y="4142910"/>
          <a:ext cx="6364224" cy="1286634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If user decided to exit the game, save bunny’s life data to a file.</a:t>
          </a:r>
          <a:endParaRPr lang="en-US" sz="2300" kern="1200"/>
        </a:p>
      </dsp:txBody>
      <dsp:txXfrm>
        <a:off x="62808" y="4205718"/>
        <a:ext cx="6238608" cy="1161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E00FC-4834-4589-AE1B-B2F6AF9F302E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A20E5-15BD-4184-BFDC-7A354F658B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25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B5EC-5210-EABC-51ED-AA906821F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7532A-7266-9561-60CD-4DC10D95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FBAE-E2AD-7E8C-25A0-AA21CABA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463F-DB8F-CF87-9164-CA32D8EE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7FE5-BFF0-200B-324F-9FED1FEA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5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E67F-D4F0-6395-3935-544585F1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D140F-F696-4538-C2DE-792F45D32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214D-5BD6-5A13-A1AA-F44FA54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D06F-C253-AEF7-0CDC-A196568B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3BC3-39F9-CEA2-EA80-2A088288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80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E840B-31F8-BB34-0F4E-F30BE648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5B2B-6AE3-0267-C5D1-5B95E6C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5EC7-B1CE-C7EB-5E11-09AEA952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69B0-38B0-37DC-2357-90A1D4A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61A0-76A1-DB6D-8EC9-0B404436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0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50A7-EA90-BCB2-4318-D7B6C0FE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EFCF-1EEA-33EF-B6A2-5A1AC60E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C48F-F475-5DC6-A5B8-1EC812AA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994-8DBA-3007-EAB8-9A2ABCD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BB20-5661-B2EB-907B-16AED447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6D42-5A56-653F-9D9A-AFCC7BD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91BF-632C-9AF3-CEEB-3E36EA8D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7D70-896F-5861-33C4-A2A41F91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76B4-3240-F0AA-03A1-13CB26A6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AFE1-E3A5-393A-72DE-7E0BC541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53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9568-077B-3CA4-33F0-3659E65A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568B-002F-322A-6A6D-795E6FE6F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2CD46-BE90-1F47-6DD9-B04E20EA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43B5-6942-5C50-A47E-3648240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B21B1-55F9-F940-3C88-60D88D02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817DF-E9EF-F432-3F62-4B60F2D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8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0C99-6CDF-08D5-05EE-DD39B8F3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A0C0B-7A82-909B-B4A2-667DF7C9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CDDE7-B28E-544E-FF40-DF18649BC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F74D-36F5-41F3-35A4-97E95DAF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5828D-74F5-8F0B-054F-0A91B2648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F2AF-20EC-D46C-52D9-7DEBC619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DEC91-9214-F4C0-D902-DD4A0D75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81F1B-B643-A47F-9516-0A8E2C49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990C-E2B2-92F6-794F-20FEE4D4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84AF5-D6DF-3156-02BE-16C173F9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60E1B-DE0D-892C-3BA8-0AEC1AC5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EAD1D-11EE-02AF-D1DB-32AB0D91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76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F6FF4-FA32-A4C3-3240-3AA49E5D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93A13-6703-DD6D-108F-CD10C183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82B1E-6638-0A27-A59B-259F4C9B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400C-88F8-18AE-D970-4A2B2E74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1E38-C6BC-7896-735E-BAE3B8BB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33A0-2434-2472-1C9C-775DE734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0DC47-0E23-2694-8070-D29180FA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F50C-0D21-E7D3-E66B-8D4608F8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5FB0-E72B-0653-853D-C3C84B4F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34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0B2B-E80B-39C9-AF39-53DCA5A3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96A18-285E-5CC5-825E-8D38F0B1E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FDC8-C93C-E20D-E43E-4F2CCC27C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C95D5-4544-17BB-25C3-075AA1B7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0C4E-2A34-9A1F-47FB-DBBC1B1C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D09B9-E5E1-B442-A7AB-6A623CB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32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5C41C-2445-A7D0-C01A-F1D0BFF8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E8B8-DE4D-C81B-A1A9-9BBF21C3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F9FE-988D-E1BA-50C2-4DA8C814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757D-973B-3AEB-BD89-D85C9183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1FAC-87D6-4C07-794E-CDB0A6B2C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3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idscode-lab.github.io/Level-1/Lesson07/illustration-L1-07-Bunny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2A727-06A6-DE71-7A95-DB278CCB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Python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Fundamental</a:t>
            </a:r>
            <a:endParaRPr lang="en-CA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E166-E594-DDB4-44F5-C790D740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Lesson 7</a:t>
            </a:r>
            <a:endParaRPr lang="en-CA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B2A18CE2-3200-3EA5-8510-BB3809D10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3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lose-up of a blue and yellow pipe&#10;&#10;Description automatically generated with medium confidence">
            <a:extLst>
              <a:ext uri="{FF2B5EF4-FFF2-40B4-BE49-F238E27FC236}">
                <a16:creationId xmlns:a16="http://schemas.microsoft.com/office/drawing/2014/main" id="{A8A83098-8529-F607-D85B-8E8A7276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100" r="9091" b="7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B56C0-B9E0-4294-1176-3C12B8AF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Revisit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9E586E8-BA72-3BDD-A717-ABDFF83B7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509895"/>
              </p:ext>
            </p:extLst>
          </p:nvPr>
        </p:nvGraphicFramePr>
        <p:xfrm>
          <a:off x="838200" y="1564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142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EC910-C8CC-1F5D-FE02-56CC475D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lose-up of a blue and yellow pipe&#10;&#10;Description automatically generated with medium confidence">
            <a:extLst>
              <a:ext uri="{FF2B5EF4-FFF2-40B4-BE49-F238E27FC236}">
                <a16:creationId xmlns:a16="http://schemas.microsoft.com/office/drawing/2014/main" id="{5C989EFD-8559-B6AC-0A97-F963621960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100" r="9091" b="72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C2D5C-5DBB-9BAB-86FB-0C6BC1C9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Technique We've Learned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7A99D5-D913-017C-472E-8F03FD3F4F3A}"/>
              </a:ext>
            </a:extLst>
          </p:cNvPr>
          <p:cNvGrpSpPr/>
          <p:nvPr/>
        </p:nvGrpSpPr>
        <p:grpSpPr>
          <a:xfrm>
            <a:off x="838200" y="1564898"/>
            <a:ext cx="10515600" cy="4350274"/>
            <a:chOff x="838200" y="1564898"/>
            <a:chExt cx="10515600" cy="4350274"/>
          </a:xfrm>
        </p:grpSpPr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898B3BEB-1A2F-0F58-744C-A7B1AD7D3829}"/>
                </a:ext>
              </a:extLst>
            </p:cNvPr>
            <p:cNvSpPr/>
            <p:nvPr/>
          </p:nvSpPr>
          <p:spPr>
            <a:xfrm>
              <a:off x="838200" y="1564898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0164E9-22ED-9290-DA7A-A3943B877EA9}"/>
                </a:ext>
              </a:extLst>
            </p:cNvPr>
            <p:cNvSpPr/>
            <p:nvPr/>
          </p:nvSpPr>
          <p:spPr>
            <a:xfrm>
              <a:off x="838200" y="1564898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Random Library</a:t>
              </a: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AE3C0E1F-A2C7-75A0-940B-1BA15E798BEB}"/>
                </a:ext>
              </a:extLst>
            </p:cNvPr>
            <p:cNvSpPr/>
            <p:nvPr/>
          </p:nvSpPr>
          <p:spPr>
            <a:xfrm>
              <a:off x="838200" y="2048262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519019"/>
                <a:satOff val="-103"/>
                <a:lumOff val="245"/>
                <a:alphaOff val="0"/>
              </a:schemeClr>
            </a:lnRef>
            <a:fillRef idx="1">
              <a:schemeClr val="accent5">
                <a:hueOff val="-1519019"/>
                <a:satOff val="-103"/>
                <a:lumOff val="245"/>
                <a:alphaOff val="0"/>
              </a:schemeClr>
            </a:fillRef>
            <a:effectRef idx="1">
              <a:schemeClr val="accent5">
                <a:hueOff val="-1519019"/>
                <a:satOff val="-103"/>
                <a:lumOff val="24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7A7A418-AB97-8898-CE96-B4B5EBDDFB26}"/>
                </a:ext>
              </a:extLst>
            </p:cNvPr>
            <p:cNvSpPr/>
            <p:nvPr/>
          </p:nvSpPr>
          <p:spPr>
            <a:xfrm>
              <a:off x="838200" y="2048262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Decision Making: if-</a:t>
              </a:r>
              <a:r>
                <a:rPr lang="en-US" sz="2200" kern="1200" dirty="0" err="1"/>
                <a:t>elif</a:t>
              </a:r>
              <a:r>
                <a:rPr lang="en-US" sz="2200" kern="1200" dirty="0"/>
                <a:t>-else</a:t>
              </a: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E92DD9A7-242A-4749-CE05-EE2918E347CD}"/>
                </a:ext>
              </a:extLst>
            </p:cNvPr>
            <p:cNvSpPr/>
            <p:nvPr/>
          </p:nvSpPr>
          <p:spPr>
            <a:xfrm>
              <a:off x="838200" y="2531626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3038037"/>
                <a:satOff val="-207"/>
                <a:lumOff val="490"/>
                <a:alphaOff val="0"/>
              </a:schemeClr>
            </a:lnRef>
            <a:fillRef idx="1">
              <a:schemeClr val="accent5">
                <a:hueOff val="-3038037"/>
                <a:satOff val="-207"/>
                <a:lumOff val="490"/>
                <a:alphaOff val="0"/>
              </a:schemeClr>
            </a:fillRef>
            <a:effectRef idx="1">
              <a:schemeClr val="accent5">
                <a:hueOff val="-3038037"/>
                <a:satOff val="-207"/>
                <a:lumOff val="49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09A100F-CEB3-1497-A71B-F9CAFA1112A7}"/>
                </a:ext>
              </a:extLst>
            </p:cNvPr>
            <p:cNvSpPr/>
            <p:nvPr/>
          </p:nvSpPr>
          <p:spPr>
            <a:xfrm>
              <a:off x="838200" y="2531626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Logical Operators (==, !=, &lt;, &lt;=, &gt;, &gt;=)</a:t>
              </a: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F823C62C-F04F-6791-931F-3FB12AAB3D15}"/>
                </a:ext>
              </a:extLst>
            </p:cNvPr>
            <p:cNvSpPr/>
            <p:nvPr/>
          </p:nvSpPr>
          <p:spPr>
            <a:xfrm>
              <a:off x="838200" y="3014990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4557056"/>
                <a:satOff val="-310"/>
                <a:lumOff val="735"/>
                <a:alphaOff val="0"/>
              </a:schemeClr>
            </a:lnRef>
            <a:fillRef idx="1">
              <a:schemeClr val="accent5">
                <a:hueOff val="-4557056"/>
                <a:satOff val="-310"/>
                <a:lumOff val="735"/>
                <a:alphaOff val="0"/>
              </a:schemeClr>
            </a:fillRef>
            <a:effectRef idx="1">
              <a:schemeClr val="accent5">
                <a:hueOff val="-4557056"/>
                <a:satOff val="-310"/>
                <a:lumOff val="73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039AFE-2A05-0F6B-ACDF-277F920A2515}"/>
                </a:ext>
              </a:extLst>
            </p:cNvPr>
            <p:cNvSpPr/>
            <p:nvPr/>
          </p:nvSpPr>
          <p:spPr>
            <a:xfrm>
              <a:off x="838200" y="3014990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Boolean Operators (and, or, not)</a:t>
              </a: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4CAD5C83-117F-3DE3-F24F-C43213F51E2D}"/>
                </a:ext>
              </a:extLst>
            </p:cNvPr>
            <p:cNvSpPr/>
            <p:nvPr/>
          </p:nvSpPr>
          <p:spPr>
            <a:xfrm>
              <a:off x="838200" y="3498354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6076075"/>
                <a:satOff val="-413"/>
                <a:lumOff val="981"/>
                <a:alphaOff val="0"/>
              </a:schemeClr>
            </a:lnRef>
            <a:fillRef idx="1">
              <a:schemeClr val="accent5">
                <a:hueOff val="-6076075"/>
                <a:satOff val="-413"/>
                <a:lumOff val="981"/>
                <a:alphaOff val="0"/>
              </a:schemeClr>
            </a:fillRef>
            <a:effectRef idx="1">
              <a:schemeClr val="accent5">
                <a:hueOff val="-6076075"/>
                <a:satOff val="-413"/>
                <a:lumOff val="9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B62D1F-C1E3-E8D8-293F-54B43BBF2AE1}"/>
                </a:ext>
              </a:extLst>
            </p:cNvPr>
            <p:cNvSpPr/>
            <p:nvPr/>
          </p:nvSpPr>
          <p:spPr>
            <a:xfrm>
              <a:off x="838200" y="3498354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Boolean Values (True / False)</a:t>
              </a: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0CDBFD91-5898-2071-1F60-5C8B89A617E8}"/>
                </a:ext>
              </a:extLst>
            </p:cNvPr>
            <p:cNvSpPr/>
            <p:nvPr/>
          </p:nvSpPr>
          <p:spPr>
            <a:xfrm>
              <a:off x="838200" y="3981717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7595094"/>
                <a:satOff val="-516"/>
                <a:lumOff val="1226"/>
                <a:alphaOff val="0"/>
              </a:schemeClr>
            </a:lnRef>
            <a:fillRef idx="1">
              <a:schemeClr val="accent5">
                <a:hueOff val="-7595094"/>
                <a:satOff val="-516"/>
                <a:lumOff val="1226"/>
                <a:alphaOff val="0"/>
              </a:schemeClr>
            </a:fillRef>
            <a:effectRef idx="1">
              <a:schemeClr val="accent5">
                <a:hueOff val="-7595094"/>
                <a:satOff val="-516"/>
                <a:lumOff val="122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EDE1FB3-966D-2B8B-19FE-84BB0C00C440}"/>
                </a:ext>
              </a:extLst>
            </p:cNvPr>
            <p:cNvSpPr/>
            <p:nvPr/>
          </p:nvSpPr>
          <p:spPr>
            <a:xfrm>
              <a:off x="838200" y="3981717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range(start, stop, step) function	</a:t>
              </a: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2FFFD586-59EA-601D-05A0-069429301E1E}"/>
                </a:ext>
              </a:extLst>
            </p:cNvPr>
            <p:cNvSpPr/>
            <p:nvPr/>
          </p:nvSpPr>
          <p:spPr>
            <a:xfrm>
              <a:off x="838200" y="4465081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9114112"/>
                <a:satOff val="-620"/>
                <a:lumOff val="1471"/>
                <a:alphaOff val="0"/>
              </a:schemeClr>
            </a:lnRef>
            <a:fillRef idx="1">
              <a:schemeClr val="accent5">
                <a:hueOff val="-9114112"/>
                <a:satOff val="-620"/>
                <a:lumOff val="1471"/>
                <a:alphaOff val="0"/>
              </a:schemeClr>
            </a:fillRef>
            <a:effectRef idx="1">
              <a:schemeClr val="accent5">
                <a:hueOff val="-9114112"/>
                <a:satOff val="-620"/>
                <a:lumOff val="147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6F4547-D801-902B-EEFA-2256942BE3A7}"/>
                </a:ext>
              </a:extLst>
            </p:cNvPr>
            <p:cNvSpPr/>
            <p:nvPr/>
          </p:nvSpPr>
          <p:spPr>
            <a:xfrm>
              <a:off x="838200" y="4465081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Control Structure: for loop, while loop</a:t>
              </a:r>
            </a:p>
          </p:txBody>
        </p:sp>
        <p:sp>
          <p:nvSpPr>
            <p:cNvPr id="24" name="Straight Connector 23">
              <a:extLst>
                <a:ext uri="{FF2B5EF4-FFF2-40B4-BE49-F238E27FC236}">
                  <a16:creationId xmlns:a16="http://schemas.microsoft.com/office/drawing/2014/main" id="{394BC09E-B6AE-5B9E-68CB-C54C4F85AD19}"/>
                </a:ext>
              </a:extLst>
            </p:cNvPr>
            <p:cNvSpPr/>
            <p:nvPr/>
          </p:nvSpPr>
          <p:spPr>
            <a:xfrm>
              <a:off x="838200" y="4948445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0633130"/>
                <a:satOff val="-723"/>
                <a:lumOff val="1716"/>
                <a:alphaOff val="0"/>
              </a:schemeClr>
            </a:lnRef>
            <a:fillRef idx="1">
              <a:schemeClr val="accent5">
                <a:hueOff val="-10633130"/>
                <a:satOff val="-723"/>
                <a:lumOff val="1716"/>
                <a:alphaOff val="0"/>
              </a:schemeClr>
            </a:fillRef>
            <a:effectRef idx="1">
              <a:schemeClr val="accent5">
                <a:hueOff val="-10633130"/>
                <a:satOff val="-723"/>
                <a:lumOff val="17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78A0B2-B414-4A56-6890-357CCC6F412E}"/>
                </a:ext>
              </a:extLst>
            </p:cNvPr>
            <p:cNvSpPr/>
            <p:nvPr/>
          </p:nvSpPr>
          <p:spPr>
            <a:xfrm>
              <a:off x="838200" y="4948445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200" kern="1200" dirty="0"/>
            </a:p>
          </p:txBody>
        </p:sp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0A0D46B1-3949-76B2-300F-507BCFB4FA2C}"/>
                </a:ext>
              </a:extLst>
            </p:cNvPr>
            <p:cNvSpPr/>
            <p:nvPr/>
          </p:nvSpPr>
          <p:spPr>
            <a:xfrm>
              <a:off x="838200" y="5431809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2152150"/>
                <a:satOff val="-826"/>
                <a:lumOff val="1961"/>
                <a:alphaOff val="0"/>
              </a:schemeClr>
            </a:lnRef>
            <a:fillRef idx="1">
              <a:schemeClr val="accent5">
                <a:hueOff val="-12152150"/>
                <a:satOff val="-826"/>
                <a:lumOff val="1961"/>
                <a:alphaOff val="0"/>
              </a:schemeClr>
            </a:fillRef>
            <a:effectRef idx="1">
              <a:schemeClr val="accent5">
                <a:hueOff val="-12152150"/>
                <a:satOff val="-826"/>
                <a:lumOff val="196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3241030-0EA1-5B91-B2C4-645F0F807A11}"/>
                </a:ext>
              </a:extLst>
            </p:cNvPr>
            <p:cNvSpPr/>
            <p:nvPr/>
          </p:nvSpPr>
          <p:spPr>
            <a:xfrm>
              <a:off x="838200" y="5431809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200" kern="1200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86E114A-3F99-8972-7E8F-F60278B6E682}"/>
              </a:ext>
            </a:extLst>
          </p:cNvPr>
          <p:cNvSpPr/>
          <p:nvPr/>
        </p:nvSpPr>
        <p:spPr>
          <a:xfrm>
            <a:off x="838200" y="4948445"/>
            <a:ext cx="10515600" cy="483363"/>
          </a:xfrm>
          <a:custGeom>
            <a:avLst/>
            <a:gdLst>
              <a:gd name="connsiteX0" fmla="*/ 0 w 10515600"/>
              <a:gd name="connsiteY0" fmla="*/ 0 h 483363"/>
              <a:gd name="connsiteX1" fmla="*/ 10515600 w 10515600"/>
              <a:gd name="connsiteY1" fmla="*/ 0 h 483363"/>
              <a:gd name="connsiteX2" fmla="*/ 10515600 w 10515600"/>
              <a:gd name="connsiteY2" fmla="*/ 483363 h 483363"/>
              <a:gd name="connsiteX3" fmla="*/ 0 w 10515600"/>
              <a:gd name="connsiteY3" fmla="*/ 483363 h 483363"/>
              <a:gd name="connsiteX4" fmla="*/ 0 w 10515600"/>
              <a:gd name="connsiteY4" fmla="*/ 0 h 48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483363">
                <a:moveTo>
                  <a:pt x="0" y="0"/>
                </a:moveTo>
                <a:lnTo>
                  <a:pt x="10515600" y="0"/>
                </a:lnTo>
                <a:lnTo>
                  <a:pt x="10515600" y="483363"/>
                </a:lnTo>
                <a:lnTo>
                  <a:pt x="0" y="483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Text File Handling: create, write, append, read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A76C767-4093-BB6E-2C00-DE78256DD5D0}"/>
              </a:ext>
            </a:extLst>
          </p:cNvPr>
          <p:cNvSpPr/>
          <p:nvPr/>
        </p:nvSpPr>
        <p:spPr>
          <a:xfrm>
            <a:off x="838200" y="5431809"/>
            <a:ext cx="10515600" cy="483363"/>
          </a:xfrm>
          <a:custGeom>
            <a:avLst/>
            <a:gdLst>
              <a:gd name="connsiteX0" fmla="*/ 0 w 10515600"/>
              <a:gd name="connsiteY0" fmla="*/ 0 h 483363"/>
              <a:gd name="connsiteX1" fmla="*/ 10515600 w 10515600"/>
              <a:gd name="connsiteY1" fmla="*/ 0 h 483363"/>
              <a:gd name="connsiteX2" fmla="*/ 10515600 w 10515600"/>
              <a:gd name="connsiteY2" fmla="*/ 483363 h 483363"/>
              <a:gd name="connsiteX3" fmla="*/ 0 w 10515600"/>
              <a:gd name="connsiteY3" fmla="*/ 483363 h 483363"/>
              <a:gd name="connsiteX4" fmla="*/ 0 w 10515600"/>
              <a:gd name="connsiteY4" fmla="*/ 0 h 48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483363">
                <a:moveTo>
                  <a:pt x="0" y="0"/>
                </a:moveTo>
                <a:lnTo>
                  <a:pt x="10515600" y="0"/>
                </a:lnTo>
                <a:lnTo>
                  <a:pt x="10515600" y="483363"/>
                </a:lnTo>
                <a:lnTo>
                  <a:pt x="0" y="483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Define a Function</a:t>
            </a:r>
          </a:p>
        </p:txBody>
      </p:sp>
    </p:spTree>
    <p:extLst>
      <p:ext uri="{BB962C8B-B14F-4D97-AF65-F5344CB8AC3E}">
        <p14:creationId xmlns:p14="http://schemas.microsoft.com/office/powerpoint/2010/main" val="16841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744D-378B-E08B-5F56-AE292FD3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Virtual Bunny Pet Game</a:t>
            </a:r>
            <a:endParaRPr lang="en-CA" sz="3200"/>
          </a:p>
        </p:txBody>
      </p:sp>
      <p:pic>
        <p:nvPicPr>
          <p:cNvPr id="5" name="Picture 4" descr="rabbit stuffed toy">
            <a:extLst>
              <a:ext uri="{FF2B5EF4-FFF2-40B4-BE49-F238E27FC236}">
                <a16:creationId xmlns:a16="http://schemas.microsoft.com/office/drawing/2014/main" id="{08EF4D3F-9C9F-8D01-8044-1A5A364980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10" r="22152" b="-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0102-EBAE-EA2E-E17C-E6A57D73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In this game, the player takes care of a virtual bunny. </a:t>
            </a:r>
          </a:p>
          <a:p>
            <a:pPr lvl="1"/>
            <a:r>
              <a:rPr lang="en-US" sz="2000"/>
              <a:t>The player feed the bunny, </a:t>
            </a:r>
          </a:p>
          <a:p>
            <a:pPr lvl="1"/>
            <a:r>
              <a:rPr lang="en-US" sz="2000"/>
              <a:t>play with it, </a:t>
            </a:r>
          </a:p>
          <a:p>
            <a:pPr lvl="1"/>
            <a:r>
              <a:rPr lang="en-US" sz="2000"/>
              <a:t>and check its status. </a:t>
            </a:r>
          </a:p>
          <a:p>
            <a:r>
              <a:rPr lang="en-US" sz="2000"/>
              <a:t>The bunny's hunger, happiness, and health levels change over time, requiring the player to interact regularly to keep the bunny happy and healthy. </a:t>
            </a: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97810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297A2-203A-A3F2-DE40-D2EDCF8F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Design the Game</a:t>
            </a:r>
            <a:endParaRPr lang="en-CA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C9C8CA-D6DD-7EC0-C6C5-B62172ADE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30141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684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6236-5789-FAF0-B1F5-EF033BBC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Project Materials</a:t>
            </a:r>
            <a:endParaRPr lang="en-CA" sz="3200"/>
          </a:p>
        </p:txBody>
      </p:sp>
      <p:pic>
        <p:nvPicPr>
          <p:cNvPr id="5" name="Picture 4" descr="Floorplan on a table">
            <a:extLst>
              <a:ext uri="{FF2B5EF4-FFF2-40B4-BE49-F238E27FC236}">
                <a16:creationId xmlns:a16="http://schemas.microsoft.com/office/drawing/2014/main" id="{3272F9C1-1D3D-FE1C-BCD4-7386CEDB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41" r="15205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15E7-BE9A-4A80-E780-AC162EDC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Open the page </a:t>
            </a:r>
            <a:r>
              <a:rPr lang="en-US" sz="2000">
                <a:hlinkClick r:id="rId3"/>
              </a:rPr>
              <a:t>here …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8760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</TotalTime>
  <Words>213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Python Fundamental</vt:lpstr>
      <vt:lpstr>Revisit</vt:lpstr>
      <vt:lpstr>Technique We've Learned</vt:lpstr>
      <vt:lpstr>Virtual Bunny Pet Game</vt:lpstr>
      <vt:lpstr>Design the Game</vt:lpstr>
      <vt:lpstr>Project Materials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 Kong</dc:creator>
  <cp:lastModifiedBy>Quincy Kong</cp:lastModifiedBy>
  <cp:revision>3</cp:revision>
  <dcterms:created xsi:type="dcterms:W3CDTF">2024-10-05T21:05:17Z</dcterms:created>
  <dcterms:modified xsi:type="dcterms:W3CDTF">2025-07-08T20:52:14Z</dcterms:modified>
</cp:coreProperties>
</file>