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95" r:id="rId4"/>
    <p:sldId id="296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1E5CCA3-E4B3-4EC2-9F40-9D1D5A08FC67}" v="1" dt="2025-07-08T20:53:05.003"/>
    <p1510:client id="{E3983966-8EEA-43C3-B436-89FB8F4377B7}" v="84" dt="2025-07-08T16:03:25.4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5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Y Kong" userId="d284375dc8dd504e" providerId="LiveId" clId="{1E47284D-F1D6-40BA-B8D0-440EBDBFD312}"/>
    <pc:docChg chg="undo custSel addSld delSld modSld">
      <pc:chgData name="KY Kong" userId="d284375dc8dd504e" providerId="LiveId" clId="{1E47284D-F1D6-40BA-B8D0-440EBDBFD312}" dt="2025-01-22T20:03:13.248" v="182" actId="20577"/>
      <pc:docMkLst>
        <pc:docMk/>
      </pc:docMkLst>
      <pc:sldChg chg="modSp mod">
        <pc:chgData name="KY Kong" userId="d284375dc8dd504e" providerId="LiveId" clId="{1E47284D-F1D6-40BA-B8D0-440EBDBFD312}" dt="2025-01-22T19:31:19.818" v="18" actId="313"/>
        <pc:sldMkLst>
          <pc:docMk/>
          <pc:sldMk cId="2966834543" sldId="256"/>
        </pc:sldMkLst>
      </pc:sldChg>
      <pc:sldChg chg="del">
        <pc:chgData name="KY Kong" userId="d284375dc8dd504e" providerId="LiveId" clId="{1E47284D-F1D6-40BA-B8D0-440EBDBFD312}" dt="2025-01-22T19:32:11.936" v="20" actId="47"/>
        <pc:sldMkLst>
          <pc:docMk/>
          <pc:sldMk cId="1612033742" sldId="257"/>
        </pc:sldMkLst>
      </pc:sldChg>
      <pc:sldChg chg="add del">
        <pc:chgData name="KY Kong" userId="d284375dc8dd504e" providerId="LiveId" clId="{1E47284D-F1D6-40BA-B8D0-440EBDBFD312}" dt="2025-01-22T19:36:50.657" v="22" actId="47"/>
        <pc:sldMkLst>
          <pc:docMk/>
          <pc:sldMk cId="4027828980" sldId="274"/>
        </pc:sldMkLst>
      </pc:sldChg>
      <pc:sldChg chg="modSp mod">
        <pc:chgData name="KY Kong" userId="d284375dc8dd504e" providerId="LiveId" clId="{1E47284D-F1D6-40BA-B8D0-440EBDBFD312}" dt="2025-01-22T20:01:58.928" v="150" actId="20577"/>
        <pc:sldMkLst>
          <pc:docMk/>
          <pc:sldMk cId="3700790740" sldId="284"/>
        </pc:sldMkLst>
      </pc:sldChg>
      <pc:sldChg chg="modSp mod">
        <pc:chgData name="KY Kong" userId="d284375dc8dd504e" providerId="LiveId" clId="{1E47284D-F1D6-40BA-B8D0-440EBDBFD312}" dt="2025-01-22T20:02:41.302" v="155" actId="20577"/>
        <pc:sldMkLst>
          <pc:docMk/>
          <pc:sldMk cId="3538877600" sldId="285"/>
        </pc:sldMkLst>
      </pc:sldChg>
      <pc:sldChg chg="modSp mod">
        <pc:chgData name="KY Kong" userId="d284375dc8dd504e" providerId="LiveId" clId="{1E47284D-F1D6-40BA-B8D0-440EBDBFD312}" dt="2025-01-22T20:03:13.248" v="182" actId="20577"/>
        <pc:sldMkLst>
          <pc:docMk/>
          <pc:sldMk cId="1012826069" sldId="286"/>
        </pc:sldMkLst>
      </pc:sldChg>
      <pc:sldChg chg="modSp mod">
        <pc:chgData name="KY Kong" userId="d284375dc8dd504e" providerId="LiveId" clId="{1E47284D-F1D6-40BA-B8D0-440EBDBFD312}" dt="2025-01-22T19:43:37.343" v="129" actId="1076"/>
        <pc:sldMkLst>
          <pc:docMk/>
          <pc:sldMk cId="1666202956" sldId="293"/>
        </pc:sldMkLst>
      </pc:sldChg>
      <pc:sldChg chg="add">
        <pc:chgData name="KY Kong" userId="d284375dc8dd504e" providerId="LiveId" clId="{1E47284D-F1D6-40BA-B8D0-440EBDBFD312}" dt="2025-01-22T19:36:49.180" v="21"/>
        <pc:sldMkLst>
          <pc:docMk/>
          <pc:sldMk cId="1310480031" sldId="294"/>
        </pc:sldMkLst>
      </pc:sldChg>
      <pc:sldChg chg="addSp delSp modSp new del mod">
        <pc:chgData name="KY Kong" userId="d284375dc8dd504e" providerId="LiveId" clId="{1E47284D-F1D6-40BA-B8D0-440EBDBFD312}" dt="2025-01-22T19:43:50.233" v="132" actId="47"/>
        <pc:sldMkLst>
          <pc:docMk/>
          <pc:sldMk cId="1600878523" sldId="295"/>
        </pc:sldMkLst>
      </pc:sldChg>
    </pc:docChg>
  </pc:docChgLst>
  <pc:docChgLst>
    <pc:chgData name="Quincy Kong" userId="d284375dc8dd504e" providerId="LiveId" clId="{E3983966-8EEA-43C3-B436-89FB8F4377B7}"/>
    <pc:docChg chg="custSel addSld delSld modSld">
      <pc:chgData name="Quincy Kong" userId="d284375dc8dd504e" providerId="LiveId" clId="{E3983966-8EEA-43C3-B436-89FB8F4377B7}" dt="2025-07-08T16:03:52.044" v="211"/>
      <pc:docMkLst>
        <pc:docMk/>
      </pc:docMkLst>
      <pc:sldChg chg="modSp add">
        <pc:chgData name="Quincy Kong" userId="d284375dc8dd504e" providerId="LiveId" clId="{E3983966-8EEA-43C3-B436-89FB8F4377B7}" dt="2025-07-08T15:54:00.303" v="82" actId="20577"/>
        <pc:sldMkLst>
          <pc:docMk/>
          <pc:sldMk cId="3451420673" sldId="281"/>
        </pc:sldMkLst>
        <pc:graphicFrameChg chg="mod">
          <ac:chgData name="Quincy Kong" userId="d284375dc8dd504e" providerId="LiveId" clId="{E3983966-8EEA-43C3-B436-89FB8F4377B7}" dt="2025-07-08T15:54:00.303" v="82" actId="20577"/>
          <ac:graphicFrameMkLst>
            <pc:docMk/>
            <pc:sldMk cId="3451420673" sldId="281"/>
            <ac:graphicFrameMk id="8" creationId="{09E586E8-BA72-3BDD-A717-ABDFF83B7525}"/>
          </ac:graphicFrameMkLst>
        </pc:graphicFrameChg>
      </pc:sldChg>
      <pc:sldChg chg="modSp del mod">
        <pc:chgData name="Quincy Kong" userId="d284375dc8dd504e" providerId="LiveId" clId="{E3983966-8EEA-43C3-B436-89FB8F4377B7}" dt="2025-07-08T16:03:26.909" v="208" actId="47"/>
        <pc:sldMkLst>
          <pc:docMk/>
          <pc:sldMk cId="3887603371" sldId="282"/>
        </pc:sldMkLst>
        <pc:spChg chg="mod">
          <ac:chgData name="Quincy Kong" userId="d284375dc8dd504e" providerId="LiveId" clId="{E3983966-8EEA-43C3-B436-89FB8F4377B7}" dt="2025-07-08T15:54:11.998" v="101" actId="20577"/>
          <ac:spMkLst>
            <pc:docMk/>
            <pc:sldMk cId="3887603371" sldId="282"/>
            <ac:spMk id="2" creationId="{59E56236-5789-FAF0-B1F5-EF033BBCC9E7}"/>
          </ac:spMkLst>
        </pc:spChg>
        <pc:spChg chg="mod">
          <ac:chgData name="Quincy Kong" userId="d284375dc8dd504e" providerId="LiveId" clId="{E3983966-8EEA-43C3-B436-89FB8F4377B7}" dt="2025-07-08T15:54:24.107" v="128" actId="5793"/>
          <ac:spMkLst>
            <pc:docMk/>
            <pc:sldMk cId="3887603371" sldId="282"/>
            <ac:spMk id="3" creationId="{593715E7-BE9A-4A80-E780-AC162EDCFAD5}"/>
          </ac:spMkLst>
        </pc:spChg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978107113" sldId="283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3700790740" sldId="284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3538877600" sldId="285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1012826069" sldId="286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3653601990" sldId="288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1300142137" sldId="289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1850711818" sldId="290"/>
        </pc:sldMkLst>
      </pc:sldChg>
      <pc:sldChg chg="addSp modSp mod setBg addAnim">
        <pc:chgData name="Quincy Kong" userId="d284375dc8dd504e" providerId="LiveId" clId="{E3983966-8EEA-43C3-B436-89FB8F4377B7}" dt="2025-07-08T16:03:52.044" v="211"/>
        <pc:sldMkLst>
          <pc:docMk/>
          <pc:sldMk cId="2880548882" sldId="291"/>
        </pc:sldMkLst>
        <pc:spChg chg="mod">
          <ac:chgData name="Quincy Kong" userId="d284375dc8dd504e" providerId="LiveId" clId="{E3983966-8EEA-43C3-B436-89FB8F4377B7}" dt="2025-07-08T16:03:52.044" v="209" actId="26606"/>
          <ac:spMkLst>
            <pc:docMk/>
            <pc:sldMk cId="2880548882" sldId="291"/>
            <ac:spMk id="2" creationId="{E26EBF8B-8D49-6C2B-8E88-3297BC772A35}"/>
          </ac:spMkLst>
        </pc:spChg>
        <pc:spChg chg="mod">
          <ac:chgData name="Quincy Kong" userId="d284375dc8dd504e" providerId="LiveId" clId="{E3983966-8EEA-43C3-B436-89FB8F4377B7}" dt="2025-07-08T16:03:52.044" v="209" actId="26606"/>
          <ac:spMkLst>
            <pc:docMk/>
            <pc:sldMk cId="2880548882" sldId="291"/>
            <ac:spMk id="3" creationId="{0B3F03F3-BACA-BB5E-AA26-61B4F8C57491}"/>
          </ac:spMkLst>
        </pc:spChg>
        <pc:spChg chg="add">
          <ac:chgData name="Quincy Kong" userId="d284375dc8dd504e" providerId="LiveId" clId="{E3983966-8EEA-43C3-B436-89FB8F4377B7}" dt="2025-07-08T16:03:52.044" v="209" actId="26606"/>
          <ac:spMkLst>
            <pc:docMk/>
            <pc:sldMk cId="2880548882" sldId="291"/>
            <ac:spMk id="10" creationId="{A3363022-C969-41E9-8EB2-E4C94908C1FA}"/>
          </ac:spMkLst>
        </pc:spChg>
        <pc:spChg chg="add">
          <ac:chgData name="Quincy Kong" userId="d284375dc8dd504e" providerId="LiveId" clId="{E3983966-8EEA-43C3-B436-89FB8F4377B7}" dt="2025-07-08T16:03:52.044" v="209" actId="26606"/>
          <ac:spMkLst>
            <pc:docMk/>
            <pc:sldMk cId="2880548882" sldId="291"/>
            <ac:spMk id="12" creationId="{8D1AD6B3-BE88-4CEB-BA17-790657CC4729}"/>
          </ac:spMkLst>
        </pc:spChg>
        <pc:grpChg chg="add">
          <ac:chgData name="Quincy Kong" userId="d284375dc8dd504e" providerId="LiveId" clId="{E3983966-8EEA-43C3-B436-89FB8F4377B7}" dt="2025-07-08T16:03:52.044" v="209" actId="26606"/>
          <ac:grpSpMkLst>
            <pc:docMk/>
            <pc:sldMk cId="2880548882" sldId="291"/>
            <ac:grpSpMk id="14" creationId="{89D1390B-7E13-4B4F-9CB2-391063412E54}"/>
          </ac:grpSpMkLst>
        </pc:grpChg>
        <pc:picChg chg="add">
          <ac:chgData name="Quincy Kong" userId="d284375dc8dd504e" providerId="LiveId" clId="{E3983966-8EEA-43C3-B436-89FB8F4377B7}" dt="2025-07-08T16:03:52.044" v="209" actId="26606"/>
          <ac:picMkLst>
            <pc:docMk/>
            <pc:sldMk cId="2880548882" sldId="291"/>
            <ac:picMk id="7" creationId="{A5C41399-E9AA-9A40-CF40-2A3E51B027C3}"/>
          </ac:picMkLst>
        </pc:picChg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3297482134" sldId="292"/>
        </pc:sldMkLst>
      </pc:sldChg>
      <pc:sldChg chg="del">
        <pc:chgData name="Quincy Kong" userId="d284375dc8dd504e" providerId="LiveId" clId="{E3983966-8EEA-43C3-B436-89FB8F4377B7}" dt="2025-07-08T16:00:57.802" v="129" actId="47"/>
        <pc:sldMkLst>
          <pc:docMk/>
          <pc:sldMk cId="1666202956" sldId="293"/>
        </pc:sldMkLst>
      </pc:sldChg>
      <pc:sldChg chg="del">
        <pc:chgData name="Quincy Kong" userId="d284375dc8dd504e" providerId="LiveId" clId="{E3983966-8EEA-43C3-B436-89FB8F4377B7}" dt="2025-07-08T13:57:46.502" v="34" actId="47"/>
        <pc:sldMkLst>
          <pc:docMk/>
          <pc:sldMk cId="1310480031" sldId="294"/>
        </pc:sldMkLst>
      </pc:sldChg>
      <pc:sldChg chg="add">
        <pc:chgData name="Quincy Kong" userId="d284375dc8dd504e" providerId="LiveId" clId="{E3983966-8EEA-43C3-B436-89FB8F4377B7}" dt="2025-07-08T13:57:12.694" v="0"/>
        <pc:sldMkLst>
          <pc:docMk/>
          <pc:sldMk cId="168411708" sldId="295"/>
        </pc:sldMkLst>
      </pc:sldChg>
      <pc:sldChg chg="delSp add setBg delDesignElem">
        <pc:chgData name="Quincy Kong" userId="d284375dc8dd504e" providerId="LiveId" clId="{E3983966-8EEA-43C3-B436-89FB8F4377B7}" dt="2025-07-08T16:03:25.410" v="207"/>
        <pc:sldMkLst>
          <pc:docMk/>
          <pc:sldMk cId="903536230" sldId="296"/>
        </pc:sldMkLst>
        <pc:cxnChg chg="del">
          <ac:chgData name="Quincy Kong" userId="d284375dc8dd504e" providerId="LiveId" clId="{E3983966-8EEA-43C3-B436-89FB8F4377B7}" dt="2025-07-08T16:03:25.410" v="207"/>
          <ac:cxnSpMkLst>
            <pc:docMk/>
            <pc:sldMk cId="903536230" sldId="296"/>
            <ac:cxnSpMk id="9" creationId="{1503BFE4-729B-D9D0-C17B-501E6AF1127A}"/>
          </ac:cxnSpMkLst>
        </pc:cxnChg>
      </pc:sldChg>
    </pc:docChg>
  </pc:docChgLst>
  <pc:docChgLst>
    <pc:chgData name="KY Kong" userId="d284375dc8dd504e" providerId="LiveId" clId="{45CF9078-CFC2-4E58-B605-89A09D9715AD}"/>
    <pc:docChg chg="undo custSel addSld delSld modSld sldOrd">
      <pc:chgData name="KY Kong" userId="d284375dc8dd504e" providerId="LiveId" clId="{45CF9078-CFC2-4E58-B605-89A09D9715AD}" dt="2024-11-01T16:50:30.527" v="4277" actId="1076"/>
      <pc:docMkLst>
        <pc:docMk/>
      </pc:docMkLst>
      <pc:sldChg chg="modSp mod">
        <pc:chgData name="KY Kong" userId="d284375dc8dd504e" providerId="LiveId" clId="{45CF9078-CFC2-4E58-B605-89A09D9715AD}" dt="2024-10-30T00:21:27.733" v="0" actId="20577"/>
        <pc:sldMkLst>
          <pc:docMk/>
          <pc:sldMk cId="2966834543" sldId="256"/>
        </pc:sldMkLst>
      </pc:sldChg>
      <pc:sldChg chg="modSp mod ord">
        <pc:chgData name="KY Kong" userId="d284375dc8dd504e" providerId="LiveId" clId="{45CF9078-CFC2-4E58-B605-89A09D9715AD}" dt="2024-10-30T00:23:40.506" v="187" actId="20577"/>
        <pc:sldMkLst>
          <pc:docMk/>
          <pc:sldMk cId="1612033742" sldId="257"/>
        </pc:sldMkLst>
      </pc:sldChg>
      <pc:sldChg chg="del">
        <pc:chgData name="KY Kong" userId="d284375dc8dd504e" providerId="LiveId" clId="{45CF9078-CFC2-4E58-B605-89A09D9715AD}" dt="2024-10-30T00:23:44.453" v="188" actId="47"/>
        <pc:sldMkLst>
          <pc:docMk/>
          <pc:sldMk cId="3329326560" sldId="278"/>
        </pc:sldMkLst>
      </pc:sldChg>
      <pc:sldChg chg="del">
        <pc:chgData name="KY Kong" userId="d284375dc8dd504e" providerId="LiveId" clId="{45CF9078-CFC2-4E58-B605-89A09D9715AD}" dt="2024-10-30T00:23:44.453" v="188" actId="47"/>
        <pc:sldMkLst>
          <pc:docMk/>
          <pc:sldMk cId="826264416" sldId="279"/>
        </pc:sldMkLst>
      </pc:sldChg>
      <pc:sldChg chg="del">
        <pc:chgData name="KY Kong" userId="d284375dc8dd504e" providerId="LiveId" clId="{45CF9078-CFC2-4E58-B605-89A09D9715AD}" dt="2024-10-30T00:23:44.453" v="188" actId="47"/>
        <pc:sldMkLst>
          <pc:docMk/>
          <pc:sldMk cId="2639675504" sldId="280"/>
        </pc:sldMkLst>
      </pc:sldChg>
      <pc:sldChg chg="del">
        <pc:chgData name="KY Kong" userId="d284375dc8dd504e" providerId="LiveId" clId="{45CF9078-CFC2-4E58-B605-89A09D9715AD}" dt="2024-10-30T00:23:44.453" v="188" actId="47"/>
        <pc:sldMkLst>
          <pc:docMk/>
          <pc:sldMk cId="3661257601" sldId="281"/>
        </pc:sldMkLst>
      </pc:sldChg>
      <pc:sldChg chg="modSp new mod">
        <pc:chgData name="KY Kong" userId="d284375dc8dd504e" providerId="LiveId" clId="{45CF9078-CFC2-4E58-B605-89A09D9715AD}" dt="2024-10-30T00:23:19.548" v="146" actId="20577"/>
        <pc:sldMkLst>
          <pc:docMk/>
          <pc:sldMk cId="3887603371" sldId="282"/>
        </pc:sldMkLst>
      </pc:sldChg>
      <pc:sldChg chg="modSp new mod">
        <pc:chgData name="KY Kong" userId="d284375dc8dd504e" providerId="LiveId" clId="{45CF9078-CFC2-4E58-B605-89A09D9715AD}" dt="2024-10-30T00:37:11.217" v="248" actId="207"/>
        <pc:sldMkLst>
          <pc:docMk/>
          <pc:sldMk cId="978107113" sldId="283"/>
        </pc:sldMkLst>
      </pc:sldChg>
      <pc:sldChg chg="modSp new mod">
        <pc:chgData name="KY Kong" userId="d284375dc8dd504e" providerId="LiveId" clId="{45CF9078-CFC2-4E58-B605-89A09D9715AD}" dt="2024-10-30T01:13:20.468" v="1974" actId="12"/>
        <pc:sldMkLst>
          <pc:docMk/>
          <pc:sldMk cId="3700790740" sldId="284"/>
        </pc:sldMkLst>
      </pc:sldChg>
      <pc:sldChg chg="modSp new mod">
        <pc:chgData name="KY Kong" userId="d284375dc8dd504e" providerId="LiveId" clId="{45CF9078-CFC2-4E58-B605-89A09D9715AD}" dt="2024-10-30T01:26:23.396" v="2461" actId="20577"/>
        <pc:sldMkLst>
          <pc:docMk/>
          <pc:sldMk cId="3538877600" sldId="285"/>
        </pc:sldMkLst>
      </pc:sldChg>
      <pc:sldChg chg="addSp modSp new mod">
        <pc:chgData name="KY Kong" userId="d284375dc8dd504e" providerId="LiveId" clId="{45CF9078-CFC2-4E58-B605-89A09D9715AD}" dt="2024-10-30T02:24:32.037" v="4080" actId="207"/>
        <pc:sldMkLst>
          <pc:docMk/>
          <pc:sldMk cId="1012826069" sldId="286"/>
        </pc:sldMkLst>
      </pc:sldChg>
      <pc:sldChg chg="modSp new del mod">
        <pc:chgData name="KY Kong" userId="d284375dc8dd504e" providerId="LiveId" clId="{45CF9078-CFC2-4E58-B605-89A09D9715AD}" dt="2024-10-30T01:47:10.474" v="3162" actId="2696"/>
        <pc:sldMkLst>
          <pc:docMk/>
          <pc:sldMk cId="474130870" sldId="287"/>
        </pc:sldMkLst>
      </pc:sldChg>
      <pc:sldChg chg="modSp new mod">
        <pc:chgData name="KY Kong" userId="d284375dc8dd504e" providerId="LiveId" clId="{45CF9078-CFC2-4E58-B605-89A09D9715AD}" dt="2024-10-30T01:21:59.458" v="2235" actId="207"/>
        <pc:sldMkLst>
          <pc:docMk/>
          <pc:sldMk cId="3653601990" sldId="288"/>
        </pc:sldMkLst>
      </pc:sldChg>
      <pc:sldChg chg="addSp delSp modSp new mod">
        <pc:chgData name="KY Kong" userId="d284375dc8dd504e" providerId="LiveId" clId="{45CF9078-CFC2-4E58-B605-89A09D9715AD}" dt="2024-11-01T16:45:40.261" v="4249" actId="21"/>
        <pc:sldMkLst>
          <pc:docMk/>
          <pc:sldMk cId="1300142137" sldId="289"/>
        </pc:sldMkLst>
      </pc:sldChg>
      <pc:sldChg chg="modSp new mod">
        <pc:chgData name="KY Kong" userId="d284375dc8dd504e" providerId="LiveId" clId="{45CF9078-CFC2-4E58-B605-89A09D9715AD}" dt="2024-10-30T02:23:51.204" v="4070" actId="5793"/>
        <pc:sldMkLst>
          <pc:docMk/>
          <pc:sldMk cId="1850711818" sldId="290"/>
        </pc:sldMkLst>
      </pc:sldChg>
      <pc:sldChg chg="modSp new mod">
        <pc:chgData name="KY Kong" userId="d284375dc8dd504e" providerId="LiveId" clId="{45CF9078-CFC2-4E58-B605-89A09D9715AD}" dt="2024-10-30T02:25:38.106" v="4242" actId="20577"/>
        <pc:sldMkLst>
          <pc:docMk/>
          <pc:sldMk cId="2880548882" sldId="291"/>
        </pc:sldMkLst>
      </pc:sldChg>
      <pc:sldChg chg="new del">
        <pc:chgData name="KY Kong" userId="d284375dc8dd504e" providerId="LiveId" clId="{45CF9078-CFC2-4E58-B605-89A09D9715AD}" dt="2024-10-30T01:47:02.096" v="3161" actId="2696"/>
        <pc:sldMkLst>
          <pc:docMk/>
          <pc:sldMk cId="4213476904" sldId="291"/>
        </pc:sldMkLst>
      </pc:sldChg>
      <pc:sldChg chg="modSp new mod">
        <pc:chgData name="KY Kong" userId="d284375dc8dd504e" providerId="LiveId" clId="{45CF9078-CFC2-4E58-B605-89A09D9715AD}" dt="2024-10-30T02:20:01.355" v="3779" actId="207"/>
        <pc:sldMkLst>
          <pc:docMk/>
          <pc:sldMk cId="3297482134" sldId="292"/>
        </pc:sldMkLst>
      </pc:sldChg>
      <pc:sldChg chg="addSp delSp modSp new mod">
        <pc:chgData name="KY Kong" userId="d284375dc8dd504e" providerId="LiveId" clId="{45CF9078-CFC2-4E58-B605-89A09D9715AD}" dt="2024-11-01T16:50:30.527" v="4277" actId="1076"/>
        <pc:sldMkLst>
          <pc:docMk/>
          <pc:sldMk cId="1666202956" sldId="293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17458D3-74EB-4954-B062-D7E5EDBB07C3}" type="doc">
      <dgm:prSet loTypeId="urn:microsoft.com/office/officeart/2008/layout/LinedList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CF978E9-4A18-4C8B-9F95-CB22350B32ED}">
      <dgm:prSet/>
      <dgm:spPr/>
      <dgm:t>
        <a:bodyPr/>
        <a:lstStyle/>
        <a:p>
          <a:r>
            <a:rPr lang="en-US" dirty="0"/>
            <a:t>Project: Virtual Bunny Pet Game Preparations, System Design, Download </a:t>
          </a:r>
          <a:r>
            <a:rPr lang="en-US" dirty="0" err="1"/>
            <a:t>Tempalte</a:t>
          </a:r>
          <a:endParaRPr lang="en-US" dirty="0"/>
        </a:p>
      </dgm:t>
    </dgm:pt>
    <dgm:pt modelId="{FCA7CD96-6696-4EB9-A573-6013B6D4F8D2}" type="parTrans" cxnId="{F9EFD184-2768-4454-B154-502ED1375342}">
      <dgm:prSet/>
      <dgm:spPr/>
      <dgm:t>
        <a:bodyPr/>
        <a:lstStyle/>
        <a:p>
          <a:endParaRPr lang="en-US"/>
        </a:p>
      </dgm:t>
    </dgm:pt>
    <dgm:pt modelId="{E14C3415-2BC5-4545-BEB8-FB5A525BD986}" type="sibTrans" cxnId="{F9EFD184-2768-4454-B154-502ED1375342}">
      <dgm:prSet/>
      <dgm:spPr/>
      <dgm:t>
        <a:bodyPr/>
        <a:lstStyle/>
        <a:p>
          <a:endParaRPr lang="en-US"/>
        </a:p>
      </dgm:t>
    </dgm:pt>
    <dgm:pt modelId="{8B91D1FE-AF0D-420B-88B8-AA88DA39DC68}">
      <dgm:prSet/>
      <dgm:spPr/>
      <dgm:t>
        <a:bodyPr/>
        <a:lstStyle/>
        <a:p>
          <a:endParaRPr lang="en-US" dirty="0"/>
        </a:p>
      </dgm:t>
    </dgm:pt>
    <dgm:pt modelId="{514DA999-C7F2-439A-8AE6-3D8E80EBBA94}" type="parTrans" cxnId="{8788C9FF-F53C-4385-A086-A1A9404EA48C}">
      <dgm:prSet/>
      <dgm:spPr/>
      <dgm:t>
        <a:bodyPr/>
        <a:lstStyle/>
        <a:p>
          <a:endParaRPr lang="en-US"/>
        </a:p>
      </dgm:t>
    </dgm:pt>
    <dgm:pt modelId="{943D752F-4655-4070-98A0-3B7BDB13442F}" type="sibTrans" cxnId="{8788C9FF-F53C-4385-A086-A1A9404EA48C}">
      <dgm:prSet/>
      <dgm:spPr/>
      <dgm:t>
        <a:bodyPr/>
        <a:lstStyle/>
        <a:p>
          <a:endParaRPr lang="en-US"/>
        </a:p>
      </dgm:t>
    </dgm:pt>
    <dgm:pt modelId="{8133C13D-4428-4EC4-AD45-C092ECB76CC3}">
      <dgm:prSet/>
      <dgm:spPr/>
      <dgm:t>
        <a:bodyPr/>
        <a:lstStyle/>
        <a:p>
          <a:endParaRPr lang="en-US" dirty="0"/>
        </a:p>
      </dgm:t>
    </dgm:pt>
    <dgm:pt modelId="{97470DDC-C853-4CA0-8578-60AAE76A4623}" type="parTrans" cxnId="{AB035FD8-3412-47A5-B8B7-7EC7AF7D2420}">
      <dgm:prSet/>
      <dgm:spPr/>
      <dgm:t>
        <a:bodyPr/>
        <a:lstStyle/>
        <a:p>
          <a:endParaRPr lang="en-US"/>
        </a:p>
      </dgm:t>
    </dgm:pt>
    <dgm:pt modelId="{E1525523-AB76-4F05-9BB1-C4233F0D1354}" type="sibTrans" cxnId="{AB035FD8-3412-47A5-B8B7-7EC7AF7D2420}">
      <dgm:prSet/>
      <dgm:spPr/>
      <dgm:t>
        <a:bodyPr/>
        <a:lstStyle/>
        <a:p>
          <a:endParaRPr lang="en-US"/>
        </a:p>
      </dgm:t>
    </dgm:pt>
    <dgm:pt modelId="{74047456-D46D-4A87-ABA1-FF6D4D7A8E91}">
      <dgm:prSet/>
      <dgm:spPr/>
      <dgm:t>
        <a:bodyPr/>
        <a:lstStyle/>
        <a:p>
          <a:endParaRPr lang="en-US" dirty="0"/>
        </a:p>
      </dgm:t>
    </dgm:pt>
    <dgm:pt modelId="{7F69BA24-F9E8-4E69-B0D0-CAFFAF5DD9B6}" type="parTrans" cxnId="{90A52CC1-5054-4320-AD20-91CB797BCCFD}">
      <dgm:prSet/>
      <dgm:spPr/>
      <dgm:t>
        <a:bodyPr/>
        <a:lstStyle/>
        <a:p>
          <a:endParaRPr lang="en-US"/>
        </a:p>
      </dgm:t>
    </dgm:pt>
    <dgm:pt modelId="{8950B52F-EA32-46B4-8FE7-58EBA5858B99}" type="sibTrans" cxnId="{90A52CC1-5054-4320-AD20-91CB797BCCFD}">
      <dgm:prSet/>
      <dgm:spPr/>
      <dgm:t>
        <a:bodyPr/>
        <a:lstStyle/>
        <a:p>
          <a:endParaRPr lang="en-US"/>
        </a:p>
      </dgm:t>
    </dgm:pt>
    <dgm:pt modelId="{89FDE540-9687-49C9-9A75-BE0EB63FE282}">
      <dgm:prSet/>
      <dgm:spPr/>
      <dgm:t>
        <a:bodyPr/>
        <a:lstStyle/>
        <a:p>
          <a:endParaRPr lang="en-US" dirty="0"/>
        </a:p>
      </dgm:t>
    </dgm:pt>
    <dgm:pt modelId="{B2A94B1E-EF17-457B-A1C5-B5EFB50B23D1}" type="parTrans" cxnId="{F9752222-C765-438A-B44F-0C88AFB55FB6}">
      <dgm:prSet/>
      <dgm:spPr/>
      <dgm:t>
        <a:bodyPr/>
        <a:lstStyle/>
        <a:p>
          <a:endParaRPr lang="en-US"/>
        </a:p>
      </dgm:t>
    </dgm:pt>
    <dgm:pt modelId="{EBB7D505-818F-4FC9-B04F-20E0941A18BB}" type="sibTrans" cxnId="{F9752222-C765-438A-B44F-0C88AFB55FB6}">
      <dgm:prSet/>
      <dgm:spPr/>
      <dgm:t>
        <a:bodyPr/>
        <a:lstStyle/>
        <a:p>
          <a:endParaRPr lang="en-US"/>
        </a:p>
      </dgm:t>
    </dgm:pt>
    <dgm:pt modelId="{426616AD-0BC1-48CB-A93B-1C0455F83DF3}">
      <dgm:prSet/>
      <dgm:spPr/>
      <dgm:t>
        <a:bodyPr/>
        <a:lstStyle/>
        <a:p>
          <a:endParaRPr lang="en-US" dirty="0"/>
        </a:p>
      </dgm:t>
    </dgm:pt>
    <dgm:pt modelId="{340652C9-73F1-49B6-92AD-F0FA32D72BCB}" type="parTrans" cxnId="{F4FD248A-0A86-4827-A30D-32D12FAF3FFB}">
      <dgm:prSet/>
      <dgm:spPr/>
      <dgm:t>
        <a:bodyPr/>
        <a:lstStyle/>
        <a:p>
          <a:endParaRPr lang="en-US"/>
        </a:p>
      </dgm:t>
    </dgm:pt>
    <dgm:pt modelId="{6B3B33C0-FC10-47D0-B808-DF4E4B9A30DE}" type="sibTrans" cxnId="{F4FD248A-0A86-4827-A30D-32D12FAF3FFB}">
      <dgm:prSet/>
      <dgm:spPr/>
      <dgm:t>
        <a:bodyPr/>
        <a:lstStyle/>
        <a:p>
          <a:endParaRPr lang="en-US"/>
        </a:p>
      </dgm:t>
    </dgm:pt>
    <dgm:pt modelId="{68A3B2E9-6215-4DDD-B7CB-BA59AC6F4117}">
      <dgm:prSet/>
      <dgm:spPr/>
      <dgm:t>
        <a:bodyPr/>
        <a:lstStyle/>
        <a:p>
          <a:endParaRPr lang="en-US" dirty="0"/>
        </a:p>
      </dgm:t>
    </dgm:pt>
    <dgm:pt modelId="{1DCC92A9-D63D-4016-88AE-462055EE6D43}" type="parTrans" cxnId="{39EC2131-8AC4-45AB-8535-7A05B830B893}">
      <dgm:prSet/>
      <dgm:spPr/>
      <dgm:t>
        <a:bodyPr/>
        <a:lstStyle/>
        <a:p>
          <a:endParaRPr lang="en-US"/>
        </a:p>
      </dgm:t>
    </dgm:pt>
    <dgm:pt modelId="{B4C5A34E-95EF-4492-BEB1-6269220F4F31}" type="sibTrans" cxnId="{39EC2131-8AC4-45AB-8535-7A05B830B893}">
      <dgm:prSet/>
      <dgm:spPr/>
      <dgm:t>
        <a:bodyPr/>
        <a:lstStyle/>
        <a:p>
          <a:endParaRPr lang="en-US"/>
        </a:p>
      </dgm:t>
    </dgm:pt>
    <dgm:pt modelId="{CEDF8636-29F3-4009-8612-BFFF7503F229}">
      <dgm:prSet/>
      <dgm:spPr/>
      <dgm:t>
        <a:bodyPr/>
        <a:lstStyle/>
        <a:p>
          <a:endParaRPr lang="en-US" dirty="0"/>
        </a:p>
      </dgm:t>
    </dgm:pt>
    <dgm:pt modelId="{FA1ABD26-0454-454D-BDF0-9C5E4327748A}" type="parTrans" cxnId="{2869F590-DC37-4C3E-9734-FB3FFC715C59}">
      <dgm:prSet/>
      <dgm:spPr/>
      <dgm:t>
        <a:bodyPr/>
        <a:lstStyle/>
        <a:p>
          <a:endParaRPr lang="en-CA"/>
        </a:p>
      </dgm:t>
    </dgm:pt>
    <dgm:pt modelId="{79C55ADB-1168-4250-99F3-45103B4417F7}" type="sibTrans" cxnId="{2869F590-DC37-4C3E-9734-FB3FFC715C59}">
      <dgm:prSet/>
      <dgm:spPr/>
      <dgm:t>
        <a:bodyPr/>
        <a:lstStyle/>
        <a:p>
          <a:endParaRPr lang="en-CA"/>
        </a:p>
      </dgm:t>
    </dgm:pt>
    <dgm:pt modelId="{56F6FC0E-23CE-4F79-A88B-8ABC7FD63076}">
      <dgm:prSet/>
      <dgm:spPr/>
      <dgm:t>
        <a:bodyPr/>
        <a:lstStyle/>
        <a:p>
          <a:endParaRPr lang="en-US" dirty="0"/>
        </a:p>
      </dgm:t>
    </dgm:pt>
    <dgm:pt modelId="{C359DE7C-E799-4EA1-A4BE-2F3F343A1C8F}" type="parTrans" cxnId="{3B7B461F-3CC5-4646-B652-F8F0164789C9}">
      <dgm:prSet/>
      <dgm:spPr/>
      <dgm:t>
        <a:bodyPr/>
        <a:lstStyle/>
        <a:p>
          <a:endParaRPr lang="en-CA"/>
        </a:p>
      </dgm:t>
    </dgm:pt>
    <dgm:pt modelId="{92EED5C4-8540-4DA7-BCF2-137EA4BBE467}" type="sibTrans" cxnId="{3B7B461F-3CC5-4646-B652-F8F0164789C9}">
      <dgm:prSet/>
      <dgm:spPr/>
      <dgm:t>
        <a:bodyPr/>
        <a:lstStyle/>
        <a:p>
          <a:endParaRPr lang="en-CA"/>
        </a:p>
      </dgm:t>
    </dgm:pt>
    <dgm:pt modelId="{FCC68A68-E0A1-4163-8EB1-9E48859E6316}" type="pres">
      <dgm:prSet presAssocID="{817458D3-74EB-4954-B062-D7E5EDBB07C3}" presName="vert0" presStyleCnt="0">
        <dgm:presLayoutVars>
          <dgm:dir/>
          <dgm:animOne val="branch"/>
          <dgm:animLvl val="lvl"/>
        </dgm:presLayoutVars>
      </dgm:prSet>
      <dgm:spPr/>
    </dgm:pt>
    <dgm:pt modelId="{ADF47C76-3ACE-4257-A1CE-727386BF7FD3}" type="pres">
      <dgm:prSet presAssocID="{DCF978E9-4A18-4C8B-9F95-CB22350B32ED}" presName="thickLine" presStyleLbl="alignNode1" presStyleIdx="0" presStyleCnt="9"/>
      <dgm:spPr/>
    </dgm:pt>
    <dgm:pt modelId="{F9DC0056-EDF1-4503-AFB5-BD868FB43BCF}" type="pres">
      <dgm:prSet presAssocID="{DCF978E9-4A18-4C8B-9F95-CB22350B32ED}" presName="horz1" presStyleCnt="0"/>
      <dgm:spPr/>
    </dgm:pt>
    <dgm:pt modelId="{D8FD11C8-C61B-4E9C-84C7-2B927EB1208B}" type="pres">
      <dgm:prSet presAssocID="{DCF978E9-4A18-4C8B-9F95-CB22350B32ED}" presName="tx1" presStyleLbl="revTx" presStyleIdx="0" presStyleCnt="9"/>
      <dgm:spPr/>
    </dgm:pt>
    <dgm:pt modelId="{FA3B0312-D0A8-4060-ADF5-9F878D9CFE23}" type="pres">
      <dgm:prSet presAssocID="{DCF978E9-4A18-4C8B-9F95-CB22350B32ED}" presName="vert1" presStyleCnt="0"/>
      <dgm:spPr/>
    </dgm:pt>
    <dgm:pt modelId="{94D10653-3229-4337-961F-9CA3027C4C8E}" type="pres">
      <dgm:prSet presAssocID="{8B91D1FE-AF0D-420B-88B8-AA88DA39DC68}" presName="thickLine" presStyleLbl="alignNode1" presStyleIdx="1" presStyleCnt="9"/>
      <dgm:spPr/>
    </dgm:pt>
    <dgm:pt modelId="{BA305373-91C6-4C9D-ACEB-7917C34D90D9}" type="pres">
      <dgm:prSet presAssocID="{8B91D1FE-AF0D-420B-88B8-AA88DA39DC68}" presName="horz1" presStyleCnt="0"/>
      <dgm:spPr/>
    </dgm:pt>
    <dgm:pt modelId="{F345F7E0-AC29-438B-8BCC-4E04958C3E42}" type="pres">
      <dgm:prSet presAssocID="{8B91D1FE-AF0D-420B-88B8-AA88DA39DC68}" presName="tx1" presStyleLbl="revTx" presStyleIdx="1" presStyleCnt="9"/>
      <dgm:spPr/>
    </dgm:pt>
    <dgm:pt modelId="{52215545-D9C1-4183-BE90-332CE2519AC5}" type="pres">
      <dgm:prSet presAssocID="{8B91D1FE-AF0D-420B-88B8-AA88DA39DC68}" presName="vert1" presStyleCnt="0"/>
      <dgm:spPr/>
    </dgm:pt>
    <dgm:pt modelId="{6F7CA624-679E-4AC4-B390-6058AAF77E41}" type="pres">
      <dgm:prSet presAssocID="{8133C13D-4428-4EC4-AD45-C092ECB76CC3}" presName="thickLine" presStyleLbl="alignNode1" presStyleIdx="2" presStyleCnt="9"/>
      <dgm:spPr/>
    </dgm:pt>
    <dgm:pt modelId="{8797F38C-C9C8-4364-B758-DFA6F08B53B6}" type="pres">
      <dgm:prSet presAssocID="{8133C13D-4428-4EC4-AD45-C092ECB76CC3}" presName="horz1" presStyleCnt="0"/>
      <dgm:spPr/>
    </dgm:pt>
    <dgm:pt modelId="{6553B527-5C4F-46EE-B35F-A058BE4EB575}" type="pres">
      <dgm:prSet presAssocID="{8133C13D-4428-4EC4-AD45-C092ECB76CC3}" presName="tx1" presStyleLbl="revTx" presStyleIdx="2" presStyleCnt="9"/>
      <dgm:spPr/>
    </dgm:pt>
    <dgm:pt modelId="{B6852E19-7C46-4013-BBA9-03DB8D7A61C1}" type="pres">
      <dgm:prSet presAssocID="{8133C13D-4428-4EC4-AD45-C092ECB76CC3}" presName="vert1" presStyleCnt="0"/>
      <dgm:spPr/>
    </dgm:pt>
    <dgm:pt modelId="{ABD4936B-AAB1-4F4F-9FB1-F1619A2CBE48}" type="pres">
      <dgm:prSet presAssocID="{74047456-D46D-4A87-ABA1-FF6D4D7A8E91}" presName="thickLine" presStyleLbl="alignNode1" presStyleIdx="3" presStyleCnt="9"/>
      <dgm:spPr/>
    </dgm:pt>
    <dgm:pt modelId="{D42169C8-FCFB-4615-8B47-5FDE2858457E}" type="pres">
      <dgm:prSet presAssocID="{74047456-D46D-4A87-ABA1-FF6D4D7A8E91}" presName="horz1" presStyleCnt="0"/>
      <dgm:spPr/>
    </dgm:pt>
    <dgm:pt modelId="{0412893C-55EF-4EF0-82AC-74C5A6272770}" type="pres">
      <dgm:prSet presAssocID="{74047456-D46D-4A87-ABA1-FF6D4D7A8E91}" presName="tx1" presStyleLbl="revTx" presStyleIdx="3" presStyleCnt="9"/>
      <dgm:spPr/>
    </dgm:pt>
    <dgm:pt modelId="{3E6EBA6C-5E22-4881-BB71-94E5865063D3}" type="pres">
      <dgm:prSet presAssocID="{74047456-D46D-4A87-ABA1-FF6D4D7A8E91}" presName="vert1" presStyleCnt="0"/>
      <dgm:spPr/>
    </dgm:pt>
    <dgm:pt modelId="{D3D2CBF8-A4AF-4B18-90BF-CAD27D5E56ED}" type="pres">
      <dgm:prSet presAssocID="{89FDE540-9687-49C9-9A75-BE0EB63FE282}" presName="thickLine" presStyleLbl="alignNode1" presStyleIdx="4" presStyleCnt="9"/>
      <dgm:spPr/>
    </dgm:pt>
    <dgm:pt modelId="{D69CD1BF-81BD-4EB2-AC0A-91CD10111CA7}" type="pres">
      <dgm:prSet presAssocID="{89FDE540-9687-49C9-9A75-BE0EB63FE282}" presName="horz1" presStyleCnt="0"/>
      <dgm:spPr/>
    </dgm:pt>
    <dgm:pt modelId="{F979F668-9C94-457A-AB40-760FAF59749D}" type="pres">
      <dgm:prSet presAssocID="{89FDE540-9687-49C9-9A75-BE0EB63FE282}" presName="tx1" presStyleLbl="revTx" presStyleIdx="4" presStyleCnt="9"/>
      <dgm:spPr/>
    </dgm:pt>
    <dgm:pt modelId="{84D90075-A8AA-4CE6-92D2-374190AC9482}" type="pres">
      <dgm:prSet presAssocID="{89FDE540-9687-49C9-9A75-BE0EB63FE282}" presName="vert1" presStyleCnt="0"/>
      <dgm:spPr/>
    </dgm:pt>
    <dgm:pt modelId="{8A2E3D4B-A6FC-4BB0-9197-DBF96A01F4DB}" type="pres">
      <dgm:prSet presAssocID="{426616AD-0BC1-48CB-A93B-1C0455F83DF3}" presName="thickLine" presStyleLbl="alignNode1" presStyleIdx="5" presStyleCnt="9"/>
      <dgm:spPr/>
    </dgm:pt>
    <dgm:pt modelId="{FEF5A6AF-6CEE-46EE-8E35-F572FF4F806D}" type="pres">
      <dgm:prSet presAssocID="{426616AD-0BC1-48CB-A93B-1C0455F83DF3}" presName="horz1" presStyleCnt="0"/>
      <dgm:spPr/>
    </dgm:pt>
    <dgm:pt modelId="{1B73F2B8-C068-41A5-BE14-1AC380A8CDDA}" type="pres">
      <dgm:prSet presAssocID="{426616AD-0BC1-48CB-A93B-1C0455F83DF3}" presName="tx1" presStyleLbl="revTx" presStyleIdx="5" presStyleCnt="9"/>
      <dgm:spPr/>
    </dgm:pt>
    <dgm:pt modelId="{B493831D-022E-4548-A908-F163CBD454C9}" type="pres">
      <dgm:prSet presAssocID="{426616AD-0BC1-48CB-A93B-1C0455F83DF3}" presName="vert1" presStyleCnt="0"/>
      <dgm:spPr/>
    </dgm:pt>
    <dgm:pt modelId="{5E72CFC0-E87E-406E-BC0E-13F80E5F695F}" type="pres">
      <dgm:prSet presAssocID="{68A3B2E9-6215-4DDD-B7CB-BA59AC6F4117}" presName="thickLine" presStyleLbl="alignNode1" presStyleIdx="6" presStyleCnt="9"/>
      <dgm:spPr/>
    </dgm:pt>
    <dgm:pt modelId="{F697C6E2-6664-4511-88CF-4488DA479D45}" type="pres">
      <dgm:prSet presAssocID="{68A3B2E9-6215-4DDD-B7CB-BA59AC6F4117}" presName="horz1" presStyleCnt="0"/>
      <dgm:spPr/>
    </dgm:pt>
    <dgm:pt modelId="{48ACD7BD-542D-4CA6-969F-8BB29F0C2CD8}" type="pres">
      <dgm:prSet presAssocID="{68A3B2E9-6215-4DDD-B7CB-BA59AC6F4117}" presName="tx1" presStyleLbl="revTx" presStyleIdx="6" presStyleCnt="9"/>
      <dgm:spPr/>
    </dgm:pt>
    <dgm:pt modelId="{7E7EAC82-D6D9-4090-B08D-2DB3E2524F85}" type="pres">
      <dgm:prSet presAssocID="{68A3B2E9-6215-4DDD-B7CB-BA59AC6F4117}" presName="vert1" presStyleCnt="0"/>
      <dgm:spPr/>
    </dgm:pt>
    <dgm:pt modelId="{AA1D4BD7-A15F-43D8-9D7E-0D28088A0E3F}" type="pres">
      <dgm:prSet presAssocID="{CEDF8636-29F3-4009-8612-BFFF7503F229}" presName="thickLine" presStyleLbl="alignNode1" presStyleIdx="7" presStyleCnt="9"/>
      <dgm:spPr/>
    </dgm:pt>
    <dgm:pt modelId="{B0B95387-147B-4F72-8C47-595101514A2B}" type="pres">
      <dgm:prSet presAssocID="{CEDF8636-29F3-4009-8612-BFFF7503F229}" presName="horz1" presStyleCnt="0"/>
      <dgm:spPr/>
    </dgm:pt>
    <dgm:pt modelId="{6E9F84B0-5B0B-4B82-B9EB-385366F342C1}" type="pres">
      <dgm:prSet presAssocID="{CEDF8636-29F3-4009-8612-BFFF7503F229}" presName="tx1" presStyleLbl="revTx" presStyleIdx="7" presStyleCnt="9"/>
      <dgm:spPr/>
    </dgm:pt>
    <dgm:pt modelId="{09F6EAC8-C22D-4070-8D55-9A8C4CF3CC82}" type="pres">
      <dgm:prSet presAssocID="{CEDF8636-29F3-4009-8612-BFFF7503F229}" presName="vert1" presStyleCnt="0"/>
      <dgm:spPr/>
    </dgm:pt>
    <dgm:pt modelId="{FCF7AD8D-3D07-4725-B38E-F645FECCA8B9}" type="pres">
      <dgm:prSet presAssocID="{56F6FC0E-23CE-4F79-A88B-8ABC7FD63076}" presName="thickLine" presStyleLbl="alignNode1" presStyleIdx="8" presStyleCnt="9"/>
      <dgm:spPr/>
    </dgm:pt>
    <dgm:pt modelId="{E8009B80-A236-4598-919C-1C3D235801F3}" type="pres">
      <dgm:prSet presAssocID="{56F6FC0E-23CE-4F79-A88B-8ABC7FD63076}" presName="horz1" presStyleCnt="0"/>
      <dgm:spPr/>
    </dgm:pt>
    <dgm:pt modelId="{D4EEEB28-BF8F-4BEA-92F9-5364511F939C}" type="pres">
      <dgm:prSet presAssocID="{56F6FC0E-23CE-4F79-A88B-8ABC7FD63076}" presName="tx1" presStyleLbl="revTx" presStyleIdx="8" presStyleCnt="9"/>
      <dgm:spPr/>
    </dgm:pt>
    <dgm:pt modelId="{2AE3B878-E382-492E-9519-DE6D155028E6}" type="pres">
      <dgm:prSet presAssocID="{56F6FC0E-23CE-4F79-A88B-8ABC7FD63076}" presName="vert1" presStyleCnt="0"/>
      <dgm:spPr/>
    </dgm:pt>
  </dgm:ptLst>
  <dgm:cxnLst>
    <dgm:cxn modelId="{39EC8902-0162-4FD0-ADEB-C635EF49957B}" type="presOf" srcId="{56F6FC0E-23CE-4F79-A88B-8ABC7FD63076}" destId="{D4EEEB28-BF8F-4BEA-92F9-5364511F939C}" srcOrd="0" destOrd="0" presId="urn:microsoft.com/office/officeart/2008/layout/LinedList"/>
    <dgm:cxn modelId="{3B7B461F-3CC5-4646-B652-F8F0164789C9}" srcId="{817458D3-74EB-4954-B062-D7E5EDBB07C3}" destId="{56F6FC0E-23CE-4F79-A88B-8ABC7FD63076}" srcOrd="8" destOrd="0" parTransId="{C359DE7C-E799-4EA1-A4BE-2F3F343A1C8F}" sibTransId="{92EED5C4-8540-4DA7-BCF2-137EA4BBE467}"/>
    <dgm:cxn modelId="{F9752222-C765-438A-B44F-0C88AFB55FB6}" srcId="{817458D3-74EB-4954-B062-D7E5EDBB07C3}" destId="{89FDE540-9687-49C9-9A75-BE0EB63FE282}" srcOrd="4" destOrd="0" parTransId="{B2A94B1E-EF17-457B-A1C5-B5EFB50B23D1}" sibTransId="{EBB7D505-818F-4FC9-B04F-20E0941A18BB}"/>
    <dgm:cxn modelId="{39EC2131-8AC4-45AB-8535-7A05B830B893}" srcId="{817458D3-74EB-4954-B062-D7E5EDBB07C3}" destId="{68A3B2E9-6215-4DDD-B7CB-BA59AC6F4117}" srcOrd="6" destOrd="0" parTransId="{1DCC92A9-D63D-4016-88AE-462055EE6D43}" sibTransId="{B4C5A34E-95EF-4492-BEB1-6269220F4F31}"/>
    <dgm:cxn modelId="{03099136-5451-4B09-9BF1-A494E1008E4E}" type="presOf" srcId="{8B91D1FE-AF0D-420B-88B8-AA88DA39DC68}" destId="{F345F7E0-AC29-438B-8BCC-4E04958C3E42}" srcOrd="0" destOrd="0" presId="urn:microsoft.com/office/officeart/2008/layout/LinedList"/>
    <dgm:cxn modelId="{39452D68-F9B8-46DA-BFEC-2830FC5CA584}" type="presOf" srcId="{426616AD-0BC1-48CB-A93B-1C0455F83DF3}" destId="{1B73F2B8-C068-41A5-BE14-1AC380A8CDDA}" srcOrd="0" destOrd="0" presId="urn:microsoft.com/office/officeart/2008/layout/LinedList"/>
    <dgm:cxn modelId="{5603807F-0166-463A-B057-C86D5A55AEC0}" type="presOf" srcId="{74047456-D46D-4A87-ABA1-FF6D4D7A8E91}" destId="{0412893C-55EF-4EF0-82AC-74C5A6272770}" srcOrd="0" destOrd="0" presId="urn:microsoft.com/office/officeart/2008/layout/LinedList"/>
    <dgm:cxn modelId="{90CC1182-A687-4B6F-8D30-DC31FDD946C2}" type="presOf" srcId="{8133C13D-4428-4EC4-AD45-C092ECB76CC3}" destId="{6553B527-5C4F-46EE-B35F-A058BE4EB575}" srcOrd="0" destOrd="0" presId="urn:microsoft.com/office/officeart/2008/layout/LinedList"/>
    <dgm:cxn modelId="{F9EFD184-2768-4454-B154-502ED1375342}" srcId="{817458D3-74EB-4954-B062-D7E5EDBB07C3}" destId="{DCF978E9-4A18-4C8B-9F95-CB22350B32ED}" srcOrd="0" destOrd="0" parTransId="{FCA7CD96-6696-4EB9-A573-6013B6D4F8D2}" sibTransId="{E14C3415-2BC5-4545-BEB8-FB5A525BD986}"/>
    <dgm:cxn modelId="{F4FD248A-0A86-4827-A30D-32D12FAF3FFB}" srcId="{817458D3-74EB-4954-B062-D7E5EDBB07C3}" destId="{426616AD-0BC1-48CB-A93B-1C0455F83DF3}" srcOrd="5" destOrd="0" parTransId="{340652C9-73F1-49B6-92AD-F0FA32D72BCB}" sibTransId="{6B3B33C0-FC10-47D0-B808-DF4E4B9A30DE}"/>
    <dgm:cxn modelId="{F7E7E78A-CC74-4461-9090-F95D901A656E}" type="presOf" srcId="{DCF978E9-4A18-4C8B-9F95-CB22350B32ED}" destId="{D8FD11C8-C61B-4E9C-84C7-2B927EB1208B}" srcOrd="0" destOrd="0" presId="urn:microsoft.com/office/officeart/2008/layout/LinedList"/>
    <dgm:cxn modelId="{2869F590-DC37-4C3E-9734-FB3FFC715C59}" srcId="{817458D3-74EB-4954-B062-D7E5EDBB07C3}" destId="{CEDF8636-29F3-4009-8612-BFFF7503F229}" srcOrd="7" destOrd="0" parTransId="{FA1ABD26-0454-454D-BDF0-9C5E4327748A}" sibTransId="{79C55ADB-1168-4250-99F3-45103B4417F7}"/>
    <dgm:cxn modelId="{7AF37A92-B401-4084-977B-F3307143C15C}" type="presOf" srcId="{68A3B2E9-6215-4DDD-B7CB-BA59AC6F4117}" destId="{48ACD7BD-542D-4CA6-969F-8BB29F0C2CD8}" srcOrd="0" destOrd="0" presId="urn:microsoft.com/office/officeart/2008/layout/LinedList"/>
    <dgm:cxn modelId="{90A52CC1-5054-4320-AD20-91CB797BCCFD}" srcId="{817458D3-74EB-4954-B062-D7E5EDBB07C3}" destId="{74047456-D46D-4A87-ABA1-FF6D4D7A8E91}" srcOrd="3" destOrd="0" parTransId="{7F69BA24-F9E8-4E69-B0D0-CAFFAF5DD9B6}" sibTransId="{8950B52F-EA32-46B4-8FE7-58EBA5858B99}"/>
    <dgm:cxn modelId="{6D9989C9-F3AC-4C21-B2BB-B2A6C033CF33}" type="presOf" srcId="{CEDF8636-29F3-4009-8612-BFFF7503F229}" destId="{6E9F84B0-5B0B-4B82-B9EB-385366F342C1}" srcOrd="0" destOrd="0" presId="urn:microsoft.com/office/officeart/2008/layout/LinedList"/>
    <dgm:cxn modelId="{C21406D8-DD80-4426-8E14-10C20E58DA67}" type="presOf" srcId="{89FDE540-9687-49C9-9A75-BE0EB63FE282}" destId="{F979F668-9C94-457A-AB40-760FAF59749D}" srcOrd="0" destOrd="0" presId="urn:microsoft.com/office/officeart/2008/layout/LinedList"/>
    <dgm:cxn modelId="{AB035FD8-3412-47A5-B8B7-7EC7AF7D2420}" srcId="{817458D3-74EB-4954-B062-D7E5EDBB07C3}" destId="{8133C13D-4428-4EC4-AD45-C092ECB76CC3}" srcOrd="2" destOrd="0" parTransId="{97470DDC-C853-4CA0-8578-60AAE76A4623}" sibTransId="{E1525523-AB76-4F05-9BB1-C4233F0D1354}"/>
    <dgm:cxn modelId="{E0790BDF-05EB-4C3C-92B4-85978DF37E80}" type="presOf" srcId="{817458D3-74EB-4954-B062-D7E5EDBB07C3}" destId="{FCC68A68-E0A1-4163-8EB1-9E48859E6316}" srcOrd="0" destOrd="0" presId="urn:microsoft.com/office/officeart/2008/layout/LinedList"/>
    <dgm:cxn modelId="{8788C9FF-F53C-4385-A086-A1A9404EA48C}" srcId="{817458D3-74EB-4954-B062-D7E5EDBB07C3}" destId="{8B91D1FE-AF0D-420B-88B8-AA88DA39DC68}" srcOrd="1" destOrd="0" parTransId="{514DA999-C7F2-439A-8AE6-3D8E80EBBA94}" sibTransId="{943D752F-4655-4070-98A0-3B7BDB13442F}"/>
    <dgm:cxn modelId="{4E9DF991-0263-4830-BA4B-02DCA4307642}" type="presParOf" srcId="{FCC68A68-E0A1-4163-8EB1-9E48859E6316}" destId="{ADF47C76-3ACE-4257-A1CE-727386BF7FD3}" srcOrd="0" destOrd="0" presId="urn:microsoft.com/office/officeart/2008/layout/LinedList"/>
    <dgm:cxn modelId="{7769FD38-43A5-4EE3-B8F2-EBE3068ACD1B}" type="presParOf" srcId="{FCC68A68-E0A1-4163-8EB1-9E48859E6316}" destId="{F9DC0056-EDF1-4503-AFB5-BD868FB43BCF}" srcOrd="1" destOrd="0" presId="urn:microsoft.com/office/officeart/2008/layout/LinedList"/>
    <dgm:cxn modelId="{22954676-B8C9-44BC-B156-CADABEBF1AB9}" type="presParOf" srcId="{F9DC0056-EDF1-4503-AFB5-BD868FB43BCF}" destId="{D8FD11C8-C61B-4E9C-84C7-2B927EB1208B}" srcOrd="0" destOrd="0" presId="urn:microsoft.com/office/officeart/2008/layout/LinedList"/>
    <dgm:cxn modelId="{A4ED03C3-D1DB-470A-95F6-65BDA1DDB7B5}" type="presParOf" srcId="{F9DC0056-EDF1-4503-AFB5-BD868FB43BCF}" destId="{FA3B0312-D0A8-4060-ADF5-9F878D9CFE23}" srcOrd="1" destOrd="0" presId="urn:microsoft.com/office/officeart/2008/layout/LinedList"/>
    <dgm:cxn modelId="{DD9EF041-1715-4D24-B3DD-685C75EE7B5E}" type="presParOf" srcId="{FCC68A68-E0A1-4163-8EB1-9E48859E6316}" destId="{94D10653-3229-4337-961F-9CA3027C4C8E}" srcOrd="2" destOrd="0" presId="urn:microsoft.com/office/officeart/2008/layout/LinedList"/>
    <dgm:cxn modelId="{C246E482-AA39-462D-9B82-F3E2D5E5B1C5}" type="presParOf" srcId="{FCC68A68-E0A1-4163-8EB1-9E48859E6316}" destId="{BA305373-91C6-4C9D-ACEB-7917C34D90D9}" srcOrd="3" destOrd="0" presId="urn:microsoft.com/office/officeart/2008/layout/LinedList"/>
    <dgm:cxn modelId="{A2C77688-72FC-423A-A2AE-94BBFC9E2678}" type="presParOf" srcId="{BA305373-91C6-4C9D-ACEB-7917C34D90D9}" destId="{F345F7E0-AC29-438B-8BCC-4E04958C3E42}" srcOrd="0" destOrd="0" presId="urn:microsoft.com/office/officeart/2008/layout/LinedList"/>
    <dgm:cxn modelId="{240A86FB-392A-4254-836A-91006EE4004B}" type="presParOf" srcId="{BA305373-91C6-4C9D-ACEB-7917C34D90D9}" destId="{52215545-D9C1-4183-BE90-332CE2519AC5}" srcOrd="1" destOrd="0" presId="urn:microsoft.com/office/officeart/2008/layout/LinedList"/>
    <dgm:cxn modelId="{86C943E4-431C-473B-BB52-B2FEABBE6363}" type="presParOf" srcId="{FCC68A68-E0A1-4163-8EB1-9E48859E6316}" destId="{6F7CA624-679E-4AC4-B390-6058AAF77E41}" srcOrd="4" destOrd="0" presId="urn:microsoft.com/office/officeart/2008/layout/LinedList"/>
    <dgm:cxn modelId="{46E7DC16-2F11-475A-984C-D71B887CCC0B}" type="presParOf" srcId="{FCC68A68-E0A1-4163-8EB1-9E48859E6316}" destId="{8797F38C-C9C8-4364-B758-DFA6F08B53B6}" srcOrd="5" destOrd="0" presId="urn:microsoft.com/office/officeart/2008/layout/LinedList"/>
    <dgm:cxn modelId="{D4AA39D3-9CDA-4765-ACDB-98D86AF13303}" type="presParOf" srcId="{8797F38C-C9C8-4364-B758-DFA6F08B53B6}" destId="{6553B527-5C4F-46EE-B35F-A058BE4EB575}" srcOrd="0" destOrd="0" presId="urn:microsoft.com/office/officeart/2008/layout/LinedList"/>
    <dgm:cxn modelId="{843D4D73-BAB0-4B06-A7C2-75881A43E2C6}" type="presParOf" srcId="{8797F38C-C9C8-4364-B758-DFA6F08B53B6}" destId="{B6852E19-7C46-4013-BBA9-03DB8D7A61C1}" srcOrd="1" destOrd="0" presId="urn:microsoft.com/office/officeart/2008/layout/LinedList"/>
    <dgm:cxn modelId="{8923393E-69CC-4E59-BAE9-5A16D11F8961}" type="presParOf" srcId="{FCC68A68-E0A1-4163-8EB1-9E48859E6316}" destId="{ABD4936B-AAB1-4F4F-9FB1-F1619A2CBE48}" srcOrd="6" destOrd="0" presId="urn:microsoft.com/office/officeart/2008/layout/LinedList"/>
    <dgm:cxn modelId="{2F8A2B26-20AD-4900-9781-C028DD2FC8FF}" type="presParOf" srcId="{FCC68A68-E0A1-4163-8EB1-9E48859E6316}" destId="{D42169C8-FCFB-4615-8B47-5FDE2858457E}" srcOrd="7" destOrd="0" presId="urn:microsoft.com/office/officeart/2008/layout/LinedList"/>
    <dgm:cxn modelId="{D40636EE-F955-482C-9DA4-80E26041E66E}" type="presParOf" srcId="{D42169C8-FCFB-4615-8B47-5FDE2858457E}" destId="{0412893C-55EF-4EF0-82AC-74C5A6272770}" srcOrd="0" destOrd="0" presId="urn:microsoft.com/office/officeart/2008/layout/LinedList"/>
    <dgm:cxn modelId="{2B0D797E-0B72-4464-8A7D-004D0D20DB94}" type="presParOf" srcId="{D42169C8-FCFB-4615-8B47-5FDE2858457E}" destId="{3E6EBA6C-5E22-4881-BB71-94E5865063D3}" srcOrd="1" destOrd="0" presId="urn:microsoft.com/office/officeart/2008/layout/LinedList"/>
    <dgm:cxn modelId="{A574EB3B-D212-40B7-B7F9-47D37EBA0D35}" type="presParOf" srcId="{FCC68A68-E0A1-4163-8EB1-9E48859E6316}" destId="{D3D2CBF8-A4AF-4B18-90BF-CAD27D5E56ED}" srcOrd="8" destOrd="0" presId="urn:microsoft.com/office/officeart/2008/layout/LinedList"/>
    <dgm:cxn modelId="{0BF61B48-FF5F-48F6-AB14-567A911A85E7}" type="presParOf" srcId="{FCC68A68-E0A1-4163-8EB1-9E48859E6316}" destId="{D69CD1BF-81BD-4EB2-AC0A-91CD10111CA7}" srcOrd="9" destOrd="0" presId="urn:microsoft.com/office/officeart/2008/layout/LinedList"/>
    <dgm:cxn modelId="{72C42558-57EC-45A7-9247-B58969271D8D}" type="presParOf" srcId="{D69CD1BF-81BD-4EB2-AC0A-91CD10111CA7}" destId="{F979F668-9C94-457A-AB40-760FAF59749D}" srcOrd="0" destOrd="0" presId="urn:microsoft.com/office/officeart/2008/layout/LinedList"/>
    <dgm:cxn modelId="{D616545C-2720-422D-B212-4A96FBEB7013}" type="presParOf" srcId="{D69CD1BF-81BD-4EB2-AC0A-91CD10111CA7}" destId="{84D90075-A8AA-4CE6-92D2-374190AC9482}" srcOrd="1" destOrd="0" presId="urn:microsoft.com/office/officeart/2008/layout/LinedList"/>
    <dgm:cxn modelId="{2FEA2881-AAF6-4877-93B9-C90A571A6018}" type="presParOf" srcId="{FCC68A68-E0A1-4163-8EB1-9E48859E6316}" destId="{8A2E3D4B-A6FC-4BB0-9197-DBF96A01F4DB}" srcOrd="10" destOrd="0" presId="urn:microsoft.com/office/officeart/2008/layout/LinedList"/>
    <dgm:cxn modelId="{9133C9CD-1A45-4360-A2A2-4ADB47EC9AE9}" type="presParOf" srcId="{FCC68A68-E0A1-4163-8EB1-9E48859E6316}" destId="{FEF5A6AF-6CEE-46EE-8E35-F572FF4F806D}" srcOrd="11" destOrd="0" presId="urn:microsoft.com/office/officeart/2008/layout/LinedList"/>
    <dgm:cxn modelId="{EE8617A1-56A0-44E4-B93C-099E4498CB24}" type="presParOf" srcId="{FEF5A6AF-6CEE-46EE-8E35-F572FF4F806D}" destId="{1B73F2B8-C068-41A5-BE14-1AC380A8CDDA}" srcOrd="0" destOrd="0" presId="urn:microsoft.com/office/officeart/2008/layout/LinedList"/>
    <dgm:cxn modelId="{720C60EF-DB1A-4DBD-9652-B760EE7DDCBE}" type="presParOf" srcId="{FEF5A6AF-6CEE-46EE-8E35-F572FF4F806D}" destId="{B493831D-022E-4548-A908-F163CBD454C9}" srcOrd="1" destOrd="0" presId="urn:microsoft.com/office/officeart/2008/layout/LinedList"/>
    <dgm:cxn modelId="{25F96A38-4FD7-467E-A591-75C72727A310}" type="presParOf" srcId="{FCC68A68-E0A1-4163-8EB1-9E48859E6316}" destId="{5E72CFC0-E87E-406E-BC0E-13F80E5F695F}" srcOrd="12" destOrd="0" presId="urn:microsoft.com/office/officeart/2008/layout/LinedList"/>
    <dgm:cxn modelId="{794E1DBF-6989-4542-A0B9-3DD6B4514406}" type="presParOf" srcId="{FCC68A68-E0A1-4163-8EB1-9E48859E6316}" destId="{F697C6E2-6664-4511-88CF-4488DA479D45}" srcOrd="13" destOrd="0" presId="urn:microsoft.com/office/officeart/2008/layout/LinedList"/>
    <dgm:cxn modelId="{0255CF25-6FCA-4738-B1DA-6BB566D9DFD3}" type="presParOf" srcId="{F697C6E2-6664-4511-88CF-4488DA479D45}" destId="{48ACD7BD-542D-4CA6-969F-8BB29F0C2CD8}" srcOrd="0" destOrd="0" presId="urn:microsoft.com/office/officeart/2008/layout/LinedList"/>
    <dgm:cxn modelId="{F08B8DFD-D5D7-4C0F-9865-3E096E5004DB}" type="presParOf" srcId="{F697C6E2-6664-4511-88CF-4488DA479D45}" destId="{7E7EAC82-D6D9-4090-B08D-2DB3E2524F85}" srcOrd="1" destOrd="0" presId="urn:microsoft.com/office/officeart/2008/layout/LinedList"/>
    <dgm:cxn modelId="{304D2ED0-3C56-4623-A9C5-5541327E5A98}" type="presParOf" srcId="{FCC68A68-E0A1-4163-8EB1-9E48859E6316}" destId="{AA1D4BD7-A15F-43D8-9D7E-0D28088A0E3F}" srcOrd="14" destOrd="0" presId="urn:microsoft.com/office/officeart/2008/layout/LinedList"/>
    <dgm:cxn modelId="{99DF1FFF-C61F-49C5-BEFF-B3DCAC566BCC}" type="presParOf" srcId="{FCC68A68-E0A1-4163-8EB1-9E48859E6316}" destId="{B0B95387-147B-4F72-8C47-595101514A2B}" srcOrd="15" destOrd="0" presId="urn:microsoft.com/office/officeart/2008/layout/LinedList"/>
    <dgm:cxn modelId="{D69885C8-EA81-47E2-A38F-9A616B9B6421}" type="presParOf" srcId="{B0B95387-147B-4F72-8C47-595101514A2B}" destId="{6E9F84B0-5B0B-4B82-B9EB-385366F342C1}" srcOrd="0" destOrd="0" presId="urn:microsoft.com/office/officeart/2008/layout/LinedList"/>
    <dgm:cxn modelId="{88D54196-31ED-410B-A088-5866357B4409}" type="presParOf" srcId="{B0B95387-147B-4F72-8C47-595101514A2B}" destId="{09F6EAC8-C22D-4070-8D55-9A8C4CF3CC82}" srcOrd="1" destOrd="0" presId="urn:microsoft.com/office/officeart/2008/layout/LinedList"/>
    <dgm:cxn modelId="{054898A8-4D7A-4791-89FA-2516C2720CA0}" type="presParOf" srcId="{FCC68A68-E0A1-4163-8EB1-9E48859E6316}" destId="{FCF7AD8D-3D07-4725-B38E-F645FECCA8B9}" srcOrd="16" destOrd="0" presId="urn:microsoft.com/office/officeart/2008/layout/LinedList"/>
    <dgm:cxn modelId="{26D1CDF1-553F-4F27-B47F-34C4174B711A}" type="presParOf" srcId="{FCC68A68-E0A1-4163-8EB1-9E48859E6316}" destId="{E8009B80-A236-4598-919C-1C3D235801F3}" srcOrd="17" destOrd="0" presId="urn:microsoft.com/office/officeart/2008/layout/LinedList"/>
    <dgm:cxn modelId="{D70B4A3E-C079-403D-BD9F-D76318F1BD5C}" type="presParOf" srcId="{E8009B80-A236-4598-919C-1C3D235801F3}" destId="{D4EEEB28-BF8F-4BEA-92F9-5364511F939C}" srcOrd="0" destOrd="0" presId="urn:microsoft.com/office/officeart/2008/layout/LinedList"/>
    <dgm:cxn modelId="{3F4E287B-7E12-4090-9602-8D6BB21F875D}" type="presParOf" srcId="{E8009B80-A236-4598-919C-1C3D235801F3}" destId="{2AE3B878-E382-492E-9519-DE6D155028E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DF47C76-3ACE-4257-A1CE-727386BF7FD3}">
      <dsp:nvSpPr>
        <dsp:cNvPr id="0" name=""/>
        <dsp:cNvSpPr/>
      </dsp:nvSpPr>
      <dsp:spPr>
        <a:xfrm>
          <a:off x="0" y="531"/>
          <a:ext cx="105156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8FD11C8-C61B-4E9C-84C7-2B927EB1208B}">
      <dsp:nvSpPr>
        <dsp:cNvPr id="0" name=""/>
        <dsp:cNvSpPr/>
      </dsp:nvSpPr>
      <dsp:spPr>
        <a:xfrm>
          <a:off x="0" y="531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Project: Virtual Bunny Pet Game Preparations, System Design, Download </a:t>
          </a:r>
          <a:r>
            <a:rPr lang="en-US" sz="2200" kern="1200" dirty="0" err="1"/>
            <a:t>Tempalte</a:t>
          </a:r>
          <a:endParaRPr lang="en-US" sz="2200" kern="1200" dirty="0"/>
        </a:p>
      </dsp:txBody>
      <dsp:txXfrm>
        <a:off x="0" y="531"/>
        <a:ext cx="10515600" cy="483363"/>
      </dsp:txXfrm>
    </dsp:sp>
    <dsp:sp modelId="{94D10653-3229-4337-961F-9CA3027C4C8E}">
      <dsp:nvSpPr>
        <dsp:cNvPr id="0" name=""/>
        <dsp:cNvSpPr/>
      </dsp:nvSpPr>
      <dsp:spPr>
        <a:xfrm>
          <a:off x="0" y="483895"/>
          <a:ext cx="10515600" cy="0"/>
        </a:xfrm>
        <a:prstGeom prst="line">
          <a:avLst/>
        </a:prstGeom>
        <a:solidFill>
          <a:schemeClr val="accent5">
            <a:hueOff val="-1519019"/>
            <a:satOff val="-103"/>
            <a:lumOff val="245"/>
            <a:alphaOff val="0"/>
          </a:schemeClr>
        </a:solidFill>
        <a:ln w="19050" cap="flat" cmpd="sng" algn="ctr">
          <a:solidFill>
            <a:schemeClr val="accent5">
              <a:hueOff val="-1519019"/>
              <a:satOff val="-103"/>
              <a:lumOff val="2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345F7E0-AC29-438B-8BCC-4E04958C3E42}">
      <dsp:nvSpPr>
        <dsp:cNvPr id="0" name=""/>
        <dsp:cNvSpPr/>
      </dsp:nvSpPr>
      <dsp:spPr>
        <a:xfrm>
          <a:off x="0" y="483895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483895"/>
        <a:ext cx="10515600" cy="483363"/>
      </dsp:txXfrm>
    </dsp:sp>
    <dsp:sp modelId="{6F7CA624-679E-4AC4-B390-6058AAF77E41}">
      <dsp:nvSpPr>
        <dsp:cNvPr id="0" name=""/>
        <dsp:cNvSpPr/>
      </dsp:nvSpPr>
      <dsp:spPr>
        <a:xfrm>
          <a:off x="0" y="967259"/>
          <a:ext cx="10515600" cy="0"/>
        </a:xfrm>
        <a:prstGeom prst="line">
          <a:avLst/>
        </a:prstGeom>
        <a:solidFill>
          <a:schemeClr val="accent5">
            <a:hueOff val="-3038037"/>
            <a:satOff val="-207"/>
            <a:lumOff val="490"/>
            <a:alphaOff val="0"/>
          </a:schemeClr>
        </a:solidFill>
        <a:ln w="19050" cap="flat" cmpd="sng" algn="ctr">
          <a:solidFill>
            <a:schemeClr val="accent5">
              <a:hueOff val="-3038037"/>
              <a:satOff val="-207"/>
              <a:lumOff val="49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553B527-5C4F-46EE-B35F-A058BE4EB575}">
      <dsp:nvSpPr>
        <dsp:cNvPr id="0" name=""/>
        <dsp:cNvSpPr/>
      </dsp:nvSpPr>
      <dsp:spPr>
        <a:xfrm>
          <a:off x="0" y="967259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967259"/>
        <a:ext cx="10515600" cy="483363"/>
      </dsp:txXfrm>
    </dsp:sp>
    <dsp:sp modelId="{ABD4936B-AAB1-4F4F-9FB1-F1619A2CBE48}">
      <dsp:nvSpPr>
        <dsp:cNvPr id="0" name=""/>
        <dsp:cNvSpPr/>
      </dsp:nvSpPr>
      <dsp:spPr>
        <a:xfrm>
          <a:off x="0" y="1450623"/>
          <a:ext cx="10515600" cy="0"/>
        </a:xfrm>
        <a:prstGeom prst="line">
          <a:avLst/>
        </a:prstGeom>
        <a:solidFill>
          <a:schemeClr val="accent5">
            <a:hueOff val="-4557056"/>
            <a:satOff val="-310"/>
            <a:lumOff val="735"/>
            <a:alphaOff val="0"/>
          </a:schemeClr>
        </a:solidFill>
        <a:ln w="19050" cap="flat" cmpd="sng" algn="ctr">
          <a:solidFill>
            <a:schemeClr val="accent5">
              <a:hueOff val="-4557056"/>
              <a:satOff val="-310"/>
              <a:lumOff val="7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0412893C-55EF-4EF0-82AC-74C5A6272770}">
      <dsp:nvSpPr>
        <dsp:cNvPr id="0" name=""/>
        <dsp:cNvSpPr/>
      </dsp:nvSpPr>
      <dsp:spPr>
        <a:xfrm>
          <a:off x="0" y="1450623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450623"/>
        <a:ext cx="10515600" cy="483363"/>
      </dsp:txXfrm>
    </dsp:sp>
    <dsp:sp modelId="{D3D2CBF8-A4AF-4B18-90BF-CAD27D5E56ED}">
      <dsp:nvSpPr>
        <dsp:cNvPr id="0" name=""/>
        <dsp:cNvSpPr/>
      </dsp:nvSpPr>
      <dsp:spPr>
        <a:xfrm>
          <a:off x="0" y="1933987"/>
          <a:ext cx="10515600" cy="0"/>
        </a:xfrm>
        <a:prstGeom prst="line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accent5">
              <a:hueOff val="-6076075"/>
              <a:satOff val="-413"/>
              <a:lumOff val="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F979F668-9C94-457A-AB40-760FAF59749D}">
      <dsp:nvSpPr>
        <dsp:cNvPr id="0" name=""/>
        <dsp:cNvSpPr/>
      </dsp:nvSpPr>
      <dsp:spPr>
        <a:xfrm>
          <a:off x="0" y="1933987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1933987"/>
        <a:ext cx="10515600" cy="483363"/>
      </dsp:txXfrm>
    </dsp:sp>
    <dsp:sp modelId="{8A2E3D4B-A6FC-4BB0-9197-DBF96A01F4DB}">
      <dsp:nvSpPr>
        <dsp:cNvPr id="0" name=""/>
        <dsp:cNvSpPr/>
      </dsp:nvSpPr>
      <dsp:spPr>
        <a:xfrm>
          <a:off x="0" y="2417350"/>
          <a:ext cx="10515600" cy="0"/>
        </a:xfrm>
        <a:prstGeom prst="line">
          <a:avLst/>
        </a:prstGeom>
        <a:solidFill>
          <a:schemeClr val="accent5">
            <a:hueOff val="-7595094"/>
            <a:satOff val="-516"/>
            <a:lumOff val="1226"/>
            <a:alphaOff val="0"/>
          </a:schemeClr>
        </a:solidFill>
        <a:ln w="19050" cap="flat" cmpd="sng" algn="ctr">
          <a:solidFill>
            <a:schemeClr val="accent5">
              <a:hueOff val="-7595094"/>
              <a:satOff val="-516"/>
              <a:lumOff val="122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B73F2B8-C068-41A5-BE14-1AC380A8CDDA}">
      <dsp:nvSpPr>
        <dsp:cNvPr id="0" name=""/>
        <dsp:cNvSpPr/>
      </dsp:nvSpPr>
      <dsp:spPr>
        <a:xfrm>
          <a:off x="0" y="2417350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417350"/>
        <a:ext cx="10515600" cy="483363"/>
      </dsp:txXfrm>
    </dsp:sp>
    <dsp:sp modelId="{5E72CFC0-E87E-406E-BC0E-13F80E5F695F}">
      <dsp:nvSpPr>
        <dsp:cNvPr id="0" name=""/>
        <dsp:cNvSpPr/>
      </dsp:nvSpPr>
      <dsp:spPr>
        <a:xfrm>
          <a:off x="0" y="2900714"/>
          <a:ext cx="10515600" cy="0"/>
        </a:xfrm>
        <a:prstGeom prst="line">
          <a:avLst/>
        </a:prstGeom>
        <a:solidFill>
          <a:schemeClr val="accent5">
            <a:hueOff val="-9114112"/>
            <a:satOff val="-620"/>
            <a:lumOff val="1471"/>
            <a:alphaOff val="0"/>
          </a:schemeClr>
        </a:solidFill>
        <a:ln w="19050" cap="flat" cmpd="sng" algn="ctr">
          <a:solidFill>
            <a:schemeClr val="accent5">
              <a:hueOff val="-9114112"/>
              <a:satOff val="-620"/>
              <a:lumOff val="147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8ACD7BD-542D-4CA6-969F-8BB29F0C2CD8}">
      <dsp:nvSpPr>
        <dsp:cNvPr id="0" name=""/>
        <dsp:cNvSpPr/>
      </dsp:nvSpPr>
      <dsp:spPr>
        <a:xfrm>
          <a:off x="0" y="2900714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2900714"/>
        <a:ext cx="10515600" cy="483363"/>
      </dsp:txXfrm>
    </dsp:sp>
    <dsp:sp modelId="{AA1D4BD7-A15F-43D8-9D7E-0D28088A0E3F}">
      <dsp:nvSpPr>
        <dsp:cNvPr id="0" name=""/>
        <dsp:cNvSpPr/>
      </dsp:nvSpPr>
      <dsp:spPr>
        <a:xfrm>
          <a:off x="0" y="3384078"/>
          <a:ext cx="10515600" cy="0"/>
        </a:xfrm>
        <a:prstGeom prst="line">
          <a:avLst/>
        </a:prstGeom>
        <a:solidFill>
          <a:schemeClr val="accent5">
            <a:hueOff val="-10633130"/>
            <a:satOff val="-723"/>
            <a:lumOff val="1716"/>
            <a:alphaOff val="0"/>
          </a:schemeClr>
        </a:solidFill>
        <a:ln w="19050" cap="flat" cmpd="sng" algn="ctr">
          <a:solidFill>
            <a:schemeClr val="accent5">
              <a:hueOff val="-10633130"/>
              <a:satOff val="-723"/>
              <a:lumOff val="171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E9F84B0-5B0B-4B82-B9EB-385366F342C1}">
      <dsp:nvSpPr>
        <dsp:cNvPr id="0" name=""/>
        <dsp:cNvSpPr/>
      </dsp:nvSpPr>
      <dsp:spPr>
        <a:xfrm>
          <a:off x="0" y="3384078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384078"/>
        <a:ext cx="10515600" cy="483363"/>
      </dsp:txXfrm>
    </dsp:sp>
    <dsp:sp modelId="{FCF7AD8D-3D07-4725-B38E-F645FECCA8B9}">
      <dsp:nvSpPr>
        <dsp:cNvPr id="0" name=""/>
        <dsp:cNvSpPr/>
      </dsp:nvSpPr>
      <dsp:spPr>
        <a:xfrm>
          <a:off x="0" y="3867442"/>
          <a:ext cx="10515600" cy="0"/>
        </a:xfrm>
        <a:prstGeom prst="line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4EEEB28-BF8F-4BEA-92F9-5364511F939C}">
      <dsp:nvSpPr>
        <dsp:cNvPr id="0" name=""/>
        <dsp:cNvSpPr/>
      </dsp:nvSpPr>
      <dsp:spPr>
        <a:xfrm>
          <a:off x="0" y="3867442"/>
          <a:ext cx="10515600" cy="483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200" kern="1200" dirty="0"/>
        </a:p>
      </dsp:txBody>
      <dsp:txXfrm>
        <a:off x="0" y="3867442"/>
        <a:ext cx="10515600" cy="483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BB5EC-5210-EABC-51ED-AA906821F7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17532A-7266-9561-60CD-4DC10D9537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9AFBAE-E2AD-7E8C-25A0-AA21CABAD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06463F-DB8F-CF87-9164-CA32D8EEC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87FE5-BFF0-200B-324F-9FED1FEAC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7599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8E67F-D4F0-6395-3935-544585F10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ED140F-F696-4538-C2DE-792F45D327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B214D-5BD6-5A13-A1AA-F44FA5447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8D06F-C253-AEF7-0CDC-A196568B9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893BC3-39F9-CEA2-EA80-2A088288E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9880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EE840B-31F8-BB34-0F4E-F30BE648DC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265B2B-6AE3-0267-C5D1-5B95E6C2C7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5EC7-B1CE-C7EB-5E11-09AEA952A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569B0-38B0-37DC-2357-90A1D4A0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C61A0-76A1-DB6D-8EC9-0B404436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4019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A7-EA90-BCB2-4318-D7B6C0FEA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ECEFCF-1EEA-33EF-B6A2-5A1AC60E5C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5C48F-F475-5DC6-A5B8-1EC812AA4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94E994-8DBA-3007-EAB8-9A2ABCDE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62BB20-5661-B2EB-907B-16AED44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77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B6D42-5A56-653F-9D9A-AFCC7BDF4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91BF-632C-9AF3-CEEB-3E36EA8DE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97D70-896F-5861-33C4-A2A41F91C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276B4-3240-F0AA-03A1-13CB26A65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6AFE1-E3A5-393A-72DE-7E0BC5414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3535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59568-077B-3CA4-33F0-3659E65AB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568B-002F-322A-6A6D-795E6FE6F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52CD46-BE90-1F47-6DD9-B04E20EA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5443B5-6942-5C50-A47E-36482405A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6B21B1-55F9-F940-3C88-60D88D023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E817DF-E9EF-F432-3F62-4B60F2D2C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7894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C0C99-6CDF-08D5-05EE-DD39B8F30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A0C0B-7A82-909B-B4A2-667DF7C9F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CDDE7-B28E-544E-FF40-DF18649BCE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F74D-36F5-41F3-35A4-97E95DAF7B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85828D-74F5-8F0B-054F-0A91B2648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3BF2AF-20EC-D46C-52D9-7DEBC619B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DDEC91-9214-F4C0-D902-DD4A0D755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681F1B-B643-A47F-9516-0A8E2C495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89216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7990C-E2B2-92F6-794F-20FEE4D4B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784AF5-D6DF-3156-02BE-16C173F9F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F60E1B-DE0D-892C-3BA8-0AEC1AC5E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EAD1D-11EE-02AF-D1DB-32AB0D91E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476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AF6FF4-FA32-A4C3-3240-3AA49E5D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493A13-6703-DD6D-108F-CD10C1835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B82B1E-6638-0A27-A59B-259F4C9B8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014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3400C-88F8-18AE-D970-4A2B2E740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421E38-C6BC-7896-735E-BAE3B8BB3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633A0-2434-2472-1C9C-775DE734E4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90DC47-0E23-2694-8070-D29180FA8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ADF50C-0D21-E7D3-E66B-8D4608F82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85FB0-E72B-0653-853D-C3C84B4F2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8346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00B2B-E80B-39C9-AF39-53DCA5A37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F796A18-285E-5CC5-825E-8D38F0B1E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EAFDC8-C93C-E20D-E43E-4F2CCC27C4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2C95D5-4544-17BB-25C3-075AA1B7C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C0C4E-2A34-9A1F-47FB-DBBC1B1C7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5D09B9-E5E1-B442-A7AB-6A623CB9A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0321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15C41C-2445-A7D0-C01A-F1D0BFF8A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5E8B8-DE4D-C81B-A1A9-9BBF21C37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FF9FE-988D-E1BA-50C2-4DA8C8146D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25DFEB-5CF7-46FB-8FD6-6276255005C4}" type="datetimeFigureOut">
              <a:rPr lang="en-CA" smtClean="0"/>
              <a:t>2025-07-08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71757D-973B-3AEB-BD89-D85C918385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D1FAC-87D6-4C07-794E-CDB0A6B2C9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9096EA-1603-447D-AD4E-7B3F114C46E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93532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kidscode-lab.github.io/Level-1/Lesson07/illustration-L1-07-Bunny.html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32A727-06A6-DE71-7A95-DB278CCB2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0662" y="4267832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>
                <a:solidFill>
                  <a:schemeClr val="tx2"/>
                </a:solidFill>
              </a:rPr>
              <a:t>Python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dirty="0">
                <a:solidFill>
                  <a:schemeClr val="tx2"/>
                </a:solidFill>
              </a:rPr>
              <a:t>Fundamental</a:t>
            </a:r>
            <a:endParaRPr lang="en-CA" sz="4000" dirty="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0E166-E594-DDB4-44F5-C790D740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Lesson 8</a:t>
            </a:r>
            <a:endParaRPr lang="en-CA" sz="2000" dirty="0">
              <a:solidFill>
                <a:schemeClr val="tx2"/>
              </a:solidFill>
            </a:endParaRPr>
          </a:p>
        </p:txBody>
      </p:sp>
      <p:pic>
        <p:nvPicPr>
          <p:cNvPr id="7" name="Graphic 6" descr="Snake">
            <a:extLst>
              <a:ext uri="{FF2B5EF4-FFF2-40B4-BE49-F238E27FC236}">
                <a16:creationId xmlns:a16="http://schemas.microsoft.com/office/drawing/2014/main" id="{B2A18CE2-3200-3EA5-8510-BB3809D10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6683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A8A83098-8529-F607-D85B-8E8A7276B4A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B6B56C0-B9E0-4294-1176-3C12B8AF6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Revisit</a:t>
            </a:r>
            <a:endParaRPr lang="en-US" dirty="0"/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09E586E8-BA72-3BDD-A717-ABDFF83B7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851400"/>
              </p:ext>
            </p:extLst>
          </p:nvPr>
        </p:nvGraphicFramePr>
        <p:xfrm>
          <a:off x="838200" y="1564367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451420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EC910-C8CC-1F5D-FE02-56CC475D0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Close-up of a blue and yellow pipe&#10;&#10;Description automatically generated with medium confidence">
            <a:extLst>
              <a:ext uri="{FF2B5EF4-FFF2-40B4-BE49-F238E27FC236}">
                <a16:creationId xmlns:a16="http://schemas.microsoft.com/office/drawing/2014/main" id="{5C989EFD-8559-B6AC-0A97-F9636219607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t="16100" r="9091" b="7291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BC2D5C-5DBB-9BAB-86FB-0C6BC1C90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Technique We've Learned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7A99D5-D913-017C-472E-8F03FD3F4F3A}"/>
              </a:ext>
            </a:extLst>
          </p:cNvPr>
          <p:cNvGrpSpPr/>
          <p:nvPr/>
        </p:nvGrpSpPr>
        <p:grpSpPr>
          <a:xfrm>
            <a:off x="838200" y="1564898"/>
            <a:ext cx="10515600" cy="4350274"/>
            <a:chOff x="838200" y="1564898"/>
            <a:chExt cx="10515600" cy="4350274"/>
          </a:xfrm>
        </p:grpSpPr>
        <p:sp>
          <p:nvSpPr>
            <p:cNvPr id="9" name="Straight Connector 8">
              <a:extLst>
                <a:ext uri="{FF2B5EF4-FFF2-40B4-BE49-F238E27FC236}">
                  <a16:creationId xmlns:a16="http://schemas.microsoft.com/office/drawing/2014/main" id="{898B3BEB-1A2F-0F58-744C-A7B1AD7D3829}"/>
                </a:ext>
              </a:extLst>
            </p:cNvPr>
            <p:cNvSpPr/>
            <p:nvPr/>
          </p:nvSpPr>
          <p:spPr>
            <a:xfrm>
              <a:off x="838200" y="1564898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1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50164E9-22ED-9290-DA7A-A3943B877EA9}"/>
                </a:ext>
              </a:extLst>
            </p:cNvPr>
            <p:cNvSpPr/>
            <p:nvPr/>
          </p:nvSpPr>
          <p:spPr>
            <a:xfrm>
              <a:off x="838200" y="1564898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Random Library</a:t>
              </a:r>
            </a:p>
          </p:txBody>
        </p:sp>
        <p:sp>
          <p:nvSpPr>
            <p:cNvPr id="11" name="Straight Connector 10">
              <a:extLst>
                <a:ext uri="{FF2B5EF4-FFF2-40B4-BE49-F238E27FC236}">
                  <a16:creationId xmlns:a16="http://schemas.microsoft.com/office/drawing/2014/main" id="{AE3C0E1F-A2C7-75A0-940B-1BA15E798BEB}"/>
                </a:ext>
              </a:extLst>
            </p:cNvPr>
            <p:cNvSpPr/>
            <p:nvPr/>
          </p:nvSpPr>
          <p:spPr>
            <a:xfrm>
              <a:off x="838200" y="2048262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519019"/>
                <a:satOff val="-103"/>
                <a:lumOff val="245"/>
                <a:alphaOff val="0"/>
              </a:schemeClr>
            </a:lnRef>
            <a:fillRef idx="1">
              <a:schemeClr val="accent5">
                <a:hueOff val="-1519019"/>
                <a:satOff val="-103"/>
                <a:lumOff val="245"/>
                <a:alphaOff val="0"/>
              </a:schemeClr>
            </a:fillRef>
            <a:effectRef idx="1">
              <a:schemeClr val="accent5">
                <a:hueOff val="-1519019"/>
                <a:satOff val="-103"/>
                <a:lumOff val="24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37A7A418-AB97-8898-CE96-B4B5EBDDFB26}"/>
                </a:ext>
              </a:extLst>
            </p:cNvPr>
            <p:cNvSpPr/>
            <p:nvPr/>
          </p:nvSpPr>
          <p:spPr>
            <a:xfrm>
              <a:off x="838200" y="2048262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Decision Making: if-</a:t>
              </a:r>
              <a:r>
                <a:rPr lang="en-US" sz="2200" kern="1200" dirty="0" err="1"/>
                <a:t>elif</a:t>
              </a:r>
              <a:r>
                <a:rPr lang="en-US" sz="2200" kern="1200" dirty="0"/>
                <a:t>-else</a:t>
              </a:r>
            </a:p>
          </p:txBody>
        </p:sp>
        <p:sp>
          <p:nvSpPr>
            <p:cNvPr id="13" name="Straight Connector 12">
              <a:extLst>
                <a:ext uri="{FF2B5EF4-FFF2-40B4-BE49-F238E27FC236}">
                  <a16:creationId xmlns:a16="http://schemas.microsoft.com/office/drawing/2014/main" id="{E92DD9A7-242A-4749-CE05-EE2918E347CD}"/>
                </a:ext>
              </a:extLst>
            </p:cNvPr>
            <p:cNvSpPr/>
            <p:nvPr/>
          </p:nvSpPr>
          <p:spPr>
            <a:xfrm>
              <a:off x="838200" y="2531626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3038037"/>
                <a:satOff val="-207"/>
                <a:lumOff val="490"/>
                <a:alphaOff val="0"/>
              </a:schemeClr>
            </a:lnRef>
            <a:fillRef idx="1">
              <a:schemeClr val="accent5">
                <a:hueOff val="-3038037"/>
                <a:satOff val="-207"/>
                <a:lumOff val="490"/>
                <a:alphaOff val="0"/>
              </a:schemeClr>
            </a:fillRef>
            <a:effectRef idx="1">
              <a:schemeClr val="accent5">
                <a:hueOff val="-3038037"/>
                <a:satOff val="-207"/>
                <a:lumOff val="49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E09A100F-CEB3-1497-A71B-F9CAFA1112A7}"/>
                </a:ext>
              </a:extLst>
            </p:cNvPr>
            <p:cNvSpPr/>
            <p:nvPr/>
          </p:nvSpPr>
          <p:spPr>
            <a:xfrm>
              <a:off x="838200" y="2531626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Logical Operators (==, !=, &lt;, &lt;=, &gt;, &gt;=)</a:t>
              </a:r>
            </a:p>
          </p:txBody>
        </p:sp>
        <p:sp>
          <p:nvSpPr>
            <p:cNvPr id="15" name="Straight Connector 14">
              <a:extLst>
                <a:ext uri="{FF2B5EF4-FFF2-40B4-BE49-F238E27FC236}">
                  <a16:creationId xmlns:a16="http://schemas.microsoft.com/office/drawing/2014/main" id="{F823C62C-F04F-6791-931F-3FB12AAB3D15}"/>
                </a:ext>
              </a:extLst>
            </p:cNvPr>
            <p:cNvSpPr/>
            <p:nvPr/>
          </p:nvSpPr>
          <p:spPr>
            <a:xfrm>
              <a:off x="838200" y="3014990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4557056"/>
                <a:satOff val="-310"/>
                <a:lumOff val="735"/>
                <a:alphaOff val="0"/>
              </a:schemeClr>
            </a:lnRef>
            <a:fillRef idx="1">
              <a:schemeClr val="accent5">
                <a:hueOff val="-4557056"/>
                <a:satOff val="-310"/>
                <a:lumOff val="735"/>
                <a:alphaOff val="0"/>
              </a:schemeClr>
            </a:fillRef>
            <a:effectRef idx="1">
              <a:schemeClr val="accent5">
                <a:hueOff val="-4557056"/>
                <a:satOff val="-310"/>
                <a:lumOff val="735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F039AFE-2A05-0F6B-ACDF-277F920A2515}"/>
                </a:ext>
              </a:extLst>
            </p:cNvPr>
            <p:cNvSpPr/>
            <p:nvPr/>
          </p:nvSpPr>
          <p:spPr>
            <a:xfrm>
              <a:off x="838200" y="3014990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Operators (and, or, not)</a:t>
              </a:r>
            </a:p>
          </p:txBody>
        </p:sp>
        <p:sp>
          <p:nvSpPr>
            <p:cNvPr id="17" name="Straight Connector 16">
              <a:extLst>
                <a:ext uri="{FF2B5EF4-FFF2-40B4-BE49-F238E27FC236}">
                  <a16:creationId xmlns:a16="http://schemas.microsoft.com/office/drawing/2014/main" id="{4CAD5C83-117F-3DE3-F24F-C43213F51E2D}"/>
                </a:ext>
              </a:extLst>
            </p:cNvPr>
            <p:cNvSpPr/>
            <p:nvPr/>
          </p:nvSpPr>
          <p:spPr>
            <a:xfrm>
              <a:off x="838200" y="3498354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6076075"/>
                <a:satOff val="-413"/>
                <a:lumOff val="981"/>
                <a:alphaOff val="0"/>
              </a:schemeClr>
            </a:lnRef>
            <a:fillRef idx="1">
              <a:schemeClr val="accent5">
                <a:hueOff val="-6076075"/>
                <a:satOff val="-413"/>
                <a:lumOff val="981"/>
                <a:alphaOff val="0"/>
              </a:schemeClr>
            </a:fillRef>
            <a:effectRef idx="1">
              <a:schemeClr val="accent5">
                <a:hueOff val="-6076075"/>
                <a:satOff val="-413"/>
                <a:lumOff val="9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EB62D1F-C1E3-E8D8-293F-54B43BBF2AE1}"/>
                </a:ext>
              </a:extLst>
            </p:cNvPr>
            <p:cNvSpPr/>
            <p:nvPr/>
          </p:nvSpPr>
          <p:spPr>
            <a:xfrm>
              <a:off x="838200" y="3498354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Boolean Values (True / False)</a:t>
              </a:r>
            </a:p>
          </p:txBody>
        </p:sp>
        <p:sp>
          <p:nvSpPr>
            <p:cNvPr id="19" name="Straight Connector 18">
              <a:extLst>
                <a:ext uri="{FF2B5EF4-FFF2-40B4-BE49-F238E27FC236}">
                  <a16:creationId xmlns:a16="http://schemas.microsoft.com/office/drawing/2014/main" id="{0CDBFD91-5898-2071-1F60-5C8B89A617E8}"/>
                </a:ext>
              </a:extLst>
            </p:cNvPr>
            <p:cNvSpPr/>
            <p:nvPr/>
          </p:nvSpPr>
          <p:spPr>
            <a:xfrm>
              <a:off x="838200" y="3981717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7595094"/>
                <a:satOff val="-516"/>
                <a:lumOff val="1226"/>
                <a:alphaOff val="0"/>
              </a:schemeClr>
            </a:lnRef>
            <a:fillRef idx="1">
              <a:schemeClr val="accent5">
                <a:hueOff val="-7595094"/>
                <a:satOff val="-516"/>
                <a:lumOff val="1226"/>
                <a:alphaOff val="0"/>
              </a:schemeClr>
            </a:fillRef>
            <a:effectRef idx="1">
              <a:schemeClr val="accent5">
                <a:hueOff val="-7595094"/>
                <a:satOff val="-516"/>
                <a:lumOff val="122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4EDE1FB3-966D-2B8B-19FE-84BB0C00C440}"/>
                </a:ext>
              </a:extLst>
            </p:cNvPr>
            <p:cNvSpPr/>
            <p:nvPr/>
          </p:nvSpPr>
          <p:spPr>
            <a:xfrm>
              <a:off x="838200" y="3981717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range(start, stop, step) function	</a:t>
              </a:r>
            </a:p>
          </p:txBody>
        </p:sp>
        <p:sp>
          <p:nvSpPr>
            <p:cNvPr id="21" name="Straight Connector 20">
              <a:extLst>
                <a:ext uri="{FF2B5EF4-FFF2-40B4-BE49-F238E27FC236}">
                  <a16:creationId xmlns:a16="http://schemas.microsoft.com/office/drawing/2014/main" id="{2FFFD586-59EA-601D-05A0-069429301E1E}"/>
                </a:ext>
              </a:extLst>
            </p:cNvPr>
            <p:cNvSpPr/>
            <p:nvPr/>
          </p:nvSpPr>
          <p:spPr>
            <a:xfrm>
              <a:off x="838200" y="4465081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9114112"/>
                <a:satOff val="-620"/>
                <a:lumOff val="1471"/>
                <a:alphaOff val="0"/>
              </a:schemeClr>
            </a:lnRef>
            <a:fillRef idx="1">
              <a:schemeClr val="accent5">
                <a:hueOff val="-9114112"/>
                <a:satOff val="-620"/>
                <a:lumOff val="1471"/>
                <a:alphaOff val="0"/>
              </a:schemeClr>
            </a:fillRef>
            <a:effectRef idx="1">
              <a:schemeClr val="accent5">
                <a:hueOff val="-9114112"/>
                <a:satOff val="-620"/>
                <a:lumOff val="147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E6F4547-D801-902B-EEFA-2256942BE3A7}"/>
                </a:ext>
              </a:extLst>
            </p:cNvPr>
            <p:cNvSpPr/>
            <p:nvPr/>
          </p:nvSpPr>
          <p:spPr>
            <a:xfrm>
              <a:off x="838200" y="4465081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200" kern="1200" dirty="0"/>
                <a:t>Control Structure: for loop, while loop</a:t>
              </a:r>
            </a:p>
          </p:txBody>
        </p:sp>
        <p:sp>
          <p:nvSpPr>
            <p:cNvPr id="24" name="Straight Connector 23">
              <a:extLst>
                <a:ext uri="{FF2B5EF4-FFF2-40B4-BE49-F238E27FC236}">
                  <a16:creationId xmlns:a16="http://schemas.microsoft.com/office/drawing/2014/main" id="{394BC09E-B6AE-5B9E-68CB-C54C4F85AD19}"/>
                </a:ext>
              </a:extLst>
            </p:cNvPr>
            <p:cNvSpPr/>
            <p:nvPr/>
          </p:nvSpPr>
          <p:spPr>
            <a:xfrm>
              <a:off x="838200" y="4948445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0633130"/>
                <a:satOff val="-723"/>
                <a:lumOff val="1716"/>
                <a:alphaOff val="0"/>
              </a:schemeClr>
            </a:lnRef>
            <a:fillRef idx="1">
              <a:schemeClr val="accent5">
                <a:hueOff val="-10633130"/>
                <a:satOff val="-723"/>
                <a:lumOff val="1716"/>
                <a:alphaOff val="0"/>
              </a:schemeClr>
            </a:fillRef>
            <a:effectRef idx="1">
              <a:schemeClr val="accent5">
                <a:hueOff val="-10633130"/>
                <a:satOff val="-723"/>
                <a:lumOff val="1716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478A0B2-B414-4A56-6890-357CCC6F412E}"/>
                </a:ext>
              </a:extLst>
            </p:cNvPr>
            <p:cNvSpPr/>
            <p:nvPr/>
          </p:nvSpPr>
          <p:spPr>
            <a:xfrm>
              <a:off x="838200" y="4948445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  <p:sp>
          <p:nvSpPr>
            <p:cNvPr id="26" name="Straight Connector 25">
              <a:extLst>
                <a:ext uri="{FF2B5EF4-FFF2-40B4-BE49-F238E27FC236}">
                  <a16:creationId xmlns:a16="http://schemas.microsoft.com/office/drawing/2014/main" id="{0A0D46B1-3949-76B2-300F-507BCFB4FA2C}"/>
                </a:ext>
              </a:extLst>
            </p:cNvPr>
            <p:cNvSpPr/>
            <p:nvPr/>
          </p:nvSpPr>
          <p:spPr>
            <a:xfrm>
              <a:off x="838200" y="5431809"/>
              <a:ext cx="10515600" cy="0"/>
            </a:xfrm>
            <a:prstGeom prst="line">
              <a:avLst/>
            </a:prstGeom>
          </p:spPr>
          <p:style>
            <a:lnRef idx="2">
              <a:schemeClr val="accent5">
                <a:hueOff val="-12152150"/>
                <a:satOff val="-826"/>
                <a:lumOff val="1961"/>
                <a:alphaOff val="0"/>
              </a:schemeClr>
            </a:lnRef>
            <a:fillRef idx="1">
              <a:schemeClr val="accent5">
                <a:hueOff val="-12152150"/>
                <a:satOff val="-826"/>
                <a:lumOff val="1961"/>
                <a:alphaOff val="0"/>
              </a:schemeClr>
            </a:fillRef>
            <a:effectRef idx="1">
              <a:schemeClr val="accent5">
                <a:hueOff val="-12152150"/>
                <a:satOff val="-826"/>
                <a:lumOff val="196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CA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3241030-0EA1-5B91-B2C4-645F0F807A11}"/>
                </a:ext>
              </a:extLst>
            </p:cNvPr>
            <p:cNvSpPr/>
            <p:nvPr/>
          </p:nvSpPr>
          <p:spPr>
            <a:xfrm>
              <a:off x="838200" y="5431809"/>
              <a:ext cx="10515600" cy="483363"/>
            </a:xfrm>
            <a:custGeom>
              <a:avLst/>
              <a:gdLst>
                <a:gd name="connsiteX0" fmla="*/ 0 w 10515600"/>
                <a:gd name="connsiteY0" fmla="*/ 0 h 483363"/>
                <a:gd name="connsiteX1" fmla="*/ 10515600 w 10515600"/>
                <a:gd name="connsiteY1" fmla="*/ 0 h 483363"/>
                <a:gd name="connsiteX2" fmla="*/ 10515600 w 10515600"/>
                <a:gd name="connsiteY2" fmla="*/ 483363 h 483363"/>
                <a:gd name="connsiteX3" fmla="*/ 0 w 10515600"/>
                <a:gd name="connsiteY3" fmla="*/ 483363 h 483363"/>
                <a:gd name="connsiteX4" fmla="*/ 0 w 10515600"/>
                <a:gd name="connsiteY4" fmla="*/ 0 h 4833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15600" h="483363">
                  <a:moveTo>
                    <a:pt x="0" y="0"/>
                  </a:moveTo>
                  <a:lnTo>
                    <a:pt x="10515600" y="0"/>
                  </a:lnTo>
                  <a:lnTo>
                    <a:pt x="10515600" y="483363"/>
                  </a:lnTo>
                  <a:lnTo>
                    <a:pt x="0" y="48336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83820" tIns="83820" rIns="83820" bIns="83820" numCol="1" spcCol="1270" anchor="t" anchorCtr="0">
              <a:noAutofit/>
            </a:bodyPr>
            <a:lstStyle/>
            <a:p>
              <a:pPr marL="0" lvl="0" indent="0" algn="l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2200" kern="1200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86E114A-3F99-8972-7E8F-F60278B6E682}"/>
              </a:ext>
            </a:extLst>
          </p:cNvPr>
          <p:cNvSpPr/>
          <p:nvPr/>
        </p:nvSpPr>
        <p:spPr>
          <a:xfrm>
            <a:off x="838200" y="4948445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Text File Handling: create, write, append, read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A76C767-4093-BB6E-2C00-DE78256DD5D0}"/>
              </a:ext>
            </a:extLst>
          </p:cNvPr>
          <p:cNvSpPr/>
          <p:nvPr/>
        </p:nvSpPr>
        <p:spPr>
          <a:xfrm>
            <a:off x="838200" y="5431809"/>
            <a:ext cx="10515600" cy="483363"/>
          </a:xfrm>
          <a:custGeom>
            <a:avLst/>
            <a:gdLst>
              <a:gd name="connsiteX0" fmla="*/ 0 w 10515600"/>
              <a:gd name="connsiteY0" fmla="*/ 0 h 483363"/>
              <a:gd name="connsiteX1" fmla="*/ 10515600 w 10515600"/>
              <a:gd name="connsiteY1" fmla="*/ 0 h 483363"/>
              <a:gd name="connsiteX2" fmla="*/ 10515600 w 10515600"/>
              <a:gd name="connsiteY2" fmla="*/ 483363 h 483363"/>
              <a:gd name="connsiteX3" fmla="*/ 0 w 10515600"/>
              <a:gd name="connsiteY3" fmla="*/ 483363 h 483363"/>
              <a:gd name="connsiteX4" fmla="*/ 0 w 10515600"/>
              <a:gd name="connsiteY4" fmla="*/ 0 h 4833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515600" h="483363">
                <a:moveTo>
                  <a:pt x="0" y="0"/>
                </a:moveTo>
                <a:lnTo>
                  <a:pt x="10515600" y="0"/>
                </a:lnTo>
                <a:lnTo>
                  <a:pt x="10515600" y="483363"/>
                </a:lnTo>
                <a:lnTo>
                  <a:pt x="0" y="483363"/>
                </a:lnTo>
                <a:lnTo>
                  <a:pt x="0" y="0"/>
                </a:lnTo>
                <a:close/>
              </a:path>
            </a:pathLst>
          </a:custGeom>
        </p:spPr>
        <p:style>
          <a:lnRef idx="0">
            <a:schemeClr val="dk1">
              <a:alpha val="0"/>
              <a:hueOff val="0"/>
              <a:satOff val="0"/>
              <a:lumOff val="0"/>
              <a:alphaOff val="0"/>
            </a:schemeClr>
          </a:lnRef>
          <a:fillRef idx="0">
            <a:schemeClr val="lt1">
              <a:alpha val="0"/>
              <a:hueOff val="0"/>
              <a:satOff val="0"/>
              <a:lumOff val="0"/>
              <a:alphaOff val="0"/>
            </a:schemeClr>
          </a:fillRef>
          <a:effectRef idx="0">
            <a:schemeClr val="lt1">
              <a:alpha val="0"/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83820" tIns="83820" rIns="83820" bIns="83820" numCol="1" spcCol="1270" anchor="t" anchorCtr="0">
            <a:noAutofit/>
          </a:bodyPr>
          <a:lstStyle/>
          <a:p>
            <a:pPr marL="0" lvl="0" indent="0" algn="l" defTabSz="9779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2200" kern="1200" dirty="0"/>
              <a:t>Define a Function</a:t>
            </a:r>
          </a:p>
        </p:txBody>
      </p:sp>
    </p:spTree>
    <p:extLst>
      <p:ext uri="{BB962C8B-B14F-4D97-AF65-F5344CB8AC3E}">
        <p14:creationId xmlns:p14="http://schemas.microsoft.com/office/powerpoint/2010/main" val="168411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56236-5789-FAF0-B1F5-EF033BBCC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Project Materials</a:t>
            </a:r>
            <a:endParaRPr lang="en-CA" sz="3200"/>
          </a:p>
        </p:txBody>
      </p:sp>
      <p:pic>
        <p:nvPicPr>
          <p:cNvPr id="5" name="Picture 4" descr="Floorplan on a table">
            <a:extLst>
              <a:ext uri="{FF2B5EF4-FFF2-40B4-BE49-F238E27FC236}">
                <a16:creationId xmlns:a16="http://schemas.microsoft.com/office/drawing/2014/main" id="{3272F9C1-1D3D-FE1C-BCD4-7386CEDB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841" r="15205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715E7-BE9A-4A80-E780-AC162EDCF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Open the page </a:t>
            </a:r>
            <a:r>
              <a:rPr lang="en-US" sz="2000">
                <a:hlinkClick r:id="rId3"/>
              </a:rPr>
              <a:t>here …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903536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6EBF8B-8D49-6C2B-8E88-3297BC772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0662" y="4267832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Congratulations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F03F3-BACA-BB5E-AA26-61B4F8C57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0966" y="3428999"/>
            <a:ext cx="4805691" cy="83883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0" indent="0">
              <a:buNone/>
            </a:pPr>
            <a:r>
              <a:rPr lang="en-US" sz="20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You have complete 8 lessons of Pyton</a:t>
            </a:r>
          </a:p>
        </p:txBody>
      </p:sp>
      <p:pic>
        <p:nvPicPr>
          <p:cNvPr id="7" name="Graphic 6" descr="Ribbon">
            <a:extLst>
              <a:ext uri="{FF2B5EF4-FFF2-40B4-BE49-F238E27FC236}">
                <a16:creationId xmlns:a16="http://schemas.microsoft.com/office/drawing/2014/main" id="{A5C41399-E9AA-9A40-CF40-2A3E51B027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80548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</TotalTime>
  <Words>100</Words>
  <Application>Microsoft Office PowerPoint</Application>
  <PresentationFormat>Widescreen</PresentationFormat>
  <Paragraphs>18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Python Fundamental</vt:lpstr>
      <vt:lpstr>Revisit</vt:lpstr>
      <vt:lpstr>Technique We've Learned</vt:lpstr>
      <vt:lpstr>Project Materials</vt:lpstr>
      <vt:lpstr>Congratulations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 Kong</dc:creator>
  <cp:lastModifiedBy>Quincy Kong</cp:lastModifiedBy>
  <cp:revision>4</cp:revision>
  <dcterms:created xsi:type="dcterms:W3CDTF">2024-10-05T21:05:17Z</dcterms:created>
  <dcterms:modified xsi:type="dcterms:W3CDTF">2025-07-08T20:53:06Z</dcterms:modified>
</cp:coreProperties>
</file>