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75991" autoAdjust="0"/>
  </p:normalViewPr>
  <p:slideViewPr>
    <p:cSldViewPr>
      <p:cViewPr varScale="1">
        <p:scale>
          <a:sx n="113" d="100"/>
          <a:sy n="113" d="100"/>
        </p:scale>
        <p:origin x="-164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2018-12-14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2018-12-14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68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241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478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2018-12-14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ko-KR" altLang="en-US" sz="7200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김인직</a:t>
            </a:r>
            <a:r>
              <a:rPr lang="ko-KR" altLang="en-US" sz="72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슈팅게임</a:t>
            </a:r>
            <a:endParaRPr lang="ko-KR" altLang="en-US" sz="72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 anchor="b">
            <a:normAutofit/>
          </a:bodyPr>
          <a:lstStyle/>
          <a:p>
            <a:pPr algn="r" rtl="0"/>
            <a:r>
              <a:rPr lang="ko-KR" altLang="en-US" sz="4000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양관우</a:t>
            </a:r>
            <a:endParaRPr lang="ko-KR" altLang="en-US" sz="40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3717032"/>
            <a:ext cx="1428750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62" y="3717032"/>
            <a:ext cx="1428750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48" y="3721723"/>
            <a:ext cx="1428750" cy="1905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13" y="3717032"/>
            <a:ext cx="1428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984031" y="260648"/>
            <a:ext cx="10360501" cy="1223963"/>
          </a:xfrm>
        </p:spPr>
        <p:txBody>
          <a:bodyPr rtlCol="0"/>
          <a:lstStyle/>
          <a:p>
            <a:pPr algn="ctr"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목차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981844" y="1772816"/>
            <a:ext cx="10360501" cy="4462272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게임설명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개발과정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느낀점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시연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3224229"/>
            <a:ext cx="6381004" cy="30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984031" y="260648"/>
            <a:ext cx="10360501" cy="1223963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게임설명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984030" y="1975647"/>
            <a:ext cx="10360501" cy="405661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장르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코믹 슈팅 게임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게임방법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</a:t>
            </a:r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게임스타트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클릭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	      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방향키 조작 제어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	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    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총을 발사하여 마피아 제거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	      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돈 이미지 획득 시 주인공 캐릭터 이미지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3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단 변신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81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984031" y="134853"/>
            <a:ext cx="10360501" cy="647899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개발과정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984030" y="943081"/>
            <a:ext cx="10360501" cy="51724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Hero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객체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453972"/>
            <a:ext cx="5616624" cy="52153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231" y="1437620"/>
            <a:ext cx="5645550" cy="52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543300"/>
            <a:ext cx="8424936" cy="56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260" y="1532279"/>
            <a:ext cx="1944216" cy="35659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78" y="1530715"/>
            <a:ext cx="2257425" cy="3667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87" y="1531496"/>
            <a:ext cx="3919807" cy="356747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18148" y="3140968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9" name="오른쪽 화살표 8"/>
          <p:cNvSpPr/>
          <p:nvPr/>
        </p:nvSpPr>
        <p:spPr>
          <a:xfrm>
            <a:off x="6770823" y="3140968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62932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654252" y="3068960"/>
            <a:ext cx="10360501" cy="647899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감사합니다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984030" y="943081"/>
            <a:ext cx="10360501" cy="51724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7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50</TotalTime>
  <Words>27</Words>
  <Application>Microsoft Office PowerPoint</Application>
  <PresentationFormat>사용자 지정</PresentationFormat>
  <Paragraphs>25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HY중고딕</vt:lpstr>
      <vt:lpstr>Malgun Gothic</vt:lpstr>
      <vt:lpstr>Malgun Gothic</vt:lpstr>
      <vt:lpstr>Arial</vt:lpstr>
      <vt:lpstr>Calibri</vt:lpstr>
      <vt:lpstr>기술 16 x 9</vt:lpstr>
      <vt:lpstr>김인직 슈팅게임</vt:lpstr>
      <vt:lpstr>목차</vt:lpstr>
      <vt:lpstr>게임설명</vt:lpstr>
      <vt:lpstr>개발과정</vt:lpstr>
      <vt:lpstr>PowerPoint 프레젠테이션</vt:lpstr>
      <vt:lpstr>PowerPoint 프레젠테이션</vt:lpstr>
      <vt:lpstr>감사합니다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김인직 슈팅게임</dc:title>
  <dc:creator>kgitbank403-17</dc:creator>
  <cp:lastModifiedBy>kgitbank403-17</cp:lastModifiedBy>
  <cp:revision>5</cp:revision>
  <dcterms:created xsi:type="dcterms:W3CDTF">2018-12-14T00:41:48Z</dcterms:created>
  <dcterms:modified xsi:type="dcterms:W3CDTF">2018-12-14T01:32:17Z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