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Kids On </a:t>
            </a:r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 in programming, </a:t>
            </a:r>
            <a:r>
              <a:rPr lang="en-US" dirty="0" smtClean="0"/>
              <a:t>August 2014</a:t>
            </a:r>
          </a:p>
          <a:p>
            <a:r>
              <a:rPr lang="en-US" dirty="0" smtClean="0"/>
              <a:t>9 am to 5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538613"/>
              </p:ext>
            </p:extLst>
          </p:nvPr>
        </p:nvGraphicFramePr>
        <p:xfrm>
          <a:off x="457200" y="2209800"/>
          <a:ext cx="5082028" cy="296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82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to Website Design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HTML Tags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HTML Box model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Lunch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Playing with colors - CSS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Dynamic Layouts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JavaScript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80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Responsibilities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way in:</a:t>
            </a:r>
          </a:p>
          <a:p>
            <a:pPr lvl="1"/>
            <a:r>
              <a:rPr lang="en-US" dirty="0" smtClean="0"/>
              <a:t>Be on time</a:t>
            </a:r>
          </a:p>
          <a:p>
            <a:pPr lvl="1"/>
            <a:r>
              <a:rPr lang="en-US" dirty="0" smtClean="0"/>
              <a:t>Pay attention</a:t>
            </a:r>
          </a:p>
          <a:p>
            <a:pPr lvl="2"/>
            <a:r>
              <a:rPr lang="en-US" dirty="0" smtClean="0"/>
              <a:t>Put away cell phones</a:t>
            </a:r>
          </a:p>
          <a:p>
            <a:pPr lvl="1"/>
            <a:r>
              <a:rPr lang="en-US" dirty="0" smtClean="0"/>
              <a:t>Have your homework ready</a:t>
            </a:r>
          </a:p>
          <a:p>
            <a:pPr lvl="1"/>
            <a:r>
              <a:rPr lang="en-US" dirty="0" smtClean="0"/>
              <a:t>Ask for help from assistants</a:t>
            </a:r>
          </a:p>
          <a:p>
            <a:pPr lvl="1"/>
            <a:r>
              <a:rPr lang="en-US" dirty="0" smtClean="0"/>
              <a:t>Have fun!</a:t>
            </a:r>
          </a:p>
          <a:p>
            <a:r>
              <a:rPr lang="en-US" dirty="0" smtClean="0"/>
              <a:t>On the way out: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hank the Concordia staff for giving us the room</a:t>
            </a:r>
          </a:p>
          <a:p>
            <a:pPr lvl="1"/>
            <a:r>
              <a:rPr lang="en-US" dirty="0" smtClean="0"/>
              <a:t>Lower your voices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528891810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26</TotalTime>
  <Words>83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Plaza</vt:lpstr>
      <vt:lpstr>Kids On Kode</vt:lpstr>
      <vt:lpstr>Syllabus</vt:lpstr>
      <vt:lpstr>Your Responsibilities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On Kode</dc:title>
  <dc:creator>M H</dc:creator>
  <cp:lastModifiedBy>Maher Hawash</cp:lastModifiedBy>
  <cp:revision>5</cp:revision>
  <dcterms:created xsi:type="dcterms:W3CDTF">2013-10-06T16:48:23Z</dcterms:created>
  <dcterms:modified xsi:type="dcterms:W3CDTF">2014-08-01T12:41:50Z</dcterms:modified>
</cp:coreProperties>
</file>