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letter"/>
  <p:notesSz cx="6858000" cy="919956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8" autoAdjust="0"/>
  </p:normalViewPr>
  <p:slideViewPr>
    <p:cSldViewPr>
      <p:cViewPr>
        <p:scale>
          <a:sx n="110" d="100"/>
          <a:sy n="110" d="100"/>
        </p:scale>
        <p:origin x="-1624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9892" tIns="44946" rIns="89892" bIns="44946" numCol="1" anchor="t" anchorCtr="0" compatLnSpc="1">
            <a:prstTxWarp prst="textNoShape">
              <a:avLst/>
            </a:prstTxWarp>
          </a:bodyPr>
          <a:lstStyle>
            <a:lvl1pPr algn="l" defTabSz="898525">
              <a:defRPr kumimoji="0"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92200" y="671513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00550"/>
            <a:ext cx="50482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9892" tIns="44946" rIns="89892" bIns="44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17950" y="0"/>
            <a:ext cx="2940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9892" tIns="44946" rIns="89892" bIns="44946" numCol="1" anchor="t" anchorCtr="0" compatLnSpc="1">
            <a:prstTxWarp prst="textNoShape">
              <a:avLst/>
            </a:prstTxWarp>
          </a:bodyPr>
          <a:lstStyle>
            <a:lvl1pPr algn="r" defTabSz="898525">
              <a:defRPr kumimoji="0"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40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9892" tIns="44946" rIns="89892" bIns="44946" numCol="1" anchor="b" anchorCtr="0" compatLnSpc="1">
            <a:prstTxWarp prst="textNoShape">
              <a:avLst/>
            </a:prstTxWarp>
          </a:bodyPr>
          <a:lstStyle>
            <a:lvl1pPr algn="l" defTabSz="898525">
              <a:defRPr kumimoji="0"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7950" y="8728075"/>
            <a:ext cx="2940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9892" tIns="44946" rIns="89892" bIns="44946" numCol="1" anchor="b" anchorCtr="0" compatLnSpc="1">
            <a:prstTxWarp prst="textNoShape">
              <a:avLst/>
            </a:prstTxWarp>
          </a:bodyPr>
          <a:lstStyle>
            <a:lvl1pPr algn="r" defTabSz="898525">
              <a:defRPr kumimoji="0" sz="1200"/>
            </a:lvl1pPr>
          </a:lstStyle>
          <a:p>
            <a:fld id="{5C80F430-7F0A-409F-985F-049ED34EA5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17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1BF0-3F44-4AA0-BE8B-23AA34896A55}" type="slidenum">
              <a:rPr lang="en-US"/>
              <a:pPr/>
              <a:t>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382C0D-D9C6-4DD8-8BFB-11ABF464CE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637319-0097-4929-87AB-B267C2348A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0C740E-426C-4059-BF73-620D6B871A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40AA7A-CC3B-4EAF-900D-628C4B649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CB155B-FEC0-440C-907F-D1A18314F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65254-AF68-4D92-ABF3-1546B0443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6B176C-06F9-4CC0-8871-6BC0C9FBAB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C2F1D-84AD-4EEF-A027-1F0AD780E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C0FD55-51C5-4C42-96AC-29B73F7F4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46360-E9A0-4F2D-8EBB-F08284602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F969B1-7B29-4FC9-BA11-D4C4CF5AD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374DB-CB8A-438A-9274-061FDE9D5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365321-229A-4D2F-B2EC-BCFCF8C593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 descr="trophy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noFill/>
          <a:ln/>
        </p:spPr>
        <p:txBody>
          <a:bodyPr/>
          <a:lstStyle/>
          <a:p>
            <a:r>
              <a:rPr lang="en-US" sz="1400" i="1" dirty="0" err="1" smtClean="0">
                <a:latin typeface="Glascow"/>
                <a:cs typeface="Glascow"/>
              </a:rPr>
              <a:t>KidsOnKode</a:t>
            </a:r>
            <a:r>
              <a:rPr lang="en-US" sz="1800" dirty="0" smtClean="0">
                <a:latin typeface="Glascow"/>
                <a:cs typeface="Glascow"/>
              </a:rPr>
              <a:t/>
            </a:r>
            <a:br>
              <a:rPr lang="en-US" sz="1800" dirty="0" smtClean="0">
                <a:latin typeface="Glascow"/>
                <a:cs typeface="Glascow"/>
              </a:rPr>
            </a:br>
            <a:r>
              <a:rPr lang="en-US" sz="1800" dirty="0">
                <a:latin typeface="Glascow"/>
                <a:cs typeface="Glascow"/>
              </a:rPr>
              <a:t/>
            </a:r>
            <a:br>
              <a:rPr lang="en-US" sz="1800" dirty="0">
                <a:latin typeface="Glascow"/>
                <a:cs typeface="Glascow"/>
              </a:rPr>
            </a:br>
            <a:r>
              <a:rPr lang="en-US" sz="2400" dirty="0">
                <a:latin typeface="Glascow"/>
                <a:cs typeface="Glascow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057400"/>
          </a:xfrm>
          <a:noFill/>
          <a:ln/>
        </p:spPr>
        <p:txBody>
          <a:bodyPr/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Glascow"/>
                <a:cs typeface="Glascow"/>
              </a:rPr>
              <a:t>is hereby granted to:</a:t>
            </a: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Dacha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Kalil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Glascow"/>
              <a:cs typeface="Glascow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267203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Glascow"/>
                <a:cs typeface="Glascow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400" dirty="0" smtClean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November 24, 2013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Glascow"/>
                <a:cs typeface="Glascow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</p:grpSp>
      <p:pic>
        <p:nvPicPr>
          <p:cNvPr id="63" name="Picture 62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64" name="Picture 63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6019800"/>
            <a:ext cx="78930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Biftu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Sultan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Yasmin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Kemer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Sitra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Mohammed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Aisha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Sadik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Amirah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Ibrahim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Asiya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Ibrahim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Nawal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Oumar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1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Ilham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Mohamed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lascow"/>
              <a:cs typeface="Glascow"/>
            </a:endParaRPr>
          </a:p>
        </p:txBody>
      </p:sp>
      <p:pic>
        <p:nvPicPr>
          <p:cNvPr id="8" name="Picture 7" descr="trophy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noFill/>
          <a:ln/>
        </p:spPr>
        <p:txBody>
          <a:bodyPr/>
          <a:lstStyle/>
          <a:p>
            <a:r>
              <a:rPr lang="en-US" sz="1400" i="1" dirty="0" err="1" smtClean="0">
                <a:latin typeface="Glascow"/>
                <a:cs typeface="Glascow"/>
              </a:rPr>
              <a:t>KidsOnKode</a:t>
            </a:r>
            <a:r>
              <a:rPr lang="en-US" sz="1800" dirty="0" smtClean="0">
                <a:latin typeface="Glascow"/>
                <a:cs typeface="Glascow"/>
              </a:rPr>
              <a:t/>
            </a:r>
            <a:br>
              <a:rPr lang="en-US" sz="1800" dirty="0" smtClean="0">
                <a:latin typeface="Glascow"/>
                <a:cs typeface="Glascow"/>
              </a:rPr>
            </a:br>
            <a:r>
              <a:rPr lang="en-US" sz="1800" dirty="0">
                <a:latin typeface="Glascow"/>
                <a:cs typeface="Glascow"/>
              </a:rPr>
              <a:t/>
            </a:r>
            <a:br>
              <a:rPr lang="en-US" sz="1800" dirty="0">
                <a:latin typeface="Glascow"/>
                <a:cs typeface="Glascow"/>
              </a:rPr>
            </a:br>
            <a:r>
              <a:rPr lang="en-US" sz="2400" dirty="0">
                <a:latin typeface="Glascow"/>
                <a:cs typeface="Glascow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057400"/>
          </a:xfrm>
          <a:noFill/>
          <a:ln/>
        </p:spPr>
        <p:txBody>
          <a:bodyPr/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Glascow"/>
                <a:cs typeface="Glascow"/>
              </a:rPr>
              <a:t>is hereby granted to:</a:t>
            </a: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Lammi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Kalil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Glascow"/>
              <a:cs typeface="Glascow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267203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Glascow"/>
                <a:cs typeface="Glascow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400" dirty="0" smtClean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November 24, 2013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Glascow"/>
                <a:cs typeface="Glascow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</p:grpSp>
      <p:pic>
        <p:nvPicPr>
          <p:cNvPr id="63" name="Picture 62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64" name="Picture 63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60198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lascow"/>
              <a:cs typeface="Glascow"/>
            </a:endParaRPr>
          </a:p>
        </p:txBody>
      </p:sp>
      <p:pic>
        <p:nvPicPr>
          <p:cNvPr id="8" name="Picture 7" descr="trophy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noFill/>
          <a:ln/>
        </p:spPr>
        <p:txBody>
          <a:bodyPr/>
          <a:lstStyle/>
          <a:p>
            <a:r>
              <a:rPr lang="en-US" sz="1400" i="1" dirty="0" err="1" smtClean="0">
                <a:latin typeface="Glascow"/>
                <a:cs typeface="Glascow"/>
              </a:rPr>
              <a:t>KidsOnKode</a:t>
            </a:r>
            <a:r>
              <a:rPr lang="en-US" sz="1800" dirty="0" smtClean="0">
                <a:latin typeface="Glascow"/>
                <a:cs typeface="Glascow"/>
              </a:rPr>
              <a:t/>
            </a:r>
            <a:br>
              <a:rPr lang="en-US" sz="1800" dirty="0" smtClean="0">
                <a:latin typeface="Glascow"/>
                <a:cs typeface="Glascow"/>
              </a:rPr>
            </a:br>
            <a:r>
              <a:rPr lang="en-US" sz="1800" dirty="0">
                <a:latin typeface="Glascow"/>
                <a:cs typeface="Glascow"/>
              </a:rPr>
              <a:t/>
            </a:r>
            <a:br>
              <a:rPr lang="en-US" sz="1800" dirty="0">
                <a:latin typeface="Glascow"/>
                <a:cs typeface="Glascow"/>
              </a:rPr>
            </a:br>
            <a:r>
              <a:rPr lang="en-US" sz="2400" dirty="0">
                <a:latin typeface="Glascow"/>
                <a:cs typeface="Glascow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057400"/>
          </a:xfrm>
          <a:noFill/>
          <a:ln/>
        </p:spPr>
        <p:txBody>
          <a:bodyPr/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Glascow"/>
                <a:cs typeface="Glascow"/>
              </a:rPr>
              <a:t>is hereby granted to:</a:t>
            </a: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Ammar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Oumar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Glascow"/>
              <a:cs typeface="Glascow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267203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Glascow"/>
                <a:cs typeface="Glascow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Computer Programming in </a:t>
            </a: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JavaScript</a:t>
            </a: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 smtClean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November 24, 2013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Glascow"/>
                <a:cs typeface="Glascow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</p:grpSp>
      <p:pic>
        <p:nvPicPr>
          <p:cNvPr id="63" name="Picture 62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64" name="Picture 63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60198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lascow"/>
              <a:cs typeface="Glascow"/>
            </a:endParaRPr>
          </a:p>
        </p:txBody>
      </p:sp>
      <p:pic>
        <p:nvPicPr>
          <p:cNvPr id="8" name="Picture 7" descr="trophy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noFill/>
          <a:ln/>
        </p:spPr>
        <p:txBody>
          <a:bodyPr/>
          <a:lstStyle/>
          <a:p>
            <a:r>
              <a:rPr lang="en-US" sz="1400" i="1" dirty="0" err="1" smtClean="0">
                <a:latin typeface="Glascow"/>
                <a:cs typeface="Glascow"/>
              </a:rPr>
              <a:t>KidsOnKode</a:t>
            </a:r>
            <a:r>
              <a:rPr lang="en-US" sz="1800" dirty="0" smtClean="0">
                <a:latin typeface="Glascow"/>
                <a:cs typeface="Glascow"/>
              </a:rPr>
              <a:t/>
            </a:r>
            <a:br>
              <a:rPr lang="en-US" sz="1800" dirty="0" smtClean="0">
                <a:latin typeface="Glascow"/>
                <a:cs typeface="Glascow"/>
              </a:rPr>
            </a:br>
            <a:r>
              <a:rPr lang="en-US" sz="1800" dirty="0">
                <a:latin typeface="Glascow"/>
                <a:cs typeface="Glascow"/>
              </a:rPr>
              <a:t/>
            </a:r>
            <a:br>
              <a:rPr lang="en-US" sz="1800" dirty="0">
                <a:latin typeface="Glascow"/>
                <a:cs typeface="Glascow"/>
              </a:rPr>
            </a:br>
            <a:r>
              <a:rPr lang="en-US" sz="2400" dirty="0">
                <a:latin typeface="Glascow"/>
                <a:cs typeface="Glascow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057400"/>
          </a:xfrm>
          <a:noFill/>
          <a:ln/>
        </p:spPr>
        <p:txBody>
          <a:bodyPr/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Glascow"/>
                <a:cs typeface="Glascow"/>
              </a:rPr>
              <a:t>is hereby granted to:</a:t>
            </a: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Abdullah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Oumar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Glascow"/>
              <a:cs typeface="Glascow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267203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Glascow"/>
                <a:cs typeface="Glascow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400" dirty="0" smtClean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November 24, 2013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Glascow"/>
                <a:cs typeface="Glascow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</p:grpSp>
      <p:pic>
        <p:nvPicPr>
          <p:cNvPr id="63" name="Picture 62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64" name="Picture 63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60198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lascow"/>
              <a:cs typeface="Glascow"/>
            </a:endParaRPr>
          </a:p>
        </p:txBody>
      </p:sp>
      <p:pic>
        <p:nvPicPr>
          <p:cNvPr id="8" name="Picture 7" descr="trophy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noFill/>
          <a:ln/>
        </p:spPr>
        <p:txBody>
          <a:bodyPr/>
          <a:lstStyle/>
          <a:p>
            <a:r>
              <a:rPr lang="en-US" sz="1400" i="1" dirty="0" err="1" smtClean="0">
                <a:latin typeface="Glascow"/>
                <a:cs typeface="Glascow"/>
              </a:rPr>
              <a:t>KidsOnKode</a:t>
            </a:r>
            <a:r>
              <a:rPr lang="en-US" sz="1800" dirty="0" smtClean="0">
                <a:latin typeface="Glascow"/>
                <a:cs typeface="Glascow"/>
              </a:rPr>
              <a:t/>
            </a:r>
            <a:br>
              <a:rPr lang="en-US" sz="1800" dirty="0" smtClean="0">
                <a:latin typeface="Glascow"/>
                <a:cs typeface="Glascow"/>
              </a:rPr>
            </a:br>
            <a:r>
              <a:rPr lang="en-US" sz="1800" dirty="0">
                <a:latin typeface="Glascow"/>
                <a:cs typeface="Glascow"/>
              </a:rPr>
              <a:t/>
            </a:r>
            <a:br>
              <a:rPr lang="en-US" sz="1800" dirty="0">
                <a:latin typeface="Glascow"/>
                <a:cs typeface="Glascow"/>
              </a:rPr>
            </a:br>
            <a:r>
              <a:rPr lang="en-US" sz="2400" dirty="0">
                <a:latin typeface="Glascow"/>
                <a:cs typeface="Glascow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057400"/>
          </a:xfrm>
          <a:noFill/>
          <a:ln/>
        </p:spPr>
        <p:txBody>
          <a:bodyPr/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Glascow"/>
                <a:cs typeface="Glascow"/>
              </a:rPr>
              <a:t>is hereby granted to:</a:t>
            </a: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Adil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 Mohammed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Glascow"/>
              <a:cs typeface="Glascow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267203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Glascow"/>
                <a:cs typeface="Glascow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November 24, 2013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Glascow"/>
                <a:cs typeface="Glascow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</p:grpSp>
      <p:pic>
        <p:nvPicPr>
          <p:cNvPr id="63" name="Picture 62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64" name="Picture 63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60198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lascow"/>
              <a:cs typeface="Glascow"/>
            </a:endParaRPr>
          </a:p>
        </p:txBody>
      </p:sp>
      <p:pic>
        <p:nvPicPr>
          <p:cNvPr id="8" name="Picture 7" descr="trophy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noFill/>
          <a:ln/>
        </p:spPr>
        <p:txBody>
          <a:bodyPr/>
          <a:lstStyle/>
          <a:p>
            <a:r>
              <a:rPr lang="en-US" sz="1400" i="1" dirty="0" err="1" smtClean="0">
                <a:latin typeface="Glascow"/>
                <a:cs typeface="Glascow"/>
              </a:rPr>
              <a:t>KidsOnKode</a:t>
            </a:r>
            <a:r>
              <a:rPr lang="en-US" sz="1800" dirty="0" smtClean="0">
                <a:latin typeface="Glascow"/>
                <a:cs typeface="Glascow"/>
              </a:rPr>
              <a:t/>
            </a:r>
            <a:br>
              <a:rPr lang="en-US" sz="1800" dirty="0" smtClean="0">
                <a:latin typeface="Glascow"/>
                <a:cs typeface="Glascow"/>
              </a:rPr>
            </a:br>
            <a:r>
              <a:rPr lang="en-US" sz="1800" dirty="0">
                <a:latin typeface="Glascow"/>
                <a:cs typeface="Glascow"/>
              </a:rPr>
              <a:t/>
            </a:r>
            <a:br>
              <a:rPr lang="en-US" sz="1800" dirty="0">
                <a:latin typeface="Glascow"/>
                <a:cs typeface="Glascow"/>
              </a:rPr>
            </a:br>
            <a:r>
              <a:rPr lang="en-US" sz="2400" dirty="0">
                <a:latin typeface="Glascow"/>
                <a:cs typeface="Glascow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057400"/>
          </a:xfrm>
          <a:noFill/>
          <a:ln/>
        </p:spPr>
        <p:txBody>
          <a:bodyPr/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Glascow"/>
                <a:cs typeface="Glascow"/>
              </a:rPr>
              <a:t>is hereby granted to:</a:t>
            </a: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endParaRPr lang="en-US" sz="1400" dirty="0">
              <a:latin typeface="Glascow"/>
              <a:cs typeface="Glascow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Restum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 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Glascow"/>
                <a:cs typeface="Glascow"/>
              </a:rPr>
              <a:t>Mohammed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Glascow"/>
              <a:cs typeface="Glascow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267203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Glascow"/>
                <a:cs typeface="Glascow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Glascow"/>
                <a:cs typeface="Glascow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400" dirty="0" smtClean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4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November 24, 2013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Glascow"/>
                <a:cs typeface="Glascow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Glascow"/>
                <a:cs typeface="Glascow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Glascow"/>
              <a:cs typeface="Glascow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lascow"/>
                <a:cs typeface="Glascow"/>
              </a:endParaRPr>
            </a:p>
          </p:txBody>
        </p:sp>
      </p:grpSp>
      <p:pic>
        <p:nvPicPr>
          <p:cNvPr id="63" name="Picture 62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64" name="Picture 63" descr="sidebar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60198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Amani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Hawash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Sarra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Hawash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066800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Bristle"/>
                <a:cs typeface="Bristle"/>
              </a:rPr>
              <a:t>KidsOnKode</a:t>
            </a:r>
            <a:r>
              <a:rPr lang="en-US" sz="1800" dirty="0" smtClean="0">
                <a:latin typeface="Bristle"/>
                <a:cs typeface="Bristle"/>
              </a:rPr>
              <a:t/>
            </a:r>
            <a:br>
              <a:rPr lang="en-US" sz="1800" dirty="0" smtClean="0">
                <a:latin typeface="Bristle"/>
                <a:cs typeface="Bristle"/>
              </a:rPr>
            </a:br>
            <a:r>
              <a:rPr lang="en-US" sz="1800" dirty="0">
                <a:latin typeface="Bristle"/>
                <a:cs typeface="Bristle"/>
              </a:rPr>
              <a:t/>
            </a:r>
            <a:br>
              <a:rPr lang="en-US" sz="1800" dirty="0">
                <a:latin typeface="Bristle"/>
                <a:cs typeface="Bristle"/>
              </a:rPr>
            </a:br>
            <a:r>
              <a:rPr lang="en-US" sz="2400" dirty="0">
                <a:latin typeface="Bristle"/>
                <a:cs typeface="Bristle"/>
              </a:rPr>
              <a:t>CERTIFICATE OF EXCELLENCE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447800"/>
          </a:xfrm>
          <a:noFill/>
          <a:ln/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2"/>
                </a:solidFill>
                <a:latin typeface="Bristle"/>
                <a:cs typeface="Bristle"/>
              </a:rPr>
              <a:t>is hereby granted to:</a:t>
            </a: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endParaRPr lang="en-US" sz="1400" dirty="0">
              <a:latin typeface="Bristle"/>
              <a:cs typeface="Bristle"/>
            </a:endParaRPr>
          </a:p>
          <a:p>
            <a:pPr marL="0" indent="0"/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Hawii</a:t>
            </a:r>
            <a:r>
              <a:rPr lang="en-US" sz="55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 </a:t>
            </a:r>
            <a:r>
              <a:rPr lang="en-US" sz="55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Bristle"/>
                <a:cs typeface="Bristle"/>
              </a:rPr>
              <a:t>Boriyo</a:t>
            </a:r>
            <a:endParaRPr lang="en-US" sz="5500" dirty="0">
              <a:solidFill>
                <a:schemeClr val="tx2">
                  <a:lumMod val="85000"/>
                  <a:lumOff val="15000"/>
                </a:schemeClr>
              </a:solidFill>
              <a:latin typeface="Bristle"/>
              <a:cs typeface="Bristle"/>
            </a:endParaRPr>
          </a:p>
        </p:txBody>
      </p:sp>
      <p:sp>
        <p:nvSpPr>
          <p:cNvPr id="3099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114800"/>
            <a:ext cx="7772400" cy="2362200"/>
          </a:xfrm>
          <a:noFill/>
          <a:ln/>
        </p:spPr>
        <p:txBody>
          <a:bodyPr/>
          <a:lstStyle/>
          <a:p>
            <a:pPr marL="2460625" indent="-2301875">
              <a:tabLst>
                <a:tab pos="4445000" algn="ctr"/>
              </a:tabLst>
            </a:pPr>
            <a:r>
              <a:rPr lang="en-US" sz="2000" dirty="0" smtClean="0">
                <a:solidFill>
                  <a:schemeClr val="tx2"/>
                </a:solidFill>
                <a:latin typeface="Bristle"/>
                <a:cs typeface="Bristle"/>
              </a:rPr>
              <a:t>for outstanding performance and successful completion of</a:t>
            </a:r>
          </a:p>
          <a:p>
            <a:pPr marL="2460625" indent="-2301875">
              <a:tabLst>
                <a:tab pos="4445000" algn="ctr"/>
              </a:tabLst>
            </a:pPr>
            <a:r>
              <a:rPr lang="en-US" sz="2800" dirty="0" smtClean="0">
                <a:solidFill>
                  <a:schemeClr val="tx2"/>
                </a:solidFill>
                <a:latin typeface="Bristle"/>
                <a:cs typeface="Bristle"/>
              </a:rPr>
              <a:t>Computer Programming in JavaScript</a:t>
            </a:r>
          </a:p>
          <a:p>
            <a:pPr marL="2460625" indent="-2301875">
              <a:tabLst>
                <a:tab pos="4445000" algn="ctr"/>
              </a:tabLst>
            </a:pPr>
            <a:endParaRPr lang="en-US" sz="12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tabLst>
                <a:tab pos="4445000" algn="ctr"/>
              </a:tabLst>
            </a:pPr>
            <a:r>
              <a:rPr lang="en-US" sz="1400" dirty="0" smtClean="0">
                <a:solidFill>
                  <a:schemeClr val="tx2"/>
                </a:solidFill>
                <a:latin typeface="Bristle"/>
                <a:cs typeface="Bristle"/>
              </a:rPr>
              <a:t>November 24, 2013</a:t>
            </a:r>
            <a:endParaRPr lang="en-US" sz="1400" dirty="0">
              <a:solidFill>
                <a:schemeClr val="tx2"/>
              </a:solidFill>
              <a:latin typeface="Bristle"/>
              <a:cs typeface="Bristle"/>
            </a:endParaRP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800" dirty="0" smtClean="0">
                <a:solidFill>
                  <a:schemeClr val="tx2"/>
                </a:solidFill>
                <a:latin typeface="Bristle"/>
                <a:cs typeface="Bristle"/>
              </a:rPr>
              <a:t>Maher M. Hawash</a:t>
            </a:r>
          </a:p>
          <a:p>
            <a:pPr marL="2460625" indent="-2301875">
              <a:spcBef>
                <a:spcPct val="25000"/>
              </a:spcBef>
              <a:tabLst>
                <a:tab pos="4445000" algn="ctr"/>
              </a:tabLst>
            </a:pPr>
            <a:r>
              <a:rPr lang="en-US" sz="1000" dirty="0" smtClean="0">
                <a:solidFill>
                  <a:schemeClr val="tx2"/>
                </a:solidFill>
                <a:latin typeface="Bristle"/>
                <a:cs typeface="Bristle"/>
              </a:rPr>
              <a:t>Executive Director</a:t>
            </a:r>
            <a:endParaRPr lang="en-US" sz="1000" dirty="0">
              <a:solidFill>
                <a:schemeClr val="tx2"/>
              </a:solidFill>
              <a:latin typeface="Bristle"/>
              <a:cs typeface="Bristle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4343400" y="2133600"/>
            <a:ext cx="458776" cy="961155"/>
            <a:chOff x="3029046" y="3697816"/>
            <a:chExt cx="475488" cy="996167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Chevron 5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4" name="Chevron 5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2" name="12-Point Star 51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  <p:sp>
          <p:nvSpPr>
            <p:cNvPr id="50" name="5-Point Star 49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ristle"/>
                <a:cs typeface="Bristle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15200" y="5486400"/>
            <a:ext cx="7893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65908"/>
      </p:ext>
    </p:extLst>
  </p:cSld>
  <p:clrMapOvr>
    <a:masterClrMapping/>
  </p:clrMapOvr>
</p:sld>
</file>

<file path=ppt/theme/theme1.xml><?xml version="1.0" encoding="utf-8"?>
<a:theme xmlns:a="http://schemas.openxmlformats.org/drawingml/2006/main" name="TC028099009991">
  <a:themeElements>
    <a:clrScheme name="Certificate of Excellen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CC"/>
        </a:lt1>
        <a:dk2>
          <a:srgbClr val="333300"/>
        </a:dk2>
        <a:lt2>
          <a:srgbClr val="808000"/>
        </a:lt2>
        <a:accent1>
          <a:srgbClr val="339933"/>
        </a:accent1>
        <a:accent2>
          <a:srgbClr val="A50021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95001D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ADCA"/>
        </a:accent5>
        <a:accent6>
          <a:srgbClr val="2D2DB9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DDDDDD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5FAE767-5504-482E-8129-FF138C0F4B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TC028099009991</Template>
  <TotalTime>429</TotalTime>
  <Words>510</Words>
  <Application>Microsoft Macintosh PowerPoint</Application>
  <PresentationFormat>Letter Paper (8.5x11 in)</PresentationFormat>
  <Paragraphs>262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TC028099009991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  <vt:lpstr>KidsOnKode  CERTIFICATE OF EXCELLENCE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excellence for student</dc:title>
  <dc:creator/>
  <cp:keywords/>
  <cp:lastModifiedBy>M H</cp:lastModifiedBy>
  <cp:revision>45</cp:revision>
  <cp:lastPrinted>1998-03-24T18:22:09Z</cp:lastPrinted>
  <dcterms:modified xsi:type="dcterms:W3CDTF">2013-11-23T16:05:51Z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TC010184051033</vt:lpwstr>
  </property>
</Properties>
</file>