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44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>
        <c:manualLayout>
          <c:xMode val="edge"/>
          <c:yMode val="edge"/>
          <c:x val="0.458551509186352"/>
          <c:y val="0.0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$$$$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Koby Bryant</c:v>
                </c:pt>
                <c:pt idx="1">
                  <c:v>Mark Zuckerberg</c:v>
                </c:pt>
                <c:pt idx="2">
                  <c:v>Sergey Brin</c:v>
                </c:pt>
                <c:pt idx="3">
                  <c:v>Larry Page</c:v>
                </c:pt>
                <c:pt idx="4">
                  <c:v>Jeff Bezos</c:v>
                </c:pt>
                <c:pt idx="5">
                  <c:v>Larry Ellison</c:v>
                </c:pt>
                <c:pt idx="6">
                  <c:v>Bill Gates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200.0</c:v>
                </c:pt>
                <c:pt idx="1">
                  <c:v>19000.0</c:v>
                </c:pt>
                <c:pt idx="2">
                  <c:v>24400.0</c:v>
                </c:pt>
                <c:pt idx="3">
                  <c:v>24900.0</c:v>
                </c:pt>
                <c:pt idx="4">
                  <c:v>27200.0</c:v>
                </c:pt>
                <c:pt idx="5">
                  <c:v>41000.0</c:v>
                </c:pt>
                <c:pt idx="6">
                  <c:v>72000.0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9336984"/>
        <c:axId val="2128039928"/>
        <c:axId val="0"/>
      </c:bar3DChart>
      <c:catAx>
        <c:axId val="21293369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28039928"/>
        <c:crosses val="autoZero"/>
        <c:auto val="1"/>
        <c:lblAlgn val="ctr"/>
        <c:lblOffset val="100"/>
        <c:noMultiLvlLbl val="0"/>
      </c:catAx>
      <c:valAx>
        <c:axId val="2128039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9336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05A-E02E-914F-9B82-F390D78DFA67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A295-9C21-D54D-BE1E-054896B9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05A-E02E-914F-9B82-F390D78DFA67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A295-9C21-D54D-BE1E-054896B9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5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05A-E02E-914F-9B82-F390D78DFA67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A295-9C21-D54D-BE1E-054896B9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2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05A-E02E-914F-9B82-F390D78DFA67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A295-9C21-D54D-BE1E-054896B9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3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05A-E02E-914F-9B82-F390D78DFA67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A295-9C21-D54D-BE1E-054896B9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05A-E02E-914F-9B82-F390D78DFA67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A295-9C21-D54D-BE1E-054896B9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7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05A-E02E-914F-9B82-F390D78DFA67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A295-9C21-D54D-BE1E-054896B9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05A-E02E-914F-9B82-F390D78DFA67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A295-9C21-D54D-BE1E-054896B9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1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05A-E02E-914F-9B82-F390D78DFA67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A295-9C21-D54D-BE1E-054896B9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05A-E02E-914F-9B82-F390D78DFA67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A295-9C21-D54D-BE1E-054896B9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3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005A-E02E-914F-9B82-F390D78DFA67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A295-9C21-D54D-BE1E-054896B9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1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005A-E02E-914F-9B82-F390D78DFA67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A295-9C21-D54D-BE1E-054896B9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1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1932"/>
            <a:ext cx="8229600" cy="1143000"/>
          </a:xfrm>
        </p:spPr>
        <p:txBody>
          <a:bodyPr/>
          <a:lstStyle/>
          <a:p>
            <a:r>
              <a:rPr lang="en-US" dirty="0" smtClean="0"/>
              <a:t>Who are these people?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0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64564"/>
              </p:ext>
            </p:extLst>
          </p:nvPr>
        </p:nvGraphicFramePr>
        <p:xfrm>
          <a:off x="1443319" y="113553"/>
          <a:ext cx="5638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</a:tblGrid>
              <a:tr h="343460"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$$$$ Millions</a:t>
                      </a:r>
                      <a:endParaRPr lang="en-US" dirty="0"/>
                    </a:p>
                  </a:txBody>
                  <a:tcPr/>
                </a:tc>
              </a:tr>
              <a:tr h="3434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Koby</a:t>
                      </a:r>
                      <a:r>
                        <a:rPr lang="en-US" dirty="0" smtClean="0"/>
                        <a:t> Bryant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43460">
                <a:tc>
                  <a:txBody>
                    <a:bodyPr/>
                    <a:lstStyle/>
                    <a:p>
                      <a:r>
                        <a:rPr lang="en-US" dirty="0" smtClean="0"/>
                        <a:t>Bill Gates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72000</a:t>
                      </a:r>
                      <a:endParaRPr lang="en-US" dirty="0"/>
                    </a:p>
                  </a:txBody>
                  <a:tcPr/>
                </a:tc>
              </a:tr>
              <a:tr h="343460">
                <a:tc>
                  <a:txBody>
                    <a:bodyPr/>
                    <a:lstStyle/>
                    <a:p>
                      <a:r>
                        <a:rPr lang="en-US" dirty="0" smtClean="0"/>
                        <a:t>Larry</a:t>
                      </a:r>
                      <a:r>
                        <a:rPr lang="en-US" baseline="0" dirty="0" smtClean="0"/>
                        <a:t> Ellison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41000</a:t>
                      </a:r>
                      <a:endParaRPr lang="en-US" dirty="0"/>
                    </a:p>
                  </a:txBody>
                  <a:tcPr/>
                </a:tc>
              </a:tr>
              <a:tr h="343460">
                <a:tc>
                  <a:txBody>
                    <a:bodyPr/>
                    <a:lstStyle/>
                    <a:p>
                      <a:r>
                        <a:rPr lang="en-US" dirty="0" smtClean="0"/>
                        <a:t>Jeff Bezos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27200</a:t>
                      </a:r>
                      <a:endParaRPr lang="en-US" dirty="0"/>
                    </a:p>
                  </a:txBody>
                  <a:tcPr/>
                </a:tc>
              </a:tr>
              <a:tr h="343460">
                <a:tc>
                  <a:txBody>
                    <a:bodyPr/>
                    <a:lstStyle/>
                    <a:p>
                      <a:r>
                        <a:rPr lang="en-US" dirty="0" smtClean="0"/>
                        <a:t>Larry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24900</a:t>
                      </a:r>
                      <a:endParaRPr lang="en-US" dirty="0"/>
                    </a:p>
                  </a:txBody>
                  <a:tcPr/>
                </a:tc>
              </a:tr>
              <a:tr h="343460">
                <a:tc>
                  <a:txBody>
                    <a:bodyPr/>
                    <a:lstStyle/>
                    <a:p>
                      <a:r>
                        <a:rPr lang="en-US" dirty="0" smtClean="0"/>
                        <a:t>Sergey </a:t>
                      </a:r>
                      <a:r>
                        <a:rPr lang="en-US" dirty="0" err="1" smtClean="0"/>
                        <a:t>Brin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24400</a:t>
                      </a:r>
                      <a:endParaRPr lang="en-US" dirty="0"/>
                    </a:p>
                  </a:txBody>
                  <a:tcPr/>
                </a:tc>
              </a:tr>
              <a:tr h="343460">
                <a:tc>
                  <a:txBody>
                    <a:bodyPr/>
                    <a:lstStyle/>
                    <a:p>
                      <a:r>
                        <a:rPr lang="en-US" dirty="0" smtClean="0"/>
                        <a:t>Mark </a:t>
                      </a:r>
                      <a:r>
                        <a:rPr lang="en-US" dirty="0" err="1" smtClean="0"/>
                        <a:t>Zuckerberg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79509292"/>
              </p:ext>
            </p:extLst>
          </p:nvPr>
        </p:nvGraphicFramePr>
        <p:xfrm>
          <a:off x="1204259" y="303963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930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0-12 at 7.32.1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" t="3891" r="68703" b="39933"/>
          <a:stretch/>
        </p:blipFill>
        <p:spPr>
          <a:xfrm>
            <a:off x="1120580" y="328847"/>
            <a:ext cx="1852705" cy="2889059"/>
          </a:xfrm>
          <a:prstGeom prst="rect">
            <a:avLst/>
          </a:prstGeom>
        </p:spPr>
      </p:pic>
      <p:pic>
        <p:nvPicPr>
          <p:cNvPr id="6" name="Picture 5" descr="Screen Shot 2013-10-12 at 7.28.3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" t="5267" r="68370" b="34856"/>
          <a:stretch/>
        </p:blipFill>
        <p:spPr>
          <a:xfrm>
            <a:off x="3496225" y="328846"/>
            <a:ext cx="1966165" cy="2889059"/>
          </a:xfrm>
          <a:prstGeom prst="rect">
            <a:avLst/>
          </a:prstGeom>
        </p:spPr>
      </p:pic>
      <p:pic>
        <p:nvPicPr>
          <p:cNvPr id="7" name="Picture 6" descr="Screen Shot 2013-10-12 at 7.36.45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" t="6617" r="68016" b="32882"/>
          <a:stretch/>
        </p:blipFill>
        <p:spPr>
          <a:xfrm>
            <a:off x="5886814" y="328846"/>
            <a:ext cx="1942353" cy="2868706"/>
          </a:xfrm>
          <a:prstGeom prst="rect">
            <a:avLst/>
          </a:prstGeom>
        </p:spPr>
      </p:pic>
      <p:pic>
        <p:nvPicPr>
          <p:cNvPr id="8" name="Picture 7" descr="Screen Shot 2013-10-12 at 7.38.05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t="4837" r="69921" b="31601"/>
          <a:stretch/>
        </p:blipFill>
        <p:spPr>
          <a:xfrm>
            <a:off x="373531" y="3406586"/>
            <a:ext cx="1864960" cy="2853765"/>
          </a:xfrm>
          <a:prstGeom prst="rect">
            <a:avLst/>
          </a:prstGeom>
        </p:spPr>
      </p:pic>
      <p:pic>
        <p:nvPicPr>
          <p:cNvPr id="9" name="Picture 8" descr="Screen Shot 2013-10-12 at 7.38.32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" t="5149" r="69204" b="35229"/>
          <a:stretch/>
        </p:blipFill>
        <p:spPr>
          <a:xfrm>
            <a:off x="2539998" y="3406586"/>
            <a:ext cx="1738203" cy="2853765"/>
          </a:xfrm>
          <a:prstGeom prst="rect">
            <a:avLst/>
          </a:prstGeom>
        </p:spPr>
      </p:pic>
      <p:pic>
        <p:nvPicPr>
          <p:cNvPr id="10" name="Picture 9" descr="Screen Shot 2013-10-12 at 7.38.53 A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" t="4934" r="68765" b="36112"/>
          <a:stretch/>
        </p:blipFill>
        <p:spPr>
          <a:xfrm>
            <a:off x="4562083" y="3406586"/>
            <a:ext cx="1832740" cy="2811024"/>
          </a:xfrm>
          <a:prstGeom prst="rect">
            <a:avLst/>
          </a:prstGeom>
        </p:spPr>
      </p:pic>
      <p:pic>
        <p:nvPicPr>
          <p:cNvPr id="11" name="Picture 10" descr="Screen Shot 2013-10-12 at 7.39.16 A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" t="4123" r="68477" b="31987"/>
          <a:stretch/>
        </p:blipFill>
        <p:spPr>
          <a:xfrm>
            <a:off x="6809710" y="3406586"/>
            <a:ext cx="1797814" cy="28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2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0-12 at 7.32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5" y="456605"/>
            <a:ext cx="8153400" cy="593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6537" y="225772"/>
            <a:ext cx="259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Net Worth: $200M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735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10-12 at 7.28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2" y="399530"/>
            <a:ext cx="80137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2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0-12 at 7.36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70" y="493059"/>
            <a:ext cx="77978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9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0-12 at 7.38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65" y="502771"/>
            <a:ext cx="79502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9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10-12 at 7.38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9" y="493059"/>
            <a:ext cx="79756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7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0-12 at 7.38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8" y="493059"/>
            <a:ext cx="79883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3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0-12 at 7.39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5" y="812054"/>
            <a:ext cx="79629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</Words>
  <Application>Microsoft Macintosh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Who are these people?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H</dc:creator>
  <cp:lastModifiedBy>M H</cp:lastModifiedBy>
  <cp:revision>6</cp:revision>
  <dcterms:created xsi:type="dcterms:W3CDTF">2013-10-12T14:26:56Z</dcterms:created>
  <dcterms:modified xsi:type="dcterms:W3CDTF">2013-10-13T19:31:10Z</dcterms:modified>
</cp:coreProperties>
</file>