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Kids On </a:t>
            </a:r>
            <a:r>
              <a:rPr lang="en-US" dirty="0" err="1" smtClean="0"/>
              <a:t>Kode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 in programming,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3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272282"/>
              </p:ext>
            </p:extLst>
          </p:nvPr>
        </p:nvGraphicFramePr>
        <p:xfrm>
          <a:off x="457200" y="2209800"/>
          <a:ext cx="6508750" cy="33375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6722"/>
                <a:gridCol w="50820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r>
                        <a:rPr lang="en-US" baseline="0" dirty="0" smtClean="0"/>
                        <a:t> to programming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Drawing Basics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Syntax, statements, constants and variables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Animation Basics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Texts and Functions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Logic Statements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Looping and Arrays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Final Exam and cupcakes!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80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Responsibilities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way in:</a:t>
            </a:r>
          </a:p>
          <a:p>
            <a:pPr lvl="1"/>
            <a:r>
              <a:rPr lang="en-US" dirty="0" smtClean="0"/>
              <a:t>Be on time</a:t>
            </a:r>
          </a:p>
          <a:p>
            <a:pPr lvl="1"/>
            <a:r>
              <a:rPr lang="en-US" dirty="0" smtClean="0"/>
              <a:t>Pay attention</a:t>
            </a:r>
          </a:p>
          <a:p>
            <a:pPr lvl="2"/>
            <a:r>
              <a:rPr lang="en-US" dirty="0" smtClean="0"/>
              <a:t>Put away cell phones</a:t>
            </a:r>
          </a:p>
          <a:p>
            <a:pPr lvl="1"/>
            <a:r>
              <a:rPr lang="en-US" dirty="0" smtClean="0"/>
              <a:t>Have your homework ready</a:t>
            </a:r>
          </a:p>
          <a:p>
            <a:pPr lvl="1"/>
            <a:r>
              <a:rPr lang="en-US" dirty="0" smtClean="0"/>
              <a:t>Ask for help from assistants</a:t>
            </a:r>
          </a:p>
          <a:p>
            <a:pPr lvl="1"/>
            <a:r>
              <a:rPr lang="en-US" dirty="0" smtClean="0"/>
              <a:t>Have fun!</a:t>
            </a:r>
          </a:p>
          <a:p>
            <a:r>
              <a:rPr lang="en-US" dirty="0" smtClean="0"/>
              <a:t>On the way out: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hank the Concordia staff for giving us the room</a:t>
            </a:r>
          </a:p>
          <a:p>
            <a:pPr lvl="1"/>
            <a:r>
              <a:rPr lang="en-US" dirty="0" smtClean="0"/>
              <a:t>Lower your voices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528891810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22</TotalTime>
  <Words>102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Plaza</vt:lpstr>
      <vt:lpstr>Kids On Kode</vt:lpstr>
      <vt:lpstr>Syllabus</vt:lpstr>
      <vt:lpstr>Your Responsibilities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On Kode</dc:title>
  <dc:creator>M H</dc:creator>
  <cp:lastModifiedBy>M H</cp:lastModifiedBy>
  <cp:revision>3</cp:revision>
  <dcterms:created xsi:type="dcterms:W3CDTF">2013-10-06T16:48:23Z</dcterms:created>
  <dcterms:modified xsi:type="dcterms:W3CDTF">2013-10-06T17:10:58Z</dcterms:modified>
</cp:coreProperties>
</file>