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6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69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97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3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39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5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5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5770A73-5D3B-4A58-92A1-6ED831926B1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620A302-D01C-4B52-A514-90CC302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31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ome%20page%20link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 Key Steps To Building A Great Small Business Website">
            <a:extLst>
              <a:ext uri="{FF2B5EF4-FFF2-40B4-BE49-F238E27FC236}">
                <a16:creationId xmlns:a16="http://schemas.microsoft.com/office/drawing/2014/main" id="{36B2B385-06CB-5DEA-9E27-F0A07DC05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41" y="1510145"/>
            <a:ext cx="8627918" cy="30895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6A46A-0165-CFAD-CAEB-88E6108AF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7918"/>
            <a:ext cx="9144000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Website Creation </a:t>
            </a:r>
            <a:br>
              <a:rPr lang="en-US" b="1" spc="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 b="1" spc="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for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E099F-C9D0-ABB6-E936-7C1C6F58F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5672" y="5776255"/>
            <a:ext cx="8375071" cy="108174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KAN/IT/2021/F/110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C.KIDURSHALINI</a:t>
            </a:r>
          </a:p>
        </p:txBody>
      </p:sp>
    </p:spTree>
    <p:extLst>
      <p:ext uri="{BB962C8B-B14F-4D97-AF65-F5344CB8AC3E}">
        <p14:creationId xmlns:p14="http://schemas.microsoft.com/office/powerpoint/2010/main" val="170354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622E-0D81-A3FF-7083-F3B9DBFFA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405030"/>
            <a:ext cx="9144000" cy="12579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Details about web 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D645F-698B-0C27-A6EB-1A3AFD9F3551}"/>
              </a:ext>
            </a:extLst>
          </p:cNvPr>
          <p:cNvSpPr txBox="1"/>
          <p:nvPr/>
        </p:nvSpPr>
        <p:spPr>
          <a:xfrm>
            <a:off x="547255" y="1302327"/>
            <a:ext cx="78070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create for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has 8 pages</a:t>
            </a:r>
          </a:p>
          <a:p>
            <a:pPr marL="2628900" lvl="4" indent="-5715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marL="2628900" lvl="4" indent="-5715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  <a:p>
            <a:pPr marL="2628900" lvl="4" indent="-5715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type</a:t>
            </a:r>
          </a:p>
          <a:p>
            <a:pPr marL="3086100" lvl="5" indent="-5715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</a:t>
            </a:r>
          </a:p>
          <a:p>
            <a:pPr marL="3086100" lvl="5" indent="-5715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veg  </a:t>
            </a:r>
          </a:p>
          <a:p>
            <a:pPr marL="2628900" lvl="4" indent="-5715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items</a:t>
            </a:r>
          </a:p>
          <a:p>
            <a:pPr marL="2971800" lvl="5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 food</a:t>
            </a:r>
          </a:p>
          <a:p>
            <a:pPr marL="2971800" lvl="5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food</a:t>
            </a:r>
          </a:p>
          <a:p>
            <a:pPr marL="2628900" lvl="4" indent="-5715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2343150" lvl="4" indent="-285750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6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F202-3160-1F19-2AE3-BB4078A0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n w="0"/>
                <a:solidFill>
                  <a:schemeClr val="tx1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Wire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EE5DF-1177-A00F-1BED-9A9494A2D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8" y="1103485"/>
            <a:ext cx="5926212" cy="5518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B0754B-1134-B7F9-F5F9-35FB5B862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3" y="1103485"/>
            <a:ext cx="5704539" cy="5518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A4333E-67E6-AF3E-C2B0-51AF5520E914}"/>
              </a:ext>
            </a:extLst>
          </p:cNvPr>
          <p:cNvSpPr txBox="1"/>
          <p:nvPr/>
        </p:nvSpPr>
        <p:spPr>
          <a:xfrm>
            <a:off x="2240972" y="1140897"/>
            <a:ext cx="12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dobe Caslon Pro Bold" panose="0205070206050A020403" pitchFamily="18" charset="0"/>
              </a:rPr>
              <a:t>Home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2E4D9-5657-8754-5127-7B0F5CFB7DE5}"/>
              </a:ext>
            </a:extLst>
          </p:cNvPr>
          <p:cNvSpPr txBox="1"/>
          <p:nvPr/>
        </p:nvSpPr>
        <p:spPr>
          <a:xfrm>
            <a:off x="6096000" y="12426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dobe Caslon Pro Bold" panose="0205070206050A020403" pitchFamily="18" charset="0"/>
              </a:rPr>
              <a:t>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6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58D50-9FAC-7030-2F34-43E0DCB00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1" y="595746"/>
            <a:ext cx="5735781" cy="591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5856A1-D993-81CC-1ABB-970524FC6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3" y="595746"/>
            <a:ext cx="5846536" cy="5915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1C240-4120-29B8-066F-2AC73617A457}"/>
              </a:ext>
            </a:extLst>
          </p:cNvPr>
          <p:cNvSpPr txBox="1"/>
          <p:nvPr/>
        </p:nvSpPr>
        <p:spPr>
          <a:xfrm>
            <a:off x="2078182" y="695098"/>
            <a:ext cx="1634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dobe Caslon Pro Bold" panose="0205070206050A020403" pitchFamily="18" charset="0"/>
              </a:rPr>
              <a:t>Healthy food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992DB-02A0-CA4F-255F-CB5B7835BC5B}"/>
              </a:ext>
            </a:extLst>
          </p:cNvPr>
          <p:cNvSpPr txBox="1"/>
          <p:nvPr/>
        </p:nvSpPr>
        <p:spPr>
          <a:xfrm>
            <a:off x="8285018" y="73210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dobe Caslon Pro Bold" panose="0205070206050A020403" pitchFamily="18" charset="0"/>
              </a:rPr>
              <a:t>Fast-food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07237-8806-8900-DF2F-D7AD41025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07" y="429491"/>
            <a:ext cx="5339110" cy="6165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D3C42-CA75-2A29-3136-795DC6C49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6" y="429491"/>
            <a:ext cx="5865583" cy="6165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CC2429-C11E-F703-F356-CE2DAE3AA61D}"/>
              </a:ext>
            </a:extLst>
          </p:cNvPr>
          <p:cNvSpPr txBox="1"/>
          <p:nvPr/>
        </p:nvSpPr>
        <p:spPr>
          <a:xfrm>
            <a:off x="2867891" y="611970"/>
            <a:ext cx="173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dobe Caslon Pro Bold" panose="0205070206050A020403" pitchFamily="18" charset="0"/>
              </a:rPr>
              <a:t>Non Veg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F9E5C-1AA5-2F64-FBFB-B3783FB2D595}"/>
              </a:ext>
            </a:extLst>
          </p:cNvPr>
          <p:cNvSpPr txBox="1"/>
          <p:nvPr/>
        </p:nvSpPr>
        <p:spPr>
          <a:xfrm>
            <a:off x="8913584" y="646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dobe Caslon Pro Bold" panose="0205070206050A020403" pitchFamily="18" charset="0"/>
              </a:rPr>
              <a:t>Veg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9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F789-DDBF-98F2-3400-FD301545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1907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My Web site Link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page link.html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7889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298</TotalTime>
  <Words>64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Adobe Caslon Pro Bold</vt:lpstr>
      <vt:lpstr>Adobe Devanagari</vt:lpstr>
      <vt:lpstr>Adobe Garamond Pro Bold</vt:lpstr>
      <vt:lpstr>Arial</vt:lpstr>
      <vt:lpstr>Corbel</vt:lpstr>
      <vt:lpstr>Courier New</vt:lpstr>
      <vt:lpstr>Times New Roman</vt:lpstr>
      <vt:lpstr>Wingdings</vt:lpstr>
      <vt:lpstr>Depth</vt:lpstr>
      <vt:lpstr>Website Creation  for Assignment</vt:lpstr>
      <vt:lpstr>Details about web site</vt:lpstr>
      <vt:lpstr>Wire frames</vt:lpstr>
      <vt:lpstr>PowerPoint Presentation</vt:lpstr>
      <vt:lpstr>PowerPoint Presentation</vt:lpstr>
      <vt:lpstr>My Web site Link home page link.html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Creation  for Assignment</dc:title>
  <dc:creator>Kidurshalini</dc:creator>
  <cp:lastModifiedBy>Kidurshalini</cp:lastModifiedBy>
  <cp:revision>6</cp:revision>
  <dcterms:created xsi:type="dcterms:W3CDTF">2022-12-04T13:32:56Z</dcterms:created>
  <dcterms:modified xsi:type="dcterms:W3CDTF">2022-12-04T19:15:42Z</dcterms:modified>
</cp:coreProperties>
</file>