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7" r:id="rId5"/>
    <p:sldId id="258" r:id="rId6"/>
    <p:sldId id="259" r:id="rId7"/>
    <p:sldId id="261" r:id="rId8"/>
    <p:sldId id="262" r:id="rId9"/>
    <p:sldId id="263" r:id="rId10"/>
    <p:sldId id="260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hyperlink" Target="https://www.google.co.in/url?sa=i&amp;rct=j&amp;q=&amp;esrc=s&amp;source=images&amp;cd=&amp;cad=rja&amp;uact=8&amp;ved=0ahUKEwj26tex_O7UAhXFsI8KHWOID28QjRwIBw&amp;url=http://www.lifevestinside.com/education/curriculum/&amp;psig=AFQjCNGNXzYFel-OSLkqTldtCN5u0ucpzA&amp;ust=1499235131013160" TargetMode="External"/><Relationship Id="rId2" Type="http://schemas.openxmlformats.org/officeDocument/2006/relationships/image" Target="../media/image10.jpeg"/><Relationship Id="rId1" Type="http://schemas.openxmlformats.org/officeDocument/2006/relationships/hyperlink" Target="https://www.google.co.in/url?sa=i&amp;rct=j&amp;q=&amp;esrc=s&amp;source=images&amp;cd=&amp;cad=rja&amp;uact=8&amp;ved=0ahUKEwiAuej---7UAhUMRo8KHc9lBGYQjRwIBw&amp;url=http://www.aagnaglobal.com/insurance.php&amp;psig=AFQjCNE1lO06XR18xXqoZb4UtocrjIrxTw&amp;ust=1499235046797445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www.google.co.in/url?sa=i&amp;rct=j&amp;q=&amp;esrc=s&amp;source=images&amp;cd=&amp;cad=rja&amp;uact=8&amp;ved=0ahUKEwiG0IXt_e7UAhVJMI8KHZwzAWwQjRwIBw&amp;url=http://justengineeringschools.com/top-10-architectural-engineering-schools-world/&amp;psig=AFQjCNFXyiusEyCIJHMcutXweM_NmkSDtg&amp;ust=1499235565009946" TargetMode="External"/><Relationship Id="rId3" Type="http://schemas.openxmlformats.org/officeDocument/2006/relationships/image" Target="../media/image12.jpeg"/><Relationship Id="rId2" Type="http://schemas.openxmlformats.org/officeDocument/2006/relationships/hyperlink" Target="https://www.google.co.in/url?sa=i&amp;rct=j&amp;q=&amp;esrc=s&amp;source=images&amp;cd=&amp;cad=rja&amp;uact=8&amp;ved=0ahUKEwjfr-Wr_e7UAhULO48KHQ2JCdQQjRwIBw&amp;url=https://fluorocouncil.com/Applications/Healthcare-and-Hospitals.html&amp;psig=AFQjCNEffepXKXPWbtGQLWuzkDiQ7IKH1A&amp;ust=1499235424235145" TargetMode="External"/><Relationship Id="rId1" Type="http://schemas.openxmlformats.org/officeDocument/2006/relationships/hyperlink" Target="https://www.google.co.in/url?sa=i&amp;rct=j&amp;q=&amp;esrc=s&amp;source=images&amp;cd=&amp;cad=rja&amp;uact=8&amp;ved=0ahUKEwiAuej---7UAhUMRo8KHc9lBGYQjRwIBw&amp;url=http://www.aagnaglobal.com/insurance.php&amp;psig=AFQjCNE1lO06XR18xXqoZb4UtocrjIrxTw&amp;ust=1499235046797445" TargetMode="Externa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s://www.google.co.in/url?sa=i&amp;rct=j&amp;q=&amp;esrc=s&amp;source=images&amp;cd=&amp;cad=rja&amp;uact=8&amp;ved=0ahUKEwjamO3z_-7UAhXFto8KHTLRDMEQjRwIBw&amp;url=http://www.romaniajournal.ro/just-3-in-10-romanian-companies-use-social-media-for-sales-study-reveals/&amp;psig=AFQjCNFnZVDYjLsdu9FL2tnOdpWUonYyOQ&amp;ust=1499236109562616" TargetMode="External"/><Relationship Id="rId4" Type="http://schemas.openxmlformats.org/officeDocument/2006/relationships/image" Target="../media/image14.jpeg"/><Relationship Id="rId3" Type="http://schemas.openxmlformats.org/officeDocument/2006/relationships/hyperlink" Target="https://www.google.co.in/url?sa=i&amp;rct=j&amp;q=&amp;esrc=s&amp;source=images&amp;cd=&amp;cad=rja&amp;uact=8&amp;ved=0ahUKEwjU3Zza_u7UAhXEqI8KHcJyCJoQjRwIBw&amp;url=http://allthe2048.com/community-games/military-2048.html&amp;psig=AFQjCNFhqPjtq2TxaIRHFEhslcMMlBjoIg&amp;ust=1499235752800959" TargetMode="External"/><Relationship Id="rId2" Type="http://schemas.openxmlformats.org/officeDocument/2006/relationships/hyperlink" Target="https://www.google.co.in/url?sa=i&amp;rct=j&amp;q=&amp;esrc=s&amp;source=images&amp;cd=&amp;cad=rja&amp;uact=8&amp;ved=0ahUKEwjfr-Wr_e7UAhULO48KHQ2JCdQQjRwIBw&amp;url=https://fluorocouncil.com/Applications/Healthcare-and-Hospitals.html&amp;psig=AFQjCNEffepXKXPWbtGQLWuzkDiQ7IKH1A&amp;ust=1499235424235145" TargetMode="External"/><Relationship Id="rId1" Type="http://schemas.openxmlformats.org/officeDocument/2006/relationships/hyperlink" Target="https://www.google.co.in/url?sa=i&amp;rct=j&amp;q=&amp;esrc=s&amp;source=images&amp;cd=&amp;cad=rja&amp;uact=8&amp;ved=0ahUKEwiAuej---7UAhUMRo8KHc9lBGYQjRwIBw&amp;url=http://www.aagnaglobal.com/insurance.php&amp;psig=AFQjCNE1lO06XR18xXqoZb4UtocrjIrxTw&amp;ust=1499235046797445" TargetMode="Externa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3" Type="http://schemas.openxmlformats.org/officeDocument/2006/relationships/hyperlink" Target="https://www.google.co.in/url?sa=i&amp;rct=j&amp;q=&amp;esrc=s&amp;source=images&amp;cd=&amp;cad=rja&amp;uact=8&amp;ved=0ahUKEwimlMX9iO_UAhVLP48KHfQnAOAQjRwIBw&amp;url=http://post.jagran.com/search/rashtrapati-bhavan&amp;psig=AFQjCNG5MbkxIQeHw2xflfYB7Hov5iGdnw&amp;ust=1499238550432883" TargetMode="External"/><Relationship Id="rId2" Type="http://schemas.openxmlformats.org/officeDocument/2006/relationships/hyperlink" Target="https://www.google.co.in/url?sa=i&amp;rct=j&amp;q=&amp;esrc=s&amp;source=images&amp;cd=&amp;cad=rja&amp;uact=8&amp;ved=0ahUKEwjfr-Wr_e7UAhULO48KHQ2JCdQQjRwIBw&amp;url=https://fluorocouncil.com/Applications/Healthcare-and-Hospitals.html&amp;psig=AFQjCNEffepXKXPWbtGQLWuzkDiQ7IKH1A&amp;ust=1499235424235145" TargetMode="External"/><Relationship Id="rId1" Type="http://schemas.openxmlformats.org/officeDocument/2006/relationships/hyperlink" Target="https://www.google.co.in/url?sa=i&amp;rct=j&amp;q=&amp;esrc=s&amp;source=images&amp;cd=&amp;cad=rja&amp;uact=8&amp;ved=0ahUKEwiAuej---7UAhUMRo8KHc9lBGYQjRwIBw&amp;url=http://www.aagnaglobal.com/insurance.php&amp;psig=AFQjCNE1lO06XR18xXqoZb4UtocrjIrxTw&amp;ust=149923504679744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google.co.in/url?sa=i&amp;rct=j&amp;q=&amp;esrc=s&amp;source=images&amp;cd=&amp;cad=rja&amp;uact=8&amp;ved=0ahUKEwiZ_e6i6O7UAhUCR48KHfx8BFAQjRwIBw&amp;url=http://emojipop.net/id525&amp;psig=AFQjCNFK3vWHunjX3JDm8zAPPqnZVD47Uw&amp;ust=1499229767376495" TargetMode="External"/><Relationship Id="rId4" Type="http://schemas.openxmlformats.org/officeDocument/2006/relationships/image" Target="../media/image5.jpeg"/><Relationship Id="rId3" Type="http://schemas.openxmlformats.org/officeDocument/2006/relationships/hyperlink" Target="https://www.google.co.in/url?sa=i&amp;rct=j&amp;q=&amp;esrc=s&amp;source=images&amp;cd=&amp;cad=rja&amp;uact=8&amp;ved=0ahUKEwjz5fux5u7UAhUhTo8KHY98DrUQjRwIBw&amp;url=http://www.publicdomainpictures.net/hledej.php?hleda=computer&amp;psig=AFQjCNGBOHQb9JbVT8Abm-R2BQ1GkbYrHQ&amp;ust=1499229215232511" TargetMode="External"/><Relationship Id="rId2" Type="http://schemas.openxmlformats.org/officeDocument/2006/relationships/image" Target="../media/image4.jpeg"/><Relationship Id="rId1" Type="http://schemas.openxmlformats.org/officeDocument/2006/relationships/hyperlink" Target="https://www.google.co.in/url?sa=i&amp;rct=j&amp;q=&amp;esrc=s&amp;source=images&amp;cd=&amp;cad=rja&amp;uact=8&amp;ved=0ahUKEwjL_Nij5u7UAhUBRY8KHe2YA74QjRwIBw&amp;url=https://www.gcflearnfree.org/computerbasics/what-is-a-computer/1/&amp;psig=AFQjCNGBOHQb9JbVT8Abm-R2BQ1GkbYrHQ&amp;ust=149922921523251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hyperlink" Target="https://www.google.co.in/url?sa=i&amp;rct=j&amp;q=&amp;esrc=s&amp;source=images&amp;cd=&amp;cad=rja&amp;uact=8&amp;ved=0ahUKEwjL_Nij5u7UAhUBRY8KHe2YA74QjRwIBw&amp;url=https://www.gcflearnfree.org/computerbasics/what-is-a-computer/1/&amp;psig=AFQjCNGBOHQb9JbVT8Abm-R2BQ1GkbYrHQ&amp;ust=149922921523251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hyperlink" Target="https://www.google.co.in/url?sa=i&amp;rct=j&amp;q=&amp;esrc=s&amp;source=images&amp;cd=&amp;cad=rja&amp;uact=8&amp;ved=0ahUKEwiw0oSI--7UAhWMgI8KHe0fDU0QjRwIBw&amp;url=http://www.thehindubusinessline.com/money-and-banking/money-laundering-by-3-top-private-banks-says-cobrapost/article4508119.ece&amp;psig=AFQjCNFXnATLx5CHQlAwr9cCf52f_WSkuA&amp;ust=1499234809403143" TargetMode="Externa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429000"/>
            <a:ext cx="8458200" cy="241818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rial Black" panose="020B0A04020102020204" pitchFamily="34" charset="0"/>
              </a:rPr>
              <a:t>Computer Fundamentals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20085" y="5686425"/>
            <a:ext cx="5556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By Krishna Chakravarty</a:t>
            </a:r>
            <a:endParaRPr lang="en-US" altLang="en-GB"/>
          </a:p>
          <a:p>
            <a:r>
              <a:rPr lang="en-US" altLang="en-GB"/>
              <a:t>Associate Professor</a:t>
            </a:r>
            <a:endParaRPr lang="en-US" altLang="en-GB"/>
          </a:p>
          <a:p>
            <a:r>
              <a:rPr lang="en-US" altLang="en-GB"/>
              <a:t>KIIT Deemed to be University</a:t>
            </a:r>
            <a:endParaRPr lang="en-US" altLang="en-GB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5410" y="124778"/>
            <a:ext cx="1795780" cy="52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Insurance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Payroll Procedure to continue with policies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Starting date of the policies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Next due installment of a policy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Maturity date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Interests due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Survival benefits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Bonus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Education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Keep students’ records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Computer based learning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Admission process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Placement centre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1506" name="AutoShape 2" descr="Image result for insurance">
            <a:hlinkClick r:id="rId1"/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04800" y="304800"/>
            <a:ext cx="8686800" cy="990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 smtClean="0"/>
              <a:t>USE of COMPUTERS</a:t>
            </a:r>
            <a:endParaRPr lang="en-US" dirty="0"/>
          </a:p>
        </p:txBody>
      </p:sp>
      <p:pic>
        <p:nvPicPr>
          <p:cNvPr id="21512" name="Picture 8" descr="Image result for insurance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676400"/>
            <a:ext cx="2645429" cy="1762125"/>
          </a:xfrm>
          <a:prstGeom prst="rect">
            <a:avLst/>
          </a:prstGeom>
          <a:noFill/>
        </p:spPr>
      </p:pic>
      <p:pic>
        <p:nvPicPr>
          <p:cNvPr id="21514" name="Picture 10" descr="Image result for educatio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962400"/>
            <a:ext cx="3373626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41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Health care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Diagnostic system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Patient monitoring system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Hospital administration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 smtClean="0"/>
              <a:t>Pharma</a:t>
            </a:r>
            <a:r>
              <a:rPr lang="en-US" sz="1600" dirty="0" smtClean="0"/>
              <a:t> information system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Engineering design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Structural engineering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Architectural engineering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Industrial engineering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1506" name="AutoShape 2" descr="Image result for insurance">
            <a:hlinkClick r:id="rId1"/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04800" y="304800"/>
            <a:ext cx="8686800" cy="990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 smtClean="0"/>
              <a:t>USE of COMPUTERS</a:t>
            </a:r>
            <a:endParaRPr lang="en-US" dirty="0"/>
          </a:p>
        </p:txBody>
      </p:sp>
      <p:sp>
        <p:nvSpPr>
          <p:cNvPr id="23554" name="AutoShape 2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556" name="AutoShape 4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558" name="AutoShape 6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560" name="AutoShape 8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3562" name="Picture 10" descr="Image result for healthcare and hospital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524000"/>
            <a:ext cx="2771775" cy="1847851"/>
          </a:xfrm>
          <a:prstGeom prst="rect">
            <a:avLst/>
          </a:prstGeom>
          <a:noFill/>
        </p:spPr>
      </p:pic>
      <p:pic>
        <p:nvPicPr>
          <p:cNvPr id="23564" name="Picture 12" descr="Image result for architectural engineeri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45974" y="3886200"/>
            <a:ext cx="2759826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41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Military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Missile Control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Military Communication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Military Operation and Planning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Smart Weapons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Communication and social media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Email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 smtClean="0"/>
              <a:t>Facebook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Twitter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Video conferencing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 smtClean="0"/>
              <a:t>whatsapp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1506" name="AutoShape 2" descr="Image result for insurance">
            <a:hlinkClick r:id="rId1"/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04800" y="304800"/>
            <a:ext cx="8686800" cy="990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 smtClean="0"/>
              <a:t>USE of COMPUTERS</a:t>
            </a:r>
            <a:endParaRPr lang="en-US" dirty="0"/>
          </a:p>
        </p:txBody>
      </p:sp>
      <p:sp>
        <p:nvSpPr>
          <p:cNvPr id="23554" name="AutoShape 2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556" name="AutoShape 4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558" name="AutoShape 6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560" name="AutoShape 8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4578" name="Picture 2" descr="Image result for militar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206" y="1447800"/>
            <a:ext cx="2983555" cy="1990725"/>
          </a:xfrm>
          <a:prstGeom prst="rect">
            <a:avLst/>
          </a:prstGeom>
          <a:noFill/>
        </p:spPr>
      </p:pic>
      <p:pic>
        <p:nvPicPr>
          <p:cNvPr id="24580" name="Picture 4" descr="Image result for social media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3581400"/>
            <a:ext cx="3276600" cy="1845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5638800" cy="21796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Government services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Budgets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Sales tax department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Income tax department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Computation of male/female ratio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Computerization of voters lists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Computerization of PAN card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Weather forecasting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1506" name="AutoShape 2" descr="Image result for insurance">
            <a:hlinkClick r:id="rId1"/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04800" y="304800"/>
            <a:ext cx="8686800" cy="990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 smtClean="0"/>
              <a:t>USE of COMPUTERS</a:t>
            </a:r>
            <a:endParaRPr lang="en-US" dirty="0"/>
          </a:p>
        </p:txBody>
      </p:sp>
      <p:sp>
        <p:nvSpPr>
          <p:cNvPr id="23554" name="AutoShape 2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556" name="AutoShape 4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558" name="AutoShape 6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560" name="AutoShape 8" descr="Image result for healthcare and hospital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960438"/>
            <a:ext cx="3000375" cy="2000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5602" name="Picture 2" descr="Image result for raj bhavan delhi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581400"/>
            <a:ext cx="5562600" cy="2905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What is a computer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Why computers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Disadvantages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 of computers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621268"/>
            <a:ext cx="1905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Day 1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What is a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341438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	An electronic device which is capable of receiving information (data) in a particular form and of performing a sequence of operations in accordance with a predetermined but variable set of procedural instructions (program) to produce a result in the form of information or signals.</a:t>
            </a:r>
            <a:endParaRPr lang="en-US" sz="1800" dirty="0" smtClean="0">
              <a:solidFill>
                <a:srgbClr val="002060"/>
              </a:solidFill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rgbClr val="002060"/>
              </a:solidFill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26" name="AutoShape 2" descr="Image result for computer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28" name="AutoShape 4" descr="Image result for computer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0" name="AutoShape 6" descr="Image result for computer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2" name="Picture 8" descr="Image result for computer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8956" y="2743200"/>
            <a:ext cx="2844715" cy="1695450"/>
          </a:xfrm>
          <a:prstGeom prst="rect">
            <a:avLst/>
          </a:prstGeom>
          <a:noFill/>
        </p:spPr>
      </p:pic>
      <p:pic>
        <p:nvPicPr>
          <p:cNvPr id="1034" name="Picture 10" descr="Image result for comput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663044"/>
            <a:ext cx="2727858" cy="181395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57200" y="3124200"/>
            <a:ext cx="4800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Please note above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Electronic apparatus (although the first computers were mechanical and electro-mechanical)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Data processing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Computer assisted controls or operations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perform only those operations or calculations that can be expressed in logical and numerical terms.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rgbClr val="002060"/>
              </a:solidFill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036" name="Picture 12" descr="Image result for first finger up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2895600"/>
            <a:ext cx="762000" cy="762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What does computer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036638"/>
          </a:xfrm>
        </p:spPr>
        <p:txBody>
          <a:bodyPr/>
          <a:lstStyle/>
          <a:p>
            <a:r>
              <a:rPr lang="en-US" sz="1800" dirty="0" smtClean="0">
                <a:solidFill>
                  <a:srgbClr val="002060"/>
                </a:solidFill>
              </a:rPr>
              <a:t>A computer is an electronic data processing device, which accepts and stores data input, processes the data input, and generates the output in a required format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" y="4038600"/>
            <a:ext cx="2286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67400" y="4038600"/>
            <a:ext cx="2286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76600" y="4419600"/>
            <a:ext cx="2362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10" name="Picture 8" descr="Image result for computer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566770"/>
            <a:ext cx="1430923" cy="85283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914400" y="518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Data/Instructions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WHY COMPUTERS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b="1" dirty="0" smtClean="0"/>
              <a:t>High Speed</a:t>
            </a:r>
            <a:endParaRPr lang="en-US" sz="2000" b="1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Computer is a very fast device.</a:t>
            </a:r>
            <a:endParaRPr lang="en-US" sz="1600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It is capable of performing calculation of very large amount of data.</a:t>
            </a:r>
            <a:endParaRPr lang="en-US" sz="1600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It can perform millions of calculations in a few seconds as compared to man who will spend many months to perform the same task.</a:t>
            </a:r>
            <a:endParaRPr lang="en-US" sz="1600" dirty="0" smtClean="0"/>
          </a:p>
          <a:p>
            <a:pPr>
              <a:buFont typeface="Wingdings 2" panose="05020102010507070707" pitchFamily="18" charset="2"/>
              <a:buChar char=""/>
            </a:pPr>
            <a:r>
              <a:rPr lang="en-US" sz="2000" b="1" dirty="0" smtClean="0"/>
              <a:t>Accuracy</a:t>
            </a:r>
            <a:endParaRPr lang="en-US" sz="2000" b="1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In addition to being very fast, computers are very accurate.</a:t>
            </a:r>
            <a:endParaRPr lang="en-US" sz="1600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Computers perform all jobs with 100% accuracy provided that the input is correct.</a:t>
            </a:r>
            <a:endParaRPr lang="en-US" sz="1600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Font typeface="Wingdings 2" panose="05020102010507070707" pitchFamily="18" charset="2"/>
              <a:buChar char=""/>
            </a:pPr>
            <a:r>
              <a:rPr lang="en-US" sz="2000" b="1" dirty="0" smtClean="0"/>
              <a:t>Storage Capability</a:t>
            </a:r>
            <a:endParaRPr lang="en-US" sz="2000" b="1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Memory is a very important characteristic of computers.</a:t>
            </a:r>
            <a:endParaRPr lang="en-US" sz="1600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A computer has much more storage capacity than human beings.</a:t>
            </a:r>
            <a:endParaRPr lang="en-US" sz="1600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It can store large amount of data.</a:t>
            </a:r>
            <a:endParaRPr lang="en-US" sz="1600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It can store any type of data such as images, videos, text, audio, etc.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WHY COMPUTERS ?  			</a:t>
            </a:r>
            <a:r>
              <a:rPr lang="en-US" sz="2000" dirty="0" smtClean="0"/>
              <a:t>More reasons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Diligence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Unlike human beings, a computer is free from monotony, tiredness, and lack of concentration.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It can work continuously without any error and boredom.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It can perform repeated tasks with the same speed and accuracy.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Versatility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A computer is a very versatile machine.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A computer is very flexible in performing the jobs to be done.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This machine can be used to solve the problems related to various fields.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At one instance, it may be solving a complex scientific problem and the very next moment it may be playing a card game.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Reliability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A computer is a reliable machine.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Modern electronic components have long lives.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Computers are designed to make maintenance easy.</a:t>
            </a:r>
            <a:endParaRPr lang="en-US" sz="1600" dirty="0" smtClean="0"/>
          </a:p>
          <a:p>
            <a:pPr>
              <a:buClr>
                <a:srgbClr val="002060"/>
              </a:buCl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WHY COMPUTERS ?  			</a:t>
            </a:r>
            <a:r>
              <a:rPr lang="en-US" sz="2000" dirty="0" smtClean="0"/>
              <a:t>More reasons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Automation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Computer is an automatic machine.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Automation is the ability to perform a given task automatically. Once the computer receives a program i.e., the program is stored in the computer memory, then the program and instruction can control the program execution without human interaction.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Reduction in Paper Work and Cost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The use of computers for data processing in an organization leads to reduction in paper work and results in speeding up the process.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As data in electronic files can be retrieved as and when required, the problem of maintenance of large number of paper files gets reduced.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Though the initial investment for installing a computer is high, it substantially reduces the cost of each of its transaction.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403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No I.Q.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A computer is a machine that has no intelligence to perform any task.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Each instruction has to be given to the computer.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A computer cannot take any decision on its </a:t>
            </a:r>
            <a:r>
              <a:rPr lang="en-US" sz="1700" dirty="0" smtClean="0"/>
              <a:t>own.</a:t>
            </a:r>
            <a:endParaRPr lang="en-US" sz="17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Dependency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It functions as per the user’s instruction, thus it is fully dependent on humans.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Environment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The operating environment of the computer should be dust free and suitable.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No Feelings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Computers have no feelings or emotions.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It cannot make judgment based on feeling, taste, experience, and knowledge unlike humans.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USE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Business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Payroll calculations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Budgeting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Sales analysis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Financial forecasting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Managing employee database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Maintenance of stocks, etc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Banking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Payroll calculations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Budgeting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Sales analysis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Financial forecasting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Managing employee database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Maintenance of stocks, etc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8434" name="Picture 2" descr="Computer Fundamental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67400" y="1371600"/>
            <a:ext cx="2619375" cy="2171700"/>
          </a:xfrm>
          <a:prstGeom prst="rect">
            <a:avLst/>
          </a:prstGeom>
          <a:noFill/>
        </p:spPr>
      </p:pic>
      <p:pic>
        <p:nvPicPr>
          <p:cNvPr id="18436" name="Picture 4" descr="Image result for banki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3208" y="3962400"/>
            <a:ext cx="2777518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4634</Words>
  <Application>WPS Presentation</Application>
  <PresentationFormat>On-screen Show (4:3)</PresentationFormat>
  <Paragraphs>183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Arial Black</vt:lpstr>
      <vt:lpstr>Wingdings 2</vt:lpstr>
      <vt:lpstr>Franklin Gothic Book</vt:lpstr>
      <vt:lpstr>Microsoft YaHei</vt:lpstr>
      <vt:lpstr>Arial Unicode MS</vt:lpstr>
      <vt:lpstr>Franklin Gothic Medium</vt:lpstr>
      <vt:lpstr>Calibri</vt:lpstr>
      <vt:lpstr>Trek</vt:lpstr>
      <vt:lpstr>Computer Fundamentals</vt:lpstr>
      <vt:lpstr>contents</vt:lpstr>
      <vt:lpstr>What is a COMPUTER?</vt:lpstr>
      <vt:lpstr>What does computer do?</vt:lpstr>
      <vt:lpstr>WHY COMPUTERS ?</vt:lpstr>
      <vt:lpstr>WHY COMPUTERS ?  			More reasons</vt:lpstr>
      <vt:lpstr>WHY COMPUTERS ?  			More reasons</vt:lpstr>
      <vt:lpstr>Disadvantages</vt:lpstr>
      <vt:lpstr>USE of COMPUTERS</vt:lpstr>
      <vt:lpstr>USE of COMPUTERS</vt:lpstr>
      <vt:lpstr>USE of COMPUTERS</vt:lpstr>
      <vt:lpstr>USE of COMPUTERS</vt:lpstr>
      <vt:lpstr>USE of COMPUTERS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COMPUETERS</dc:title>
  <dc:creator>ASUS</dc:creator>
  <cp:lastModifiedBy>KIIT</cp:lastModifiedBy>
  <cp:revision>51</cp:revision>
  <dcterms:created xsi:type="dcterms:W3CDTF">2017-07-02T12:01:00Z</dcterms:created>
  <dcterms:modified xsi:type="dcterms:W3CDTF">2020-09-20T13:42:00Z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