
<file path=[Content_Types].xml><?xml version="1.0" encoding="utf-8"?>
<Types xmlns="http://schemas.openxmlformats.org/package/2006/content-types">
  <Default Extension="jpeg" ContentType="image/jpeg"/>
  <Default Extension="JPG" ContentType="image/.jpg"/>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62"/>
  </p:notesMasterIdLst>
  <p:sldIdLst>
    <p:sldId id="306" r:id="rId4"/>
    <p:sldId id="258" r:id="rId5"/>
    <p:sldId id="259" r:id="rId6"/>
    <p:sldId id="260" r:id="rId7"/>
    <p:sldId id="308" r:id="rId8"/>
    <p:sldId id="261" r:id="rId9"/>
    <p:sldId id="262" r:id="rId10"/>
    <p:sldId id="309" r:id="rId11"/>
    <p:sldId id="310" r:id="rId12"/>
    <p:sldId id="311" r:id="rId13"/>
    <p:sldId id="263" r:id="rId14"/>
    <p:sldId id="264" r:id="rId15"/>
    <p:sldId id="312" r:id="rId16"/>
    <p:sldId id="265" r:id="rId17"/>
    <p:sldId id="302" r:id="rId18"/>
    <p:sldId id="313" r:id="rId19"/>
    <p:sldId id="403" r:id="rId20"/>
    <p:sldId id="401" r:id="rId21"/>
    <p:sldId id="405" r:id="rId22"/>
    <p:sldId id="320" r:id="rId23"/>
    <p:sldId id="324" r:id="rId24"/>
    <p:sldId id="406" r:id="rId25"/>
    <p:sldId id="404" r:id="rId26"/>
    <p:sldId id="326" r:id="rId27"/>
    <p:sldId id="398" r:id="rId28"/>
    <p:sldId id="402" r:id="rId29"/>
    <p:sldId id="400" r:id="rId30"/>
    <p:sldId id="399" r:id="rId31"/>
    <p:sldId id="322" r:id="rId32"/>
    <p:sldId id="325" r:id="rId33"/>
    <p:sldId id="323" r:id="rId34"/>
    <p:sldId id="321" r:id="rId35"/>
    <p:sldId id="367" r:id="rId36"/>
    <p:sldId id="368" r:id="rId37"/>
    <p:sldId id="369" r:id="rId38"/>
    <p:sldId id="370" r:id="rId39"/>
    <p:sldId id="314" r:id="rId40"/>
    <p:sldId id="327" r:id="rId41"/>
    <p:sldId id="330" r:id="rId42"/>
    <p:sldId id="329" r:id="rId43"/>
    <p:sldId id="331" r:id="rId44"/>
    <p:sldId id="332" r:id="rId45"/>
    <p:sldId id="338" r:id="rId46"/>
    <p:sldId id="339" r:id="rId47"/>
    <p:sldId id="340" r:id="rId48"/>
    <p:sldId id="272" r:id="rId49"/>
    <p:sldId id="334" r:id="rId50"/>
    <p:sldId id="335" r:id="rId51"/>
    <p:sldId id="333" r:id="rId52"/>
    <p:sldId id="336" r:id="rId53"/>
    <p:sldId id="273" r:id="rId54"/>
    <p:sldId id="341" r:id="rId55"/>
    <p:sldId id="342" r:id="rId56"/>
    <p:sldId id="337" r:id="rId57"/>
    <p:sldId id="343" r:id="rId58"/>
    <p:sldId id="344" r:id="rId59"/>
    <p:sldId id="345" r:id="rId60"/>
    <p:sldId id="361" r:id="rId61"/>
    <p:sldId id="275" r:id="rId63"/>
    <p:sldId id="303" r:id="rId64"/>
    <p:sldId id="304" r:id="rId65"/>
    <p:sldId id="346" r:id="rId66"/>
    <p:sldId id="347" r:id="rId67"/>
  </p:sldIdLst>
  <p:sldSz cx="9144000" cy="6858000" type="screen4x3"/>
  <p:notesSz cx="6858000" cy="9144000"/>
  <p:defaultTextStyle>
    <a:defPPr>
      <a:defRPr lang="en-US"/>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mn-ea"/>
        <a:cs typeface="+mn-cs"/>
      </a:defRPr>
    </a:lvl5pPr>
    <a:lvl6pPr marL="2286000" lvl="5"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mn-ea"/>
        <a:cs typeface="+mn-cs"/>
      </a:defRPr>
    </a:lvl6pPr>
    <a:lvl7pPr marL="2743200" lvl="6"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mn-ea"/>
        <a:cs typeface="+mn-cs"/>
      </a:defRPr>
    </a:lvl7pPr>
    <a:lvl8pPr marL="3200400" lvl="7"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mn-ea"/>
        <a:cs typeface="+mn-cs"/>
      </a:defRPr>
    </a:lvl8pPr>
    <a:lvl9pPr marL="3657600" lvl="8"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深色样式 2 - 强调 1/强调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7062"/>
    <p:restoredTop sz="94660"/>
  </p:normalViewPr>
  <p:slideViewPr>
    <p:cSldViewPr showGuides="1">
      <p:cViewPr varScale="1">
        <p:scale>
          <a:sx n="68" d="100"/>
          <a:sy n="68" d="100"/>
        </p:scale>
        <p:origin x="-1356" y="-96"/>
      </p:cViewPr>
      <p:guideLst>
        <p:guide orient="horz" pos="2136"/>
        <p:guide pos="2928"/>
      </p:guideLst>
    </p:cSldViewPr>
  </p:slideViewPr>
  <p:notesTextViewPr>
    <p:cViewPr>
      <p:scale>
        <a:sx n="100" d="100"/>
        <a:sy n="100" d="100"/>
      </p:scale>
      <p:origin x="0" y="0"/>
    </p:cViewPr>
  </p:notesTextViewPr>
  <p:gridSpacing cx="76199" cy="76199"/>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0" Type="http://schemas.openxmlformats.org/officeDocument/2006/relationships/tableStyles" Target="tableStyles.xml"/><Relationship Id="rId7" Type="http://schemas.openxmlformats.org/officeDocument/2006/relationships/slide" Target="slides/slide4.xml"/><Relationship Id="rId69" Type="http://schemas.openxmlformats.org/officeDocument/2006/relationships/viewProps" Target="viewProps.xml"/><Relationship Id="rId68" Type="http://schemas.openxmlformats.org/officeDocument/2006/relationships/presProps" Target="presProps.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notesMaster" Target="notesMasters/notesMaster1.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white">
      <p:bgRef idx="1001">
        <a:schemeClr val="bg1"/>
      </p:bgRef>
    </p:bg>
    <p:spTree>
      <p:nvGrpSpPr>
        <p:cNvPr id="1" name=""/>
        <p:cNvGrpSpPr/>
        <p:nvPr/>
      </p:nvGrpSpPr>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en-US" sz="1200" b="0" i="0" u="none" strike="noStrike" kern="1200" cap="none" spc="0" normalizeH="0" baseline="0" noProof="0" smtClean="0">
              <a:ln>
                <a:noFill/>
              </a:ln>
              <a:solidFill>
                <a:schemeClr val="tx1"/>
              </a:solidFill>
              <a:effectLst/>
              <a:uLnTx/>
              <a:uFillTx/>
              <a:latin typeface="+mn-lt"/>
              <a:ea typeface="+mn-ea"/>
              <a:cs typeface="+mn-cs"/>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mn-lt"/>
                <a:ea typeface="+mn-ea"/>
                <a:cs typeface="+mn-cs"/>
              </a:rPr>
              <a:t>Click to edit Master text styles</a:t>
            </a:r>
            <a:endParaRPr kumimoji="0" lang="en-US" sz="1200" b="0" i="0" u="none" strike="noStrike" kern="1200" cap="none" spc="0" normalizeH="0" baseline="0" noProof="0" smtClean="0">
              <a:ln>
                <a:noFill/>
              </a:ln>
              <a:solidFill>
                <a:schemeClr val="tx1"/>
              </a:solidFill>
              <a:effectLst/>
              <a:uLnTx/>
              <a:uFillTx/>
              <a:latin typeface="+mn-lt"/>
              <a:ea typeface="+mn-ea"/>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mn-lt"/>
                <a:ea typeface="+mn-ea"/>
                <a:cs typeface="+mn-cs"/>
              </a:rPr>
              <a:t>Second level</a:t>
            </a:r>
            <a:endParaRPr kumimoji="0" lang="en-US" sz="1200" b="0" i="0" u="none" strike="noStrike" kern="1200" cap="none" spc="0" normalizeH="0" baseline="0" noProof="0" smtClean="0">
              <a:ln>
                <a:noFill/>
              </a:ln>
              <a:solidFill>
                <a:schemeClr val="tx1"/>
              </a:solidFill>
              <a:effectLst/>
              <a:uLnTx/>
              <a:uFillTx/>
              <a:latin typeface="+mn-lt"/>
              <a:ea typeface="+mn-ea"/>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mn-lt"/>
                <a:ea typeface="+mn-ea"/>
                <a:cs typeface="+mn-cs"/>
              </a:rPr>
              <a:t>Third level</a:t>
            </a:r>
            <a:endParaRPr kumimoji="0" lang="en-US" sz="1200" b="0" i="0" u="none" strike="noStrike" kern="1200" cap="none" spc="0" normalizeH="0" baseline="0" noProof="0" smtClean="0">
              <a:ln>
                <a:noFill/>
              </a:ln>
              <a:solidFill>
                <a:schemeClr val="tx1"/>
              </a:solidFill>
              <a:effectLst/>
              <a:uLnTx/>
              <a:uFillTx/>
              <a:latin typeface="+mn-lt"/>
              <a:ea typeface="+mn-ea"/>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mn-lt"/>
                <a:ea typeface="+mn-ea"/>
                <a:cs typeface="+mn-cs"/>
              </a:rPr>
              <a:t>Fourth level</a:t>
            </a:r>
            <a:endParaRPr kumimoji="0" lang="en-US" sz="1200" b="0" i="0" u="none" strike="noStrike" kern="1200" cap="none" spc="0" normalizeH="0" baseline="0" noProof="0" smtClean="0">
              <a:ln>
                <a:noFill/>
              </a:ln>
              <a:solidFill>
                <a:schemeClr val="tx1"/>
              </a:solidFill>
              <a:effectLst/>
              <a:uLnTx/>
              <a:uFillTx/>
              <a:latin typeface="+mn-lt"/>
              <a:ea typeface="+mn-ea"/>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mn-lt"/>
                <a:ea typeface="+mn-ea"/>
                <a:cs typeface="+mn-cs"/>
              </a:rPr>
              <a:t>Fifth level</a:t>
            </a:r>
            <a:endParaRPr kumimoji="0" lang="en-US" sz="1200" b="0" i="0" u="none" strike="noStrike" kern="1200" cap="none" spc="0" normalizeH="0" baseline="0" noProof="0" smtClean="0">
              <a:ln>
                <a:noFill/>
              </a:ln>
              <a:solidFill>
                <a:schemeClr val="tx1"/>
              </a:solidFill>
              <a:effectLst/>
              <a:uLnTx/>
              <a:uFillTx/>
              <a:latin typeface="+mn-lt"/>
              <a:ea typeface="+mn-ea"/>
              <a:cs typeface="+mn-cs"/>
            </a:endParaRP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p>
            <a:pPr lvl="0" algn="r" eaLnBrk="1" fontAlgn="base" hangingPunct="1"/>
            <a:fld id="{9A0DB2DC-4C9A-4742-B13C-FB6460FD3503}" type="slidenum">
              <a:rPr lang="en-US" sz="1200" strike="noStrike" noProof="1" dirty="0">
                <a:latin typeface="Arial" panose="020B0604020202020204" pitchFamily="34" charset="0"/>
                <a:ea typeface="Arial" panose="020B0604020202020204" pitchFamily="34" charset="0"/>
                <a:cs typeface="+mn-cs"/>
              </a:rPr>
            </a:fld>
            <a:endParaRPr lang="en-US" sz="1200" strike="noStrike" noProof="1"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7" name="Slide Image Placeholder 1"/>
          <p:cNvSpPr/>
          <p:nvPr>
            <p:ph type="sldImg"/>
          </p:nvPr>
        </p:nvSpPr>
        <p:spPr>
          <a:ln>
            <a:solidFill>
              <a:srgbClr val="000000"/>
            </a:solidFill>
          </a:ln>
        </p:spPr>
      </p:sp>
      <p:sp>
        <p:nvSpPr>
          <p:cNvPr id="60418" name="Text Placeholder 2"/>
          <p:cNvSpPr/>
          <p:nvPr>
            <p:ph type="body"/>
          </p:nvPr>
        </p:nvSpPr>
        <p:spPr>
          <a:noFill/>
          <a:ln>
            <a:noFill/>
          </a:ln>
        </p:spPr>
        <p:txBody>
          <a:bodyPr lIns="91440" tIns="45720" rIns="91440" bIns="45720" anchor="t" anchorCtr="0"/>
          <a:p>
            <a:pPr lvl="0"/>
            <a:endParaRPr lang="en-GB"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10" name="Rounded Rectangle 9"/>
          <p:cNvSpPr/>
          <p:nvPr/>
        </p:nvSpPr>
        <p:spPr>
          <a:xfrm>
            <a:off x="419100" y="328613"/>
            <a:ext cx="8531225" cy="6197600"/>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1" name="Rounded Rectangle 10"/>
          <p:cNvSpPr/>
          <p:nvPr/>
        </p:nvSpPr>
        <p:spPr>
          <a:xfrm>
            <a:off x="419100" y="433388"/>
            <a:ext cx="8305800" cy="3109913"/>
          </a:xfrm>
          <a:prstGeom prst="roundRect">
            <a:avLst>
              <a:gd name="adj" fmla="val 4578"/>
            </a:avLst>
          </a:prstGeom>
          <a:solidFill>
            <a:srgbClr val="C9FAFC">
              <a:alpha val="50196"/>
            </a:srgbClr>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5" name="Title 4"/>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lstStyle>
          <a:p>
            <a:pPr fontAlgn="base"/>
            <a:r>
              <a:rPr lang="en-US" strike="noStrike" noProof="1" smtClean="0"/>
              <a:t>Click to edit Master title style</a:t>
            </a:r>
            <a:endParaRPr lang="en-US" strike="noStrike" noProof="1"/>
          </a:p>
        </p:txBody>
      </p:sp>
      <p:sp>
        <p:nvSpPr>
          <p:cNvPr id="20" name="Subtitle 19"/>
          <p:cNvSpPr>
            <a:spLocks noGrp="1"/>
          </p:cNvSpPr>
          <p:nvPr>
            <p:ph type="subTitle" idx="1"/>
          </p:nvPr>
        </p:nvSpPr>
        <p:spPr>
          <a:xfrm>
            <a:off x="722376" y="3685032"/>
            <a:ext cx="7772400" cy="914400"/>
          </a:xfrm>
        </p:spPr>
        <p:txBody>
          <a:bodyPr tIns="0"/>
          <a:lstStyle>
            <a:lvl1pPr marL="36830"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pPr fontAlgn="base"/>
            <a:r>
              <a:rPr lang="en-US" strike="noStrike" noProof="1" smtClean="0"/>
              <a:t>Click to edit Master subtitle style</a:t>
            </a:r>
            <a:endParaRPr lang="en-US" strike="noStrike" noProof="1"/>
          </a:p>
        </p:txBody>
      </p:sp>
      <p:sp>
        <p:nvSpPr>
          <p:cNvPr id="12" name="Footer Placeholder 7"/>
          <p:cNvSpPr>
            <a:spLocks noGrp="1"/>
          </p:cNvSpPr>
          <p:nvPr>
            <p:ph type="ftr" sz="quarter" idx="3"/>
          </p:nvPr>
        </p:nvSpPr>
        <p:spPr>
          <a:xfrm>
            <a:off x="2627313" y="6138863"/>
            <a:ext cx="3960813" cy="365125"/>
          </a:xfrm>
          <a:prstGeom prst="rect">
            <a:avLst/>
          </a:prstGeom>
        </p:spPr>
        <p:txBody>
          <a:bodyPr vert="horz" anchor="b"/>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a:ln>
                  <a:noFill/>
                </a:ln>
                <a:solidFill>
                  <a:srgbClr val="C6E7FC">
                    <a:shade val="50000"/>
                  </a:srgbClr>
                </a:solidFill>
                <a:effectLst/>
                <a:uLnTx/>
                <a:uFillTx/>
                <a:latin typeface="+mn-lt"/>
                <a:ea typeface="+mn-ea"/>
                <a:cs typeface="+mn-cs"/>
              </a:rPr>
              <a:t>© Oxford University Press 2013. All rights reserved.</a:t>
            </a:r>
            <a:endParaRPr kumimoji="0" lang="en-US" sz="1000" b="0" i="0" u="none" strike="noStrike" kern="1200" cap="none" spc="0" normalizeH="0" baseline="0" noProof="0">
              <a:ln>
                <a:noFill/>
              </a:ln>
              <a:solidFill>
                <a:srgbClr val="C6E7FC">
                  <a:shade val="50000"/>
                </a:srgbClr>
              </a:solidFill>
              <a:effectLst/>
              <a:uLnTx/>
              <a:uFillTx/>
              <a:latin typeface="+mn-lt"/>
              <a:ea typeface="+mn-ea"/>
              <a:cs typeface="+mn-cs"/>
            </a:endParaRPr>
          </a:p>
        </p:txBody>
      </p:sp>
      <p:sp>
        <p:nvSpPr>
          <p:cNvPr id="14" name="Slide Number Placeholder 10"/>
          <p:cNvSpPr>
            <a:spLocks noGrp="1"/>
          </p:cNvSpPr>
          <p:nvPr>
            <p:ph type="sldNum" sz="quarter" idx="4"/>
          </p:nvPr>
        </p:nvSpPr>
        <p:spPr>
          <a:xfrm>
            <a:off x="8348663" y="6111875"/>
            <a:ext cx="457200" cy="365125"/>
          </a:xfrm>
          <a:prstGeom prst="rect">
            <a:avLst/>
          </a:prstGeom>
        </p:spPr>
        <p:txBody>
          <a:bodyPr vert="horz" anchor="b"/>
          <a:p>
            <a:pPr algn="r" fontAlgn="base"/>
            <a:fld id="{9A0DB2DC-4C9A-4742-B13C-FB6460FD3503}" type="slidenum">
              <a:rPr lang="en-US" strike="noStrike" noProof="1" dirty="0">
                <a:latin typeface="Verdana" panose="020B0604030504040204" pitchFamily="34" charset="0"/>
                <a:ea typeface="Arial" panose="020B0604020202020204" pitchFamily="34" charset="0"/>
                <a:cs typeface="+mn-cs"/>
              </a:rPr>
            </a:fld>
            <a:endParaRPr lang="en-US" strike="noStrike" noProof="1" dirty="0">
              <a:latin typeface="Verdana"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p>
            <a:pPr fontAlgn="base"/>
            <a:r>
              <a:rPr lang="en-US" strike="noStrike" noProof="1" smtClean="0"/>
              <a:t>Click to edit Master title style</a:t>
            </a:r>
            <a:endParaRPr lang="en-US" strike="noStrike" noProof="1"/>
          </a:p>
        </p:txBody>
      </p:sp>
      <p:sp>
        <p:nvSpPr>
          <p:cNvPr id="3" name="Vertical Text Placeholder 2"/>
          <p:cNvSpPr>
            <a:spLocks noGrp="1"/>
          </p:cNvSpPr>
          <p:nvPr>
            <p:ph type="body" orient="vert" idx="1"/>
          </p:nvPr>
        </p:nvSpPr>
        <p:spPr>
          <a:xfrm>
            <a:off x="502920" y="530352"/>
            <a:ext cx="8183880" cy="4187952"/>
          </a:xfrm>
        </p:spPr>
        <p:txBody>
          <a:bodyPr vert="eaVert"/>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Date Placeholder 3"/>
          <p:cNvSpPr>
            <a:spLocks noGrp="1"/>
          </p:cNvSpPr>
          <p:nvPr>
            <p:ph type="dt" sz="half" idx="10"/>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0304E593-A0B8-48E0-8526-8055ED743450}" type="datetime1">
              <a:rPr kumimoji="0" lang="en-US" sz="1000" b="0" i="0" u="none" strike="noStrike" kern="1200" cap="none" spc="0" normalizeH="0" baseline="0" noProof="0">
                <a:ln>
                  <a:noFill/>
                </a:ln>
                <a:solidFill>
                  <a:srgbClr val="C6E7FC">
                    <a:shade val="50000"/>
                  </a:srgbClr>
                </a:solidFill>
                <a:effectLst/>
                <a:uLnTx/>
                <a:uFillTx/>
                <a:latin typeface="+mn-lt"/>
                <a:ea typeface="+mn-ea"/>
                <a:cs typeface="+mn-cs"/>
              </a:rPr>
            </a:fld>
            <a:endParaRPr kumimoji="0" lang="en-US" sz="1000" b="0" i="0" u="none" strike="noStrike" kern="1200" cap="none" spc="0" normalizeH="0" baseline="0" noProof="0">
              <a:ln>
                <a:noFill/>
              </a:ln>
              <a:solidFill>
                <a:srgbClr val="C6E7FC">
                  <a:shade val="50000"/>
                </a:srgb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a:ln>
                  <a:noFill/>
                </a:ln>
                <a:solidFill>
                  <a:srgbClr val="C6E7FC">
                    <a:shade val="50000"/>
                  </a:srgbClr>
                </a:solidFill>
                <a:effectLst/>
                <a:uLnTx/>
                <a:uFillTx/>
                <a:latin typeface="+mn-lt"/>
                <a:ea typeface="+mn-ea"/>
                <a:cs typeface="+mn-cs"/>
              </a:rPr>
              <a:t>© Oxford University Press 2013. All rights reserved.</a:t>
            </a:r>
            <a:endParaRPr kumimoji="0" lang="en-US" sz="1000" b="0" i="0" u="none" strike="noStrike" kern="1200" cap="none" spc="0" normalizeH="0" baseline="0" noProof="0">
              <a:ln>
                <a:noFill/>
              </a:ln>
              <a:solidFill>
                <a:srgbClr val="C6E7FC">
                  <a:shade val="50000"/>
                </a:srgb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lvl="0" eaLnBrk="1" fontAlgn="base" hangingPunct="1"/>
            <a:fld id="{9A0DB2DC-4C9A-4742-B13C-FB6460FD3503}" type="slidenum">
              <a:rPr lang="en-US" strike="noStrike" noProof="1" dirty="0">
                <a:latin typeface="Verdana" panose="020B0604030504040204" pitchFamily="34" charset="0"/>
                <a:ea typeface="Arial" panose="020B0604020202020204" pitchFamily="34" charset="0"/>
                <a:cs typeface="+mn-cs"/>
              </a:rPr>
            </a:fld>
            <a:endParaRPr lang="en-US" strike="noStrike" noProof="1"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4"/>
            <a:ext cx="1981200" cy="5257799"/>
          </a:xfrm>
        </p:spPr>
        <p:txBody>
          <a:bodyPr vert="eaVert"/>
          <a:lstStyle/>
          <a:p>
            <a:pPr fontAlgn="base"/>
            <a:r>
              <a:rPr lang="en-US" strike="noStrike" noProof="1" smtClean="0"/>
              <a:t>Click to edit Master title style</a:t>
            </a:r>
            <a:endParaRPr lang="en-US" strike="noStrike" noProof="1"/>
          </a:p>
        </p:txBody>
      </p:sp>
      <p:sp>
        <p:nvSpPr>
          <p:cNvPr id="3" name="Vertical Text Placeholder 2"/>
          <p:cNvSpPr>
            <a:spLocks noGrp="1"/>
          </p:cNvSpPr>
          <p:nvPr>
            <p:ph type="body" orient="vert" idx="1"/>
          </p:nvPr>
        </p:nvSpPr>
        <p:spPr>
          <a:xfrm>
            <a:off x="533400" y="533402"/>
            <a:ext cx="5943600" cy="5257801"/>
          </a:xfrm>
        </p:spPr>
        <p:txBody>
          <a:bodyPr vert="eaVert"/>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Date Placeholder 3"/>
          <p:cNvSpPr>
            <a:spLocks noGrp="1"/>
          </p:cNvSpPr>
          <p:nvPr>
            <p:ph type="dt" sz="half" idx="10"/>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0304E593-A0B8-48E0-8526-8055ED743450}" type="datetime1">
              <a:rPr kumimoji="0" lang="en-US" sz="1000" b="0" i="0" u="none" strike="noStrike" kern="1200" cap="none" spc="0" normalizeH="0" baseline="0" noProof="0">
                <a:ln>
                  <a:noFill/>
                </a:ln>
                <a:solidFill>
                  <a:srgbClr val="C6E7FC">
                    <a:shade val="50000"/>
                  </a:srgbClr>
                </a:solidFill>
                <a:effectLst/>
                <a:uLnTx/>
                <a:uFillTx/>
                <a:latin typeface="+mn-lt"/>
                <a:ea typeface="+mn-ea"/>
                <a:cs typeface="+mn-cs"/>
              </a:rPr>
            </a:fld>
            <a:endParaRPr kumimoji="0" lang="en-US" sz="1000" b="0" i="0" u="none" strike="noStrike" kern="1200" cap="none" spc="0" normalizeH="0" baseline="0" noProof="0">
              <a:ln>
                <a:noFill/>
              </a:ln>
              <a:solidFill>
                <a:srgbClr val="C6E7FC">
                  <a:shade val="50000"/>
                </a:srgb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a:ln>
                  <a:noFill/>
                </a:ln>
                <a:solidFill>
                  <a:srgbClr val="C6E7FC">
                    <a:shade val="50000"/>
                  </a:srgbClr>
                </a:solidFill>
                <a:effectLst/>
                <a:uLnTx/>
                <a:uFillTx/>
                <a:latin typeface="+mn-lt"/>
                <a:ea typeface="+mn-ea"/>
                <a:cs typeface="+mn-cs"/>
              </a:rPr>
              <a:t>© Oxford University Press 2013. All rights reserved.</a:t>
            </a:r>
            <a:endParaRPr kumimoji="0" lang="en-US" sz="1000" b="0" i="0" u="none" strike="noStrike" kern="1200" cap="none" spc="0" normalizeH="0" baseline="0" noProof="0">
              <a:ln>
                <a:noFill/>
              </a:ln>
              <a:solidFill>
                <a:srgbClr val="C6E7FC">
                  <a:shade val="50000"/>
                </a:srgb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lvl="0" eaLnBrk="1" fontAlgn="base" hangingPunct="1"/>
            <a:fld id="{9A0DB2DC-4C9A-4742-B13C-FB6460FD3503}" type="slidenum">
              <a:rPr lang="en-US" strike="noStrike" noProof="1" dirty="0">
                <a:latin typeface="Verdana" panose="020B0604030504040204" pitchFamily="34" charset="0"/>
                <a:ea typeface="Arial" panose="020B0604020202020204" pitchFamily="34" charset="0"/>
                <a:cs typeface="+mn-cs"/>
              </a:rPr>
            </a:fld>
            <a:endParaRPr lang="en-US" strike="noStrike" noProof="1"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10" name="Rounded Rectangle 9"/>
          <p:cNvSpPr/>
          <p:nvPr/>
        </p:nvSpPr>
        <p:spPr>
          <a:xfrm>
            <a:off x="419100" y="328613"/>
            <a:ext cx="8531225" cy="6197600"/>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1" name="Rounded Rectangle 10"/>
          <p:cNvSpPr/>
          <p:nvPr/>
        </p:nvSpPr>
        <p:spPr>
          <a:xfrm>
            <a:off x="419100" y="433388"/>
            <a:ext cx="8305800" cy="3109913"/>
          </a:xfrm>
          <a:prstGeom prst="roundRect">
            <a:avLst>
              <a:gd name="adj" fmla="val 4578"/>
            </a:avLst>
          </a:prstGeom>
          <a:solidFill>
            <a:srgbClr val="C9FAFC">
              <a:alpha val="50196"/>
            </a:srgbClr>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5" name="Title 4"/>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lstStyle>
          <a:p>
            <a:pPr fontAlgn="base"/>
            <a:r>
              <a:rPr lang="en-US" strike="noStrike" noProof="1" smtClean="0"/>
              <a:t>Click to edit Master title style</a:t>
            </a:r>
            <a:endParaRPr lang="en-US" strike="noStrike" noProof="1"/>
          </a:p>
        </p:txBody>
      </p:sp>
      <p:sp>
        <p:nvSpPr>
          <p:cNvPr id="20" name="Subtitle 19"/>
          <p:cNvSpPr>
            <a:spLocks noGrp="1"/>
          </p:cNvSpPr>
          <p:nvPr>
            <p:ph type="subTitle" idx="1"/>
          </p:nvPr>
        </p:nvSpPr>
        <p:spPr>
          <a:xfrm>
            <a:off x="722376" y="3685032"/>
            <a:ext cx="7772400" cy="914400"/>
          </a:xfrm>
        </p:spPr>
        <p:txBody>
          <a:bodyPr tIns="0"/>
          <a:lstStyle>
            <a:lvl1pPr marL="36830"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pPr fontAlgn="base"/>
            <a:r>
              <a:rPr lang="en-US" strike="noStrike" noProof="1" smtClean="0"/>
              <a:t>Click to edit Master subtitle style</a:t>
            </a:r>
            <a:endParaRPr lang="en-US" strike="noStrike" noProof="1"/>
          </a:p>
        </p:txBody>
      </p:sp>
      <p:sp>
        <p:nvSpPr>
          <p:cNvPr id="12" name="Footer Placeholder 7"/>
          <p:cNvSpPr>
            <a:spLocks noGrp="1"/>
          </p:cNvSpPr>
          <p:nvPr>
            <p:ph type="ftr" sz="quarter" idx="3"/>
          </p:nvPr>
        </p:nvSpPr>
        <p:spPr>
          <a:xfrm>
            <a:off x="2627313" y="6138863"/>
            <a:ext cx="3960813" cy="365125"/>
          </a:xfrm>
          <a:prstGeom prst="rect">
            <a:avLst/>
          </a:prstGeom>
        </p:spPr>
        <p:txBody>
          <a:bodyPr vert="horz" anchor="b"/>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a:ln>
                  <a:noFill/>
                </a:ln>
                <a:solidFill>
                  <a:srgbClr val="C6E7FC">
                    <a:shade val="50000"/>
                  </a:srgbClr>
                </a:solidFill>
                <a:effectLst/>
                <a:uLnTx/>
                <a:uFillTx/>
                <a:latin typeface="+mn-lt"/>
                <a:ea typeface="+mn-ea"/>
                <a:cs typeface="+mn-cs"/>
              </a:rPr>
              <a:t>© Oxford University Press 2013. All rights reserved.</a:t>
            </a:r>
            <a:endParaRPr kumimoji="0" lang="en-US" sz="1000" b="0" i="0" u="none" strike="noStrike" kern="1200" cap="none" spc="0" normalizeH="0" baseline="0" noProof="0">
              <a:ln>
                <a:noFill/>
              </a:ln>
              <a:solidFill>
                <a:srgbClr val="C6E7FC">
                  <a:shade val="50000"/>
                </a:srgbClr>
              </a:solidFill>
              <a:effectLst/>
              <a:uLnTx/>
              <a:uFillTx/>
              <a:latin typeface="+mn-lt"/>
              <a:ea typeface="+mn-ea"/>
              <a:cs typeface="+mn-cs"/>
            </a:endParaRPr>
          </a:p>
        </p:txBody>
      </p:sp>
      <p:sp>
        <p:nvSpPr>
          <p:cNvPr id="14" name="Slide Number Placeholder 10"/>
          <p:cNvSpPr>
            <a:spLocks noGrp="1"/>
          </p:cNvSpPr>
          <p:nvPr>
            <p:ph type="sldNum" sz="quarter" idx="4"/>
          </p:nvPr>
        </p:nvSpPr>
        <p:spPr>
          <a:xfrm>
            <a:off x="8348663" y="6111875"/>
            <a:ext cx="457200" cy="365125"/>
          </a:xfrm>
          <a:prstGeom prst="rect">
            <a:avLst/>
          </a:prstGeom>
        </p:spPr>
        <p:txBody>
          <a:bodyPr vert="horz" anchor="b"/>
          <a:p>
            <a:pPr algn="r" fontAlgn="base"/>
            <a:fld id="{9A0DB2DC-4C9A-4742-B13C-FB6460FD3503}" type="slidenum">
              <a:rPr lang="en-US" strike="noStrike" noProof="1" dirty="0">
                <a:latin typeface="Verdana" panose="020B0604030504040204" pitchFamily="34" charset="0"/>
                <a:ea typeface="Arial" panose="020B0604020202020204" pitchFamily="34" charset="0"/>
                <a:cs typeface="+mn-cs"/>
              </a:rPr>
            </a:fld>
            <a:endParaRPr lang="en-US" strike="noStrike" noProof="1" dirty="0">
              <a:latin typeface="Verdana" panose="020B0604030504040204"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 name="Title 1"/>
          <p:cNvSpPr txBox="1"/>
          <p:nvPr/>
        </p:nvSpPr>
        <p:spPr>
          <a:xfrm>
            <a:off x="611188" y="476250"/>
            <a:ext cx="8077200" cy="1052513"/>
          </a:xfrm>
          <a:prstGeom prst="rect">
            <a:avLst/>
          </a:prstGeom>
        </p:spPr>
        <p:style>
          <a:lnRef idx="0">
            <a:schemeClr val="accent6"/>
          </a:lnRef>
          <a:fillRef idx="3">
            <a:schemeClr val="accent6"/>
          </a:fillRef>
          <a:effectRef idx="3">
            <a:schemeClr val="accent6"/>
          </a:effectRef>
          <a:fontRef idx="minor">
            <a:schemeClr val="lt1"/>
          </a:fontRef>
        </p:style>
        <p:txBody>
          <a:bodyPr anchor="b">
            <a:normAutofit/>
          </a:bodyPr>
          <a:lstStyle>
            <a:lvl1pPr algn="l" rtl="0" eaLnBrk="1" latinLnBrk="0" hangingPunct="1">
              <a:spcBef>
                <a:spcPct val="0"/>
              </a:spcBef>
              <a:buNone/>
              <a:defRPr kumimoji="0" sz="3600" b="1" kern="1200">
                <a:solidFill>
                  <a:schemeClr val="lt1"/>
                </a:solidFill>
                <a:effectLst>
                  <a:outerShdw blurRad="53975" dist="22860" dir="5400000" algn="tl" rotWithShape="0">
                    <a:srgbClr val="000000">
                      <a:alpha val="55000"/>
                    </a:srgbClr>
                  </a:outerShdw>
                </a:effectLst>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marL="0" marR="0" lvl="0" indent="0" algn="ctr" defTabSz="914400" rtl="0" eaLnBrk="1" fontAlgn="auto" latinLnBrk="0" hangingPunct="1">
              <a:lnSpc>
                <a:spcPct val="100000"/>
              </a:lnSpc>
              <a:spcBef>
                <a:spcPct val="0"/>
              </a:spcBef>
              <a:spcAft>
                <a:spcPts val="0"/>
              </a:spcAft>
              <a:buClrTx/>
              <a:buSzTx/>
              <a:buFontTx/>
              <a:buNone/>
              <a:defRPr/>
            </a:pPr>
            <a:endParaRPr kumimoji="0" lang="en-US" sz="3600" b="1" i="0" u="none" strike="noStrike" kern="1200" cap="none" spc="0" normalizeH="0" baseline="0" noProof="0" dirty="0">
              <a:ln>
                <a:noFill/>
              </a:ln>
              <a:solidFill>
                <a:prstClr val="white"/>
              </a:solidFill>
              <a:effectLst>
                <a:outerShdw blurRad="53975" dist="22860" dir="5400000" algn="tl" rotWithShape="0">
                  <a:srgbClr val="000000">
                    <a:alpha val="55000"/>
                  </a:srgbClr>
                </a:outerShdw>
              </a:effectLst>
              <a:uLnTx/>
              <a:uFillTx/>
              <a:latin typeface="+mn-lt"/>
              <a:ea typeface="+mn-ea"/>
              <a:cs typeface="+mn-cs"/>
            </a:endParaRPr>
          </a:p>
        </p:txBody>
      </p:sp>
      <p:sp>
        <p:nvSpPr>
          <p:cNvPr id="2" name="Title 1"/>
          <p:cNvSpPr>
            <a:spLocks noGrp="1"/>
          </p:cNvSpPr>
          <p:nvPr>
            <p:ph type="title"/>
          </p:nvPr>
        </p:nvSpPr>
        <p:spPr>
          <a:xfrm>
            <a:off x="611560" y="476672"/>
            <a:ext cx="8183880" cy="1051560"/>
          </a:xfrm>
        </p:spPr>
        <p:txBody>
          <a:bodyPr/>
          <a:lstStyle/>
          <a:p>
            <a:pPr fontAlgn="base"/>
            <a:r>
              <a:rPr lang="en-US" strike="noStrike" noProof="1" smtClean="0"/>
              <a:t>Click to edit Master title style</a:t>
            </a:r>
            <a:endParaRPr lang="en-US" strike="noStrike" noProof="1"/>
          </a:p>
        </p:txBody>
      </p:sp>
      <p:sp>
        <p:nvSpPr>
          <p:cNvPr id="3" name="Content Placeholder 2"/>
          <p:cNvSpPr>
            <a:spLocks noGrp="1"/>
          </p:cNvSpPr>
          <p:nvPr>
            <p:ph idx="1"/>
          </p:nvPr>
        </p:nvSpPr>
        <p:spPr>
          <a:xfrm>
            <a:off x="611560" y="1628800"/>
            <a:ext cx="8183880" cy="4187952"/>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11" name="Footer Placeholder 4"/>
          <p:cNvSpPr>
            <a:spLocks noGrp="1"/>
          </p:cNvSpPr>
          <p:nvPr>
            <p:ph type="ftr" sz="quarter" idx="3"/>
          </p:nvPr>
        </p:nvSpPr>
        <p:spPr>
          <a:xfrm>
            <a:off x="611188" y="6111875"/>
            <a:ext cx="7737475" cy="365125"/>
          </a:xfrm>
          <a:prstGeom prst="rect">
            <a:avLst/>
          </a:prstGeom>
        </p:spPr>
        <p:txBody>
          <a:bodyPr vert="horz" anchor="b"/>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a:ln>
                  <a:noFill/>
                </a:ln>
                <a:solidFill>
                  <a:srgbClr val="C6E7FC">
                    <a:shade val="50000"/>
                  </a:srgbClr>
                </a:solidFill>
                <a:effectLst/>
                <a:uLnTx/>
                <a:uFillTx/>
                <a:latin typeface="+mn-lt"/>
                <a:ea typeface="+mn-ea"/>
                <a:cs typeface="+mn-cs"/>
              </a:rPr>
              <a:t>© Oxford University Press 2013. All rights reserved.</a:t>
            </a:r>
            <a:endParaRPr kumimoji="0" lang="en-US" sz="1000" b="0" i="0" u="none" strike="noStrike" kern="1200" cap="none" spc="0" normalizeH="0" baseline="0" noProof="0">
              <a:ln>
                <a:noFill/>
              </a:ln>
              <a:solidFill>
                <a:srgbClr val="C6E7FC">
                  <a:shade val="50000"/>
                </a:srgbClr>
              </a:solidFill>
              <a:effectLst/>
              <a:uLnTx/>
              <a:uFillTx/>
              <a:latin typeface="+mn-lt"/>
              <a:ea typeface="+mn-ea"/>
              <a:cs typeface="+mn-cs"/>
            </a:endParaRPr>
          </a:p>
        </p:txBody>
      </p:sp>
      <p:sp>
        <p:nvSpPr>
          <p:cNvPr id="12" name="Slide Number Placeholder 5"/>
          <p:cNvSpPr>
            <a:spLocks noGrp="1"/>
          </p:cNvSpPr>
          <p:nvPr>
            <p:ph type="sldNum" sz="quarter" idx="4"/>
          </p:nvPr>
        </p:nvSpPr>
        <p:spPr>
          <a:xfrm>
            <a:off x="8348663" y="6111875"/>
            <a:ext cx="457200" cy="365125"/>
          </a:xfrm>
          <a:prstGeom prst="rect">
            <a:avLst/>
          </a:prstGeom>
        </p:spPr>
        <p:txBody>
          <a:bodyPr vert="horz" anchor="b"/>
          <a:p>
            <a:pPr algn="r" fontAlgn="base"/>
            <a:fld id="{9A0DB2DC-4C9A-4742-B13C-FB6460FD3503}" type="slidenum">
              <a:rPr lang="en-US" strike="noStrike" noProof="1" dirty="0">
                <a:latin typeface="Verdana" panose="020B0604030504040204" pitchFamily="34" charset="0"/>
                <a:ea typeface="Arial" panose="020B0604020202020204" pitchFamily="34" charset="0"/>
                <a:cs typeface="+mn-cs"/>
              </a:rPr>
            </a:fld>
            <a:endParaRPr lang="en-US" strike="noStrike" noProof="1" dirty="0">
              <a:latin typeface="Verdana" panose="020B0604030504040204" pitchFamily="34" charset="0"/>
            </a:endParaRPr>
          </a:p>
        </p:txBody>
      </p:sp>
      <p:sp>
        <p:nvSpPr>
          <p:cNvPr id="4" name="Date Placeholder 3"/>
          <p:cNvSpPr>
            <a:spLocks noGrp="1"/>
          </p:cNvSpPr>
          <p:nvPr>
            <p:ph type="dt" sz="half" idx="10"/>
          </p:nvPr>
        </p:nvSpPr>
        <p:spPr>
          <a:xfrm>
            <a:off x="3776663" y="6111875"/>
            <a:ext cx="2286000" cy="365125"/>
          </a:xfrm>
          <a:prstGeom prst="rect">
            <a:avLst/>
          </a:prstGeom>
        </p:spPr>
        <p:txBody>
          <a:bodyPr vert="horz" anchor="b"/>
          <a:p>
            <a:pPr marL="0" marR="0" lvl="0" indent="0" algn="r" defTabSz="914400" rtl="0" eaLnBrk="1" fontAlgn="auto" latinLnBrk="0" hangingPunct="1">
              <a:lnSpc>
                <a:spcPct val="100000"/>
              </a:lnSpc>
              <a:spcBef>
                <a:spcPts val="0"/>
              </a:spcBef>
              <a:spcAft>
                <a:spcPts val="0"/>
              </a:spcAft>
              <a:buClrTx/>
              <a:buSzTx/>
              <a:buFontTx/>
              <a:buNone/>
              <a:defRPr/>
            </a:pPr>
            <a:fld id="{0304E593-A0B8-48E0-8526-8055ED743450}" type="datetime1">
              <a:rPr kumimoji="0" lang="en-US" sz="1000" b="0" i="0" u="none" strike="noStrike" kern="1200" cap="none" spc="0" normalizeH="0" baseline="0" noProof="0">
                <a:ln>
                  <a:noFill/>
                </a:ln>
                <a:solidFill>
                  <a:srgbClr val="C6E7FC">
                    <a:shade val="50000"/>
                  </a:srgbClr>
                </a:solidFill>
                <a:effectLst/>
                <a:uLnTx/>
                <a:uFillTx/>
                <a:latin typeface="+mn-lt"/>
                <a:ea typeface="+mn-ea"/>
                <a:cs typeface="+mn-cs"/>
              </a:rPr>
            </a:fld>
            <a:endParaRPr kumimoji="0" lang="en-US" sz="1000" b="0" i="0" u="none" strike="noStrike" kern="1200" cap="none" spc="0" normalizeH="0" baseline="0" noProof="0">
              <a:ln>
                <a:noFill/>
              </a:ln>
              <a:solidFill>
                <a:srgbClr val="C6E7FC">
                  <a:shade val="50000"/>
                </a:srgbClr>
              </a:solidFill>
              <a:effectLst/>
              <a:uLnTx/>
              <a:uFillTx/>
              <a:latin typeface="+mn-lt"/>
              <a:ea typeface="+mn-ea"/>
              <a:cs typeface="+mn-c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showMasterSp="0">
  <p:cSld name="Section Header">
    <p:spTree>
      <p:nvGrpSpPr>
        <p:cNvPr id="1" name=""/>
        <p:cNvGrpSpPr/>
        <p:nvPr/>
      </p:nvGrpSpPr>
      <p:grpSpPr>
        <a:xfrm>
          <a:off x="0" y="0"/>
          <a:ext cx="0" cy="0"/>
          <a:chOff x="0" y="0"/>
          <a:chExt cx="0" cy="0"/>
        </a:xfrm>
      </p:grpSpPr>
      <p:sp>
        <p:nvSpPr>
          <p:cNvPr id="10" name="Rounded Rectangle 9"/>
          <p:cNvSpPr/>
          <p:nvPr/>
        </p:nvSpPr>
        <p:spPr>
          <a:xfrm>
            <a:off x="304800" y="328613"/>
            <a:ext cx="8532813" cy="6197600"/>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1" name="Rounded Rectangle 10"/>
          <p:cNvSpPr/>
          <p:nvPr/>
        </p:nvSpPr>
        <p:spPr>
          <a:xfrm>
            <a:off x="418595" y="434161"/>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2" name="Title 1"/>
          <p:cNvSpPr>
            <a:spLocks noGrp="1"/>
          </p:cNvSpPr>
          <p:nvPr>
            <p:ph type="title"/>
          </p:nvPr>
        </p:nvSpPr>
        <p:spPr>
          <a:xfrm>
            <a:off x="468344" y="4928616"/>
            <a:ext cx="8183880" cy="676656"/>
          </a:xfrm>
        </p:spPr>
        <p:txBody>
          <a:bodyPr lIns="91440" bIns="0"/>
          <a:lstStyle>
            <a:lvl1pPr algn="l">
              <a:buNone/>
              <a:defRPr sz="3600" b="0" cap="none" baseline="0">
                <a:solidFill>
                  <a:schemeClr val="bg2">
                    <a:shade val="25000"/>
                  </a:schemeClr>
                </a:solidFill>
                <a:effectLst/>
              </a:defRPr>
            </a:lvl1pPr>
          </a:lstStyle>
          <a:p>
            <a:pPr fontAlgn="base"/>
            <a:r>
              <a:rPr lang="en-US" strike="noStrike" noProof="1" smtClean="0"/>
              <a:t>Click to edit Master title style</a:t>
            </a:r>
            <a:endParaRPr lang="en-US" strike="noStrike" noProof="1"/>
          </a:p>
        </p:txBody>
      </p:sp>
      <p:sp>
        <p:nvSpPr>
          <p:cNvPr id="3" name="Text Placeholder 2"/>
          <p:cNvSpPr>
            <a:spLocks noGrp="1"/>
          </p:cNvSpPr>
          <p:nvPr>
            <p:ph type="body" idx="1"/>
          </p:nvPr>
        </p:nvSpPr>
        <p:spPr>
          <a:xfrm>
            <a:off x="468344" y="5624484"/>
            <a:ext cx="8183880" cy="420624"/>
          </a:xfrm>
        </p:spPr>
        <p:txBody>
          <a:bodyPr lIns="118872" tIns="0"/>
          <a:lstStyle>
            <a:lvl1pPr marL="0" marR="36830"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fontAlgn="base"/>
            <a:r>
              <a:rPr lang="en-US" strike="noStrike" noProof="1" smtClean="0"/>
              <a:t>Click to edit Master text styles</a:t>
            </a:r>
            <a:endParaRPr lang="en-US" strike="noStrike" noProof="1" smtClean="0"/>
          </a:p>
        </p:txBody>
      </p:sp>
      <p:sp>
        <p:nvSpPr>
          <p:cNvPr id="12" name="Date Placeholder 3"/>
          <p:cNvSpPr>
            <a:spLocks noGrp="1"/>
          </p:cNvSpPr>
          <p:nvPr>
            <p:ph type="dt" sz="half" idx="2"/>
          </p:nvPr>
        </p:nvSpPr>
        <p:spPr>
          <a:xfrm>
            <a:off x="3776663" y="6111875"/>
            <a:ext cx="2286000" cy="365125"/>
          </a:xfrm>
          <a:prstGeom prst="rect">
            <a:avLst/>
          </a:prstGeom>
        </p:spPr>
        <p:txBody>
          <a:bodyPr vert="horz" anchor="b"/>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DDFB2A60-AA10-4BAC-97E0-E6773BB2F190}" type="datetime1">
              <a:rPr kumimoji="0" lang="en-US" sz="1000" b="0" i="0" u="none" strike="noStrike" kern="1200" cap="none" spc="0" normalizeH="0" baseline="0" noProof="0">
                <a:ln>
                  <a:noFill/>
                </a:ln>
                <a:solidFill>
                  <a:srgbClr val="C6E7FC">
                    <a:shade val="50000"/>
                  </a:srgbClr>
                </a:solidFill>
                <a:effectLst/>
                <a:uLnTx/>
                <a:uFillTx/>
                <a:latin typeface="+mn-lt"/>
                <a:ea typeface="+mn-ea"/>
                <a:cs typeface="+mn-cs"/>
              </a:rPr>
            </a:fld>
            <a:endParaRPr kumimoji="0" lang="en-US" sz="1000" b="0" i="0" u="none" strike="noStrike" kern="1200" cap="none" spc="0" normalizeH="0" baseline="0" noProof="0">
              <a:ln>
                <a:noFill/>
              </a:ln>
              <a:solidFill>
                <a:srgbClr val="C6E7FC">
                  <a:shade val="50000"/>
                </a:srgbClr>
              </a:solidFill>
              <a:effectLst/>
              <a:uLnTx/>
              <a:uFillTx/>
              <a:latin typeface="+mn-lt"/>
              <a:ea typeface="+mn-ea"/>
              <a:cs typeface="+mn-cs"/>
            </a:endParaRPr>
          </a:p>
        </p:txBody>
      </p:sp>
      <p:sp>
        <p:nvSpPr>
          <p:cNvPr id="14" name="Footer Placeholder 4"/>
          <p:cNvSpPr>
            <a:spLocks noGrp="1"/>
          </p:cNvSpPr>
          <p:nvPr>
            <p:ph type="ftr" sz="quarter" idx="3"/>
          </p:nvPr>
        </p:nvSpPr>
        <p:spPr>
          <a:xfrm>
            <a:off x="6062663" y="6111875"/>
            <a:ext cx="2286000" cy="365125"/>
          </a:xfrm>
          <a:prstGeom prst="rect">
            <a:avLst/>
          </a:prstGeom>
        </p:spPr>
        <p:txBody>
          <a:bodyPr vert="horz" anchor="b"/>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a:ln>
                  <a:noFill/>
                </a:ln>
                <a:solidFill>
                  <a:srgbClr val="C6E7FC">
                    <a:shade val="50000"/>
                  </a:srgbClr>
                </a:solidFill>
                <a:effectLst/>
                <a:uLnTx/>
                <a:uFillTx/>
                <a:latin typeface="+mn-lt"/>
                <a:ea typeface="+mn-ea"/>
                <a:cs typeface="+mn-cs"/>
              </a:rPr>
              <a:t>© Oxford University Press 2013. All rights reserved.</a:t>
            </a:r>
            <a:endParaRPr kumimoji="0" lang="en-US" sz="1000" b="0" i="0" u="none" strike="noStrike" kern="1200" cap="none" spc="0" normalizeH="0" baseline="0" noProof="0">
              <a:ln>
                <a:noFill/>
              </a:ln>
              <a:solidFill>
                <a:srgbClr val="C6E7FC">
                  <a:shade val="50000"/>
                </a:srgbClr>
              </a:solidFill>
              <a:effectLst/>
              <a:uLnTx/>
              <a:uFillTx/>
              <a:latin typeface="+mn-lt"/>
              <a:ea typeface="+mn-ea"/>
              <a:cs typeface="+mn-cs"/>
            </a:endParaRPr>
          </a:p>
        </p:txBody>
      </p:sp>
      <p:sp>
        <p:nvSpPr>
          <p:cNvPr id="15" name="Slide Number Placeholder 5"/>
          <p:cNvSpPr>
            <a:spLocks noGrp="1"/>
          </p:cNvSpPr>
          <p:nvPr>
            <p:ph type="sldNum" sz="quarter" idx="4"/>
          </p:nvPr>
        </p:nvSpPr>
        <p:spPr>
          <a:xfrm>
            <a:off x="8348663" y="6111875"/>
            <a:ext cx="457200" cy="365125"/>
          </a:xfrm>
          <a:prstGeom prst="rect">
            <a:avLst/>
          </a:prstGeom>
        </p:spPr>
        <p:txBody>
          <a:bodyPr vert="horz" anchor="b"/>
          <a:p>
            <a:pPr algn="r" fontAlgn="base"/>
            <a:fld id="{9A0DB2DC-4C9A-4742-B13C-FB6460FD3503}" type="slidenum">
              <a:rPr lang="en-US" strike="noStrike" noProof="1" dirty="0">
                <a:latin typeface="Verdana" panose="020B0604030504040204" pitchFamily="34" charset="0"/>
                <a:ea typeface="Arial" panose="020B0604020202020204" pitchFamily="34" charset="0"/>
                <a:cs typeface="+mn-cs"/>
              </a:rPr>
            </a:fld>
            <a:endParaRPr lang="en-US" strike="noStrike" noProof="1" dirty="0">
              <a:latin typeface="Verdana" panose="020B0604030504040204" pitchFamily="34"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Content Placeholder 2"/>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Content Placeholder 3"/>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5" name="Date Placeholder 4"/>
          <p:cNvSpPr>
            <a:spLocks noGrp="1"/>
          </p:cNvSpPr>
          <p:nvPr>
            <p:ph type="dt" sz="half" idx="10"/>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0304E593-A0B8-48E0-8526-8055ED743450}" type="datetime1">
              <a:rPr kumimoji="0" lang="en-US" sz="1000" b="0" i="0" u="none" strike="noStrike" kern="1200" cap="none" spc="0" normalizeH="0" baseline="0" noProof="0">
                <a:ln>
                  <a:noFill/>
                </a:ln>
                <a:solidFill>
                  <a:srgbClr val="C6E7FC">
                    <a:shade val="50000"/>
                  </a:srgbClr>
                </a:solidFill>
                <a:effectLst/>
                <a:uLnTx/>
                <a:uFillTx/>
                <a:latin typeface="+mn-lt"/>
                <a:ea typeface="+mn-ea"/>
                <a:cs typeface="+mn-cs"/>
              </a:rPr>
            </a:fld>
            <a:endParaRPr kumimoji="0" lang="en-US" sz="1000" b="0" i="0" u="none" strike="noStrike" kern="1200" cap="none" spc="0" normalizeH="0" baseline="0" noProof="0">
              <a:ln>
                <a:noFill/>
              </a:ln>
              <a:solidFill>
                <a:srgbClr val="C6E7FC">
                  <a:shade val="50000"/>
                </a:srgbClr>
              </a:solidFill>
              <a:effectLst/>
              <a:uLnTx/>
              <a:uFillTx/>
              <a:latin typeface="+mn-lt"/>
              <a:ea typeface="+mn-ea"/>
              <a:cs typeface="+mn-cs"/>
            </a:endParaRPr>
          </a:p>
        </p:txBody>
      </p:sp>
      <p:sp>
        <p:nvSpPr>
          <p:cNvPr id="6" name="Footer Placeholder 5"/>
          <p:cNvSpPr>
            <a:spLocks noGrp="1"/>
          </p:cNvSpPr>
          <p:nvPr>
            <p:ph type="ftr" sz="quarter" idx="11"/>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a:ln>
                  <a:noFill/>
                </a:ln>
                <a:solidFill>
                  <a:srgbClr val="C6E7FC">
                    <a:shade val="50000"/>
                  </a:srgbClr>
                </a:solidFill>
                <a:effectLst/>
                <a:uLnTx/>
                <a:uFillTx/>
                <a:latin typeface="+mn-lt"/>
                <a:ea typeface="+mn-ea"/>
                <a:cs typeface="+mn-cs"/>
              </a:rPr>
              <a:t>© Oxford University Press 2013. All rights reserved.</a:t>
            </a:r>
            <a:endParaRPr kumimoji="0" lang="en-US" sz="1000" b="0" i="0" u="none" strike="noStrike" kern="1200" cap="none" spc="0" normalizeH="0" baseline="0" noProof="0">
              <a:ln>
                <a:noFill/>
              </a:ln>
              <a:solidFill>
                <a:srgbClr val="C6E7FC">
                  <a:shade val="50000"/>
                </a:srgb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p>
            <a:pPr lvl="0" eaLnBrk="1" fontAlgn="base" hangingPunct="1"/>
            <a:fld id="{9A0DB2DC-4C9A-4742-B13C-FB6460FD3503}" type="slidenum">
              <a:rPr lang="en-US" strike="noStrike" noProof="1" dirty="0">
                <a:latin typeface="Verdana" panose="020B0604030504040204" pitchFamily="34" charset="0"/>
                <a:ea typeface="Arial" panose="020B0604020202020204" pitchFamily="34" charset="0"/>
                <a:cs typeface="+mn-cs"/>
              </a:rPr>
            </a:fld>
            <a:endParaRPr lang="en-US" strike="noStrike" noProof="1"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lvl1pPr>
              <a:defRPr b="1"/>
            </a:lvl1pPr>
          </a:lstStyle>
          <a:p>
            <a:pPr fontAlgn="base"/>
            <a:r>
              <a:rPr lang="en-US" strike="noStrike" noProof="1" smtClean="0"/>
              <a:t>Click to edit Master title style</a:t>
            </a:r>
            <a:endParaRPr lang="en-US" strike="noStrike" noProof="1"/>
          </a:p>
        </p:txBody>
      </p:sp>
      <p:sp>
        <p:nvSpPr>
          <p:cNvPr id="3" name="Text Placeholder 2"/>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lstStyle>
          <a:p>
            <a:pPr lvl="0" fontAlgn="base"/>
            <a:r>
              <a:rPr lang="en-US" strike="noStrike" noProof="1" smtClean="0"/>
              <a:t>Click to edit Master text styles</a:t>
            </a:r>
            <a:endParaRPr lang="en-US" strike="noStrike" noProof="1" smtClean="0"/>
          </a:p>
        </p:txBody>
      </p:sp>
      <p:sp>
        <p:nvSpPr>
          <p:cNvPr id="4" name="Text Placeholder 3"/>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lstStyle>
          <a:p>
            <a:pPr lvl="0" fontAlgn="base"/>
            <a:r>
              <a:rPr lang="en-US" strike="noStrike" noProof="1" smtClean="0"/>
              <a:t>Click to edit Master text styles</a:t>
            </a:r>
            <a:endParaRPr lang="en-US" strike="noStrike" noProof="1" smtClean="0"/>
          </a:p>
        </p:txBody>
      </p:sp>
      <p:sp>
        <p:nvSpPr>
          <p:cNvPr id="5" name="Content Placeholder 4"/>
          <p:cNvSpPr>
            <a:spLocks noGrp="1"/>
          </p:cNvSpPr>
          <p:nvPr>
            <p:ph sz="quarter" idx="2"/>
          </p:nvPr>
        </p:nvSpPr>
        <p:spPr>
          <a:xfrm>
            <a:off x="607224" y="1447800"/>
            <a:ext cx="3931920" cy="3489960"/>
          </a:xfrm>
        </p:spPr>
        <p:txBody>
          <a:bodyPr/>
          <a:lstStyle>
            <a:lvl1pPr algn="l">
              <a:defRPr sz="2400"/>
            </a:lvl1pPr>
            <a:lvl2pPr algn="l">
              <a:defRPr sz="2000"/>
            </a:lvl2pPr>
            <a:lvl3pPr algn="l">
              <a:defRPr sz="1800"/>
            </a:lvl3pPr>
            <a:lvl4pPr algn="l">
              <a:defRPr sz="1600"/>
            </a:lvl4pPr>
            <a:lvl5pPr algn="l">
              <a:defRPr sz="1600"/>
            </a:lvl5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6" name="Content Placeholder 5"/>
          <p:cNvSpPr>
            <a:spLocks noGrp="1"/>
          </p:cNvSpPr>
          <p:nvPr>
            <p:ph sz="quarter" idx="4"/>
          </p:nvPr>
        </p:nvSpPr>
        <p:spPr>
          <a:xfrm>
            <a:off x="4652169" y="1447800"/>
            <a:ext cx="3931920" cy="3489960"/>
          </a:xfrm>
        </p:spPr>
        <p:txBody>
          <a:bodyPr/>
          <a:lstStyle>
            <a:lvl1pPr algn="l">
              <a:defRPr sz="2400"/>
            </a:lvl1pPr>
            <a:lvl2pPr algn="l">
              <a:defRPr sz="2000"/>
            </a:lvl2pPr>
            <a:lvl3pPr algn="l">
              <a:defRPr sz="1800"/>
            </a:lvl3pPr>
            <a:lvl4pPr algn="l">
              <a:defRPr sz="1600"/>
            </a:lvl4pPr>
            <a:lvl5pPr algn="l">
              <a:defRPr sz="1600"/>
            </a:lvl5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7" name="Date Placeholder 6"/>
          <p:cNvSpPr>
            <a:spLocks noGrp="1"/>
          </p:cNvSpPr>
          <p:nvPr>
            <p:ph type="dt" sz="half" idx="10"/>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0304E593-A0B8-48E0-8526-8055ED743450}" type="datetime1">
              <a:rPr kumimoji="0" lang="en-US" sz="1000" b="0" i="0" u="none" strike="noStrike" kern="1200" cap="none" spc="0" normalizeH="0" baseline="0" noProof="0">
                <a:ln>
                  <a:noFill/>
                </a:ln>
                <a:solidFill>
                  <a:srgbClr val="C6E7FC">
                    <a:shade val="50000"/>
                  </a:srgbClr>
                </a:solidFill>
                <a:effectLst/>
                <a:uLnTx/>
                <a:uFillTx/>
                <a:latin typeface="+mn-lt"/>
                <a:ea typeface="+mn-ea"/>
                <a:cs typeface="+mn-cs"/>
              </a:rPr>
            </a:fld>
            <a:endParaRPr kumimoji="0" lang="en-US" sz="1000" b="0" i="0" u="none" strike="noStrike" kern="1200" cap="none" spc="0" normalizeH="0" baseline="0" noProof="0">
              <a:ln>
                <a:noFill/>
              </a:ln>
              <a:solidFill>
                <a:srgbClr val="C6E7FC">
                  <a:shade val="50000"/>
                </a:srgbClr>
              </a:solidFill>
              <a:effectLst/>
              <a:uLnTx/>
              <a:uFillTx/>
              <a:latin typeface="+mn-lt"/>
              <a:ea typeface="+mn-ea"/>
              <a:cs typeface="+mn-cs"/>
            </a:endParaRPr>
          </a:p>
        </p:txBody>
      </p:sp>
      <p:sp>
        <p:nvSpPr>
          <p:cNvPr id="8" name="Footer Placeholder 7"/>
          <p:cNvSpPr>
            <a:spLocks noGrp="1"/>
          </p:cNvSpPr>
          <p:nvPr>
            <p:ph type="ftr" sz="quarter" idx="11"/>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a:ln>
                  <a:noFill/>
                </a:ln>
                <a:solidFill>
                  <a:srgbClr val="C6E7FC">
                    <a:shade val="50000"/>
                  </a:srgbClr>
                </a:solidFill>
                <a:effectLst/>
                <a:uLnTx/>
                <a:uFillTx/>
                <a:latin typeface="+mn-lt"/>
                <a:ea typeface="+mn-ea"/>
                <a:cs typeface="+mn-cs"/>
              </a:rPr>
              <a:t>© Oxford University Press 2013. All rights reserved.</a:t>
            </a:r>
            <a:endParaRPr kumimoji="0" lang="en-US" sz="1000" b="0" i="0" u="none" strike="noStrike" kern="1200" cap="none" spc="0" normalizeH="0" baseline="0" noProof="0">
              <a:ln>
                <a:noFill/>
              </a:ln>
              <a:solidFill>
                <a:srgbClr val="C6E7FC">
                  <a:shade val="50000"/>
                </a:srgbClr>
              </a:solidFill>
              <a:effectLst/>
              <a:uLnTx/>
              <a:uFillTx/>
              <a:latin typeface="+mn-lt"/>
              <a:ea typeface="+mn-ea"/>
              <a:cs typeface="+mn-cs"/>
            </a:endParaRPr>
          </a:p>
        </p:txBody>
      </p:sp>
      <p:sp>
        <p:nvSpPr>
          <p:cNvPr id="9" name="Slide Number Placeholder 8"/>
          <p:cNvSpPr>
            <a:spLocks noGrp="1"/>
          </p:cNvSpPr>
          <p:nvPr>
            <p:ph type="sldNum" sz="quarter" idx="12"/>
          </p:nvPr>
        </p:nvSpPr>
        <p:spPr/>
        <p:txBody>
          <a:bodyPr/>
          <a:p>
            <a:pPr lvl="0" eaLnBrk="1" fontAlgn="base" hangingPunct="1"/>
            <a:fld id="{9A0DB2DC-4C9A-4742-B13C-FB6460FD3503}" type="slidenum">
              <a:rPr lang="en-US" strike="noStrike" noProof="1" dirty="0">
                <a:latin typeface="Verdana" panose="020B0604030504040204" pitchFamily="34" charset="0"/>
                <a:ea typeface="Arial" panose="020B0604020202020204" pitchFamily="34" charset="0"/>
                <a:cs typeface="+mn-cs"/>
              </a:rPr>
            </a:fld>
            <a:endParaRPr lang="en-US" strike="noStrike" noProof="1"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Date Placeholder 2"/>
          <p:cNvSpPr>
            <a:spLocks noGrp="1"/>
          </p:cNvSpPr>
          <p:nvPr>
            <p:ph type="dt" sz="half" idx="10"/>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0304E593-A0B8-48E0-8526-8055ED743450}" type="datetime1">
              <a:rPr kumimoji="0" lang="en-US" sz="1000" b="0" i="0" u="none" strike="noStrike" kern="1200" cap="none" spc="0" normalizeH="0" baseline="0" noProof="0">
                <a:ln>
                  <a:noFill/>
                </a:ln>
                <a:solidFill>
                  <a:srgbClr val="C6E7FC">
                    <a:shade val="50000"/>
                  </a:srgbClr>
                </a:solidFill>
                <a:effectLst/>
                <a:uLnTx/>
                <a:uFillTx/>
                <a:latin typeface="+mn-lt"/>
                <a:ea typeface="+mn-ea"/>
                <a:cs typeface="+mn-cs"/>
              </a:rPr>
            </a:fld>
            <a:endParaRPr kumimoji="0" lang="en-US" sz="1000" b="0" i="0" u="none" strike="noStrike" kern="1200" cap="none" spc="0" normalizeH="0" baseline="0" noProof="0">
              <a:ln>
                <a:noFill/>
              </a:ln>
              <a:solidFill>
                <a:srgbClr val="C6E7FC">
                  <a:shade val="50000"/>
                </a:srgbClr>
              </a:solidFill>
              <a:effectLst/>
              <a:uLnTx/>
              <a:uFillTx/>
              <a:latin typeface="+mn-lt"/>
              <a:ea typeface="+mn-ea"/>
              <a:cs typeface="+mn-cs"/>
            </a:endParaRPr>
          </a:p>
        </p:txBody>
      </p:sp>
      <p:sp>
        <p:nvSpPr>
          <p:cNvPr id="4" name="Footer Placeholder 3"/>
          <p:cNvSpPr>
            <a:spLocks noGrp="1"/>
          </p:cNvSpPr>
          <p:nvPr>
            <p:ph type="ftr" sz="quarter" idx="11"/>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a:ln>
                  <a:noFill/>
                </a:ln>
                <a:solidFill>
                  <a:srgbClr val="C6E7FC">
                    <a:shade val="50000"/>
                  </a:srgbClr>
                </a:solidFill>
                <a:effectLst/>
                <a:uLnTx/>
                <a:uFillTx/>
                <a:latin typeface="+mn-lt"/>
                <a:ea typeface="+mn-ea"/>
                <a:cs typeface="+mn-cs"/>
              </a:rPr>
              <a:t>© Oxford University Press 2013. All rights reserved.</a:t>
            </a:r>
            <a:endParaRPr kumimoji="0" lang="en-US" sz="1000" b="0" i="0" u="none" strike="noStrike" kern="1200" cap="none" spc="0" normalizeH="0" baseline="0" noProof="0">
              <a:ln>
                <a:noFill/>
              </a:ln>
              <a:solidFill>
                <a:srgbClr val="C6E7FC">
                  <a:shade val="50000"/>
                </a:srgbClr>
              </a:solidFill>
              <a:effectLst/>
              <a:uLnTx/>
              <a:uFillTx/>
              <a:latin typeface="+mn-lt"/>
              <a:ea typeface="+mn-ea"/>
              <a:cs typeface="+mn-cs"/>
            </a:endParaRPr>
          </a:p>
        </p:txBody>
      </p:sp>
      <p:sp>
        <p:nvSpPr>
          <p:cNvPr id="5" name="Slide Number Placeholder 4"/>
          <p:cNvSpPr>
            <a:spLocks noGrp="1"/>
          </p:cNvSpPr>
          <p:nvPr>
            <p:ph type="sldNum" sz="quarter" idx="12"/>
          </p:nvPr>
        </p:nvSpPr>
        <p:spPr/>
        <p:txBody>
          <a:bodyPr/>
          <a:p>
            <a:pPr lvl="0" eaLnBrk="1" fontAlgn="base" hangingPunct="1"/>
            <a:fld id="{9A0DB2DC-4C9A-4742-B13C-FB6460FD3503}" type="slidenum">
              <a:rPr lang="en-US" strike="noStrike" noProof="1" dirty="0">
                <a:latin typeface="Verdana" panose="020B0604030504040204" pitchFamily="34" charset="0"/>
                <a:ea typeface="Arial" panose="020B0604020202020204" pitchFamily="34" charset="0"/>
                <a:cs typeface="+mn-cs"/>
              </a:rPr>
            </a:fld>
            <a:endParaRPr lang="en-US" strike="noStrike" noProof="1"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10" name="Rounded Rectangle 9"/>
          <p:cNvSpPr/>
          <p:nvPr/>
        </p:nvSpPr>
        <p:spPr>
          <a:xfrm>
            <a:off x="304800" y="328613"/>
            <a:ext cx="8532813" cy="6197600"/>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1" name="Date Placeholder 1"/>
          <p:cNvSpPr>
            <a:spLocks noGrp="1"/>
          </p:cNvSpPr>
          <p:nvPr>
            <p:ph type="dt" sz="half" idx="2"/>
          </p:nvPr>
        </p:nvSpPr>
        <p:spPr>
          <a:xfrm>
            <a:off x="3776663" y="6111875"/>
            <a:ext cx="2286000" cy="365125"/>
          </a:xfrm>
          <a:prstGeom prst="rect">
            <a:avLst/>
          </a:prstGeom>
        </p:spPr>
        <p:txBody>
          <a:bodyPr vert="horz" anchor="b"/>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FF13A712-8E8B-4348-B1CD-02ACB888711B}" type="datetime1">
              <a:rPr kumimoji="0" lang="en-US" sz="1000" b="0" i="0" u="none" strike="noStrike" kern="1200" cap="none" spc="0" normalizeH="0" baseline="0" noProof="0">
                <a:ln>
                  <a:noFill/>
                </a:ln>
                <a:solidFill>
                  <a:srgbClr val="C6E7FC">
                    <a:shade val="50000"/>
                  </a:srgbClr>
                </a:solidFill>
                <a:effectLst/>
                <a:uLnTx/>
                <a:uFillTx/>
                <a:latin typeface="+mn-lt"/>
                <a:ea typeface="+mn-ea"/>
                <a:cs typeface="+mn-cs"/>
              </a:rPr>
            </a:fld>
            <a:endParaRPr kumimoji="0" lang="en-US" sz="1000" b="0" i="0" u="none" strike="noStrike" kern="1200" cap="none" spc="0" normalizeH="0" baseline="0" noProof="0">
              <a:ln>
                <a:noFill/>
              </a:ln>
              <a:solidFill>
                <a:srgbClr val="C6E7FC">
                  <a:shade val="50000"/>
                </a:srgbClr>
              </a:solidFill>
              <a:effectLst/>
              <a:uLnTx/>
              <a:uFillTx/>
              <a:latin typeface="+mn-lt"/>
              <a:ea typeface="+mn-ea"/>
              <a:cs typeface="+mn-cs"/>
            </a:endParaRPr>
          </a:p>
        </p:txBody>
      </p:sp>
      <p:sp>
        <p:nvSpPr>
          <p:cNvPr id="12" name="Footer Placeholder 2"/>
          <p:cNvSpPr>
            <a:spLocks noGrp="1"/>
          </p:cNvSpPr>
          <p:nvPr>
            <p:ph type="ftr" sz="quarter" idx="3"/>
          </p:nvPr>
        </p:nvSpPr>
        <p:spPr>
          <a:xfrm>
            <a:off x="6062663" y="6111875"/>
            <a:ext cx="2286000" cy="365125"/>
          </a:xfrm>
          <a:prstGeom prst="rect">
            <a:avLst/>
          </a:prstGeom>
        </p:spPr>
        <p:txBody>
          <a:bodyPr vert="horz" anchor="b"/>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a:ln>
                  <a:noFill/>
                </a:ln>
                <a:solidFill>
                  <a:srgbClr val="C6E7FC">
                    <a:shade val="50000"/>
                  </a:srgbClr>
                </a:solidFill>
                <a:effectLst/>
                <a:uLnTx/>
                <a:uFillTx/>
                <a:latin typeface="+mn-lt"/>
                <a:ea typeface="+mn-ea"/>
                <a:cs typeface="+mn-cs"/>
              </a:rPr>
              <a:t>© Oxford University Press 2013. All rights reserved.</a:t>
            </a:r>
            <a:endParaRPr kumimoji="0" lang="en-US" sz="1000" b="0" i="0" u="none" strike="noStrike" kern="1200" cap="none" spc="0" normalizeH="0" baseline="0" noProof="0">
              <a:ln>
                <a:noFill/>
              </a:ln>
              <a:solidFill>
                <a:srgbClr val="C6E7FC">
                  <a:shade val="50000"/>
                </a:srgbClr>
              </a:solidFill>
              <a:effectLst/>
              <a:uLnTx/>
              <a:uFillTx/>
              <a:latin typeface="+mn-lt"/>
              <a:ea typeface="+mn-ea"/>
              <a:cs typeface="+mn-cs"/>
            </a:endParaRPr>
          </a:p>
        </p:txBody>
      </p:sp>
      <p:sp>
        <p:nvSpPr>
          <p:cNvPr id="14" name="Slide Number Placeholder 3"/>
          <p:cNvSpPr>
            <a:spLocks noGrp="1"/>
          </p:cNvSpPr>
          <p:nvPr>
            <p:ph type="sldNum" sz="quarter" idx="4"/>
          </p:nvPr>
        </p:nvSpPr>
        <p:spPr>
          <a:xfrm>
            <a:off x="8348663" y="6111875"/>
            <a:ext cx="457200" cy="365125"/>
          </a:xfrm>
          <a:prstGeom prst="rect">
            <a:avLst/>
          </a:prstGeom>
        </p:spPr>
        <p:txBody>
          <a:bodyPr vert="horz" anchor="b"/>
          <a:p>
            <a:pPr algn="r" fontAlgn="base"/>
            <a:fld id="{9A0DB2DC-4C9A-4742-B13C-FB6460FD3503}" type="slidenum">
              <a:rPr lang="en-US" strike="noStrike" noProof="1" dirty="0">
                <a:latin typeface="Verdana" panose="020B0604030504040204" pitchFamily="34" charset="0"/>
                <a:ea typeface="Arial" panose="020B0604020202020204" pitchFamily="34" charset="0"/>
                <a:cs typeface="+mn-cs"/>
              </a:rPr>
            </a:fld>
            <a:endParaRPr lang="en-US" strike="noStrike" noProof="1" dirty="0">
              <a:latin typeface="Verdana" panose="020B0604030504040204" pitchFamily="34" charset="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38784" y="533400"/>
            <a:ext cx="2971800" cy="914400"/>
          </a:xfrm>
        </p:spPr>
        <p:txBody>
          <a:bodyPr/>
          <a:lstStyle>
            <a:lvl1pPr algn="l">
              <a:buNone/>
              <a:defRPr sz="2200" b="1">
                <a:solidFill>
                  <a:schemeClr val="accent1"/>
                </a:solidFill>
              </a:defRPr>
            </a:lvl1pPr>
          </a:lstStyle>
          <a:p>
            <a:pPr fontAlgn="base"/>
            <a:r>
              <a:rPr lang="en-US" strike="noStrike" noProof="1" smtClean="0"/>
              <a:t>Click to edit Master title style</a:t>
            </a:r>
            <a:endParaRPr lang="en-US" strike="noStrike" noProof="1"/>
          </a:p>
        </p:txBody>
      </p:sp>
      <p:sp>
        <p:nvSpPr>
          <p:cNvPr id="3" name="Text Placeholder 2"/>
          <p:cNvSpPr>
            <a:spLocks noGrp="1"/>
          </p:cNvSpPr>
          <p:nvPr>
            <p:ph type="body" idx="2"/>
          </p:nvPr>
        </p:nvSpPr>
        <p:spPr>
          <a:xfrm>
            <a:off x="5538847" y="1447802"/>
            <a:ext cx="2971800" cy="4206112"/>
          </a:xfrm>
        </p:spPr>
        <p:txBody>
          <a:bodyPr lIns="91440"/>
          <a:lstStyle>
            <a:lvl1pPr marL="18415" marR="18415"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Content Placeholder 3"/>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5" name="Date Placeholder 4"/>
          <p:cNvSpPr>
            <a:spLocks noGrp="1"/>
          </p:cNvSpPr>
          <p:nvPr>
            <p:ph type="dt" sz="half" idx="10"/>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0304E593-A0B8-48E0-8526-8055ED743450}" type="datetime1">
              <a:rPr kumimoji="0" lang="en-US" sz="1000" b="0" i="0" u="none" strike="noStrike" kern="1200" cap="none" spc="0" normalizeH="0" baseline="0" noProof="0">
                <a:ln>
                  <a:noFill/>
                </a:ln>
                <a:solidFill>
                  <a:srgbClr val="C6E7FC">
                    <a:shade val="50000"/>
                  </a:srgbClr>
                </a:solidFill>
                <a:effectLst/>
                <a:uLnTx/>
                <a:uFillTx/>
                <a:latin typeface="+mn-lt"/>
                <a:ea typeface="+mn-ea"/>
                <a:cs typeface="+mn-cs"/>
              </a:rPr>
            </a:fld>
            <a:endParaRPr kumimoji="0" lang="en-US" sz="1000" b="0" i="0" u="none" strike="noStrike" kern="1200" cap="none" spc="0" normalizeH="0" baseline="0" noProof="0">
              <a:ln>
                <a:noFill/>
              </a:ln>
              <a:solidFill>
                <a:srgbClr val="C6E7FC">
                  <a:shade val="50000"/>
                </a:srgbClr>
              </a:solidFill>
              <a:effectLst/>
              <a:uLnTx/>
              <a:uFillTx/>
              <a:latin typeface="+mn-lt"/>
              <a:ea typeface="+mn-ea"/>
              <a:cs typeface="+mn-cs"/>
            </a:endParaRPr>
          </a:p>
        </p:txBody>
      </p:sp>
      <p:sp>
        <p:nvSpPr>
          <p:cNvPr id="6" name="Footer Placeholder 5"/>
          <p:cNvSpPr>
            <a:spLocks noGrp="1"/>
          </p:cNvSpPr>
          <p:nvPr>
            <p:ph type="ftr" sz="quarter" idx="11"/>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a:ln>
                  <a:noFill/>
                </a:ln>
                <a:solidFill>
                  <a:srgbClr val="C6E7FC">
                    <a:shade val="50000"/>
                  </a:srgbClr>
                </a:solidFill>
                <a:effectLst/>
                <a:uLnTx/>
                <a:uFillTx/>
                <a:latin typeface="+mn-lt"/>
                <a:ea typeface="+mn-ea"/>
                <a:cs typeface="+mn-cs"/>
              </a:rPr>
              <a:t>© Oxford University Press 2013. All rights reserved.</a:t>
            </a:r>
            <a:endParaRPr kumimoji="0" lang="en-US" sz="1000" b="0" i="0" u="none" strike="noStrike" kern="1200" cap="none" spc="0" normalizeH="0" baseline="0" noProof="0">
              <a:ln>
                <a:noFill/>
              </a:ln>
              <a:solidFill>
                <a:srgbClr val="C6E7FC">
                  <a:shade val="50000"/>
                </a:srgb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p>
            <a:pPr lvl="0" eaLnBrk="1" fontAlgn="base" hangingPunct="1"/>
            <a:fld id="{9A0DB2DC-4C9A-4742-B13C-FB6460FD3503}" type="slidenum">
              <a:rPr lang="en-US" strike="noStrike" noProof="1" dirty="0">
                <a:latin typeface="Verdana" panose="020B0604030504040204" pitchFamily="34" charset="0"/>
                <a:ea typeface="Arial" panose="020B0604020202020204" pitchFamily="34" charset="0"/>
                <a:cs typeface="+mn-cs"/>
              </a:rPr>
            </a:fld>
            <a:endParaRPr lang="en-US" strike="noStrike" noProof="1"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 name="Title 1"/>
          <p:cNvSpPr txBox="1"/>
          <p:nvPr/>
        </p:nvSpPr>
        <p:spPr>
          <a:xfrm>
            <a:off x="611188" y="476250"/>
            <a:ext cx="8077200" cy="1052513"/>
          </a:xfrm>
          <a:prstGeom prst="rect">
            <a:avLst/>
          </a:prstGeom>
        </p:spPr>
        <p:style>
          <a:lnRef idx="0">
            <a:schemeClr val="accent6"/>
          </a:lnRef>
          <a:fillRef idx="3">
            <a:schemeClr val="accent6"/>
          </a:fillRef>
          <a:effectRef idx="3">
            <a:schemeClr val="accent6"/>
          </a:effectRef>
          <a:fontRef idx="minor">
            <a:schemeClr val="lt1"/>
          </a:fontRef>
        </p:style>
        <p:txBody>
          <a:bodyPr anchor="b">
            <a:normAutofit/>
          </a:bodyPr>
          <a:lstStyle>
            <a:lvl1pPr algn="l" rtl="0" eaLnBrk="1" latinLnBrk="0" hangingPunct="1">
              <a:spcBef>
                <a:spcPct val="0"/>
              </a:spcBef>
              <a:buNone/>
              <a:defRPr kumimoji="0" sz="3600" b="1" kern="1200">
                <a:solidFill>
                  <a:schemeClr val="lt1"/>
                </a:solidFill>
                <a:effectLst>
                  <a:outerShdw blurRad="53975" dist="22860" dir="5400000" algn="tl" rotWithShape="0">
                    <a:srgbClr val="000000">
                      <a:alpha val="55000"/>
                    </a:srgbClr>
                  </a:outerShdw>
                </a:effectLst>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marL="0" marR="0" lvl="0" indent="0" algn="ctr" defTabSz="914400" rtl="0" eaLnBrk="1" fontAlgn="auto" latinLnBrk="0" hangingPunct="1">
              <a:lnSpc>
                <a:spcPct val="100000"/>
              </a:lnSpc>
              <a:spcBef>
                <a:spcPct val="0"/>
              </a:spcBef>
              <a:spcAft>
                <a:spcPts val="0"/>
              </a:spcAft>
              <a:buClrTx/>
              <a:buSzTx/>
              <a:buFontTx/>
              <a:buNone/>
              <a:defRPr/>
            </a:pPr>
            <a:endParaRPr kumimoji="0" lang="en-US" sz="3600" b="1" i="0" u="none" strike="noStrike" kern="1200" cap="none" spc="0" normalizeH="0" baseline="0" noProof="0" dirty="0">
              <a:ln>
                <a:noFill/>
              </a:ln>
              <a:solidFill>
                <a:prstClr val="white"/>
              </a:solidFill>
              <a:effectLst>
                <a:outerShdw blurRad="53975" dist="22860" dir="5400000" algn="tl" rotWithShape="0">
                  <a:srgbClr val="000000">
                    <a:alpha val="55000"/>
                  </a:srgbClr>
                </a:outerShdw>
              </a:effectLst>
              <a:uLnTx/>
              <a:uFillTx/>
              <a:latin typeface="+mn-lt"/>
              <a:ea typeface="+mn-ea"/>
              <a:cs typeface="+mn-cs"/>
            </a:endParaRPr>
          </a:p>
        </p:txBody>
      </p:sp>
      <p:sp>
        <p:nvSpPr>
          <p:cNvPr id="2" name="Title 1"/>
          <p:cNvSpPr>
            <a:spLocks noGrp="1"/>
          </p:cNvSpPr>
          <p:nvPr>
            <p:ph type="title"/>
          </p:nvPr>
        </p:nvSpPr>
        <p:spPr>
          <a:xfrm>
            <a:off x="611560" y="476672"/>
            <a:ext cx="8183880" cy="1051560"/>
          </a:xfrm>
        </p:spPr>
        <p:txBody>
          <a:bodyPr/>
          <a:lstStyle/>
          <a:p>
            <a:pPr fontAlgn="base"/>
            <a:r>
              <a:rPr lang="en-US" strike="noStrike" noProof="1" smtClean="0"/>
              <a:t>Click to edit Master title style</a:t>
            </a:r>
            <a:endParaRPr lang="en-US" strike="noStrike" noProof="1"/>
          </a:p>
        </p:txBody>
      </p:sp>
      <p:sp>
        <p:nvSpPr>
          <p:cNvPr id="3" name="Content Placeholder 2"/>
          <p:cNvSpPr>
            <a:spLocks noGrp="1"/>
          </p:cNvSpPr>
          <p:nvPr>
            <p:ph idx="1"/>
          </p:nvPr>
        </p:nvSpPr>
        <p:spPr>
          <a:xfrm>
            <a:off x="611560" y="1628800"/>
            <a:ext cx="8183880" cy="4187952"/>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11" name="Footer Placeholder 4"/>
          <p:cNvSpPr>
            <a:spLocks noGrp="1"/>
          </p:cNvSpPr>
          <p:nvPr>
            <p:ph type="ftr" sz="quarter" idx="3"/>
          </p:nvPr>
        </p:nvSpPr>
        <p:spPr>
          <a:xfrm>
            <a:off x="611188" y="6111875"/>
            <a:ext cx="7737475" cy="365125"/>
          </a:xfrm>
          <a:prstGeom prst="rect">
            <a:avLst/>
          </a:prstGeom>
        </p:spPr>
        <p:txBody>
          <a:bodyPr vert="horz" anchor="b"/>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a:ln>
                  <a:noFill/>
                </a:ln>
                <a:solidFill>
                  <a:srgbClr val="C6E7FC">
                    <a:shade val="50000"/>
                  </a:srgbClr>
                </a:solidFill>
                <a:effectLst/>
                <a:uLnTx/>
                <a:uFillTx/>
                <a:latin typeface="+mn-lt"/>
                <a:ea typeface="+mn-ea"/>
                <a:cs typeface="+mn-cs"/>
              </a:rPr>
              <a:t>© Oxford University Press 2013. All rights reserved.</a:t>
            </a:r>
            <a:endParaRPr kumimoji="0" lang="en-US" sz="1000" b="0" i="0" u="none" strike="noStrike" kern="1200" cap="none" spc="0" normalizeH="0" baseline="0" noProof="0">
              <a:ln>
                <a:noFill/>
              </a:ln>
              <a:solidFill>
                <a:srgbClr val="C6E7FC">
                  <a:shade val="50000"/>
                </a:srgbClr>
              </a:solidFill>
              <a:effectLst/>
              <a:uLnTx/>
              <a:uFillTx/>
              <a:latin typeface="+mn-lt"/>
              <a:ea typeface="+mn-ea"/>
              <a:cs typeface="+mn-cs"/>
            </a:endParaRPr>
          </a:p>
        </p:txBody>
      </p:sp>
      <p:sp>
        <p:nvSpPr>
          <p:cNvPr id="12" name="Slide Number Placeholder 5"/>
          <p:cNvSpPr>
            <a:spLocks noGrp="1"/>
          </p:cNvSpPr>
          <p:nvPr>
            <p:ph type="sldNum" sz="quarter" idx="4"/>
          </p:nvPr>
        </p:nvSpPr>
        <p:spPr>
          <a:xfrm>
            <a:off x="8348663" y="6111875"/>
            <a:ext cx="457200" cy="365125"/>
          </a:xfrm>
          <a:prstGeom prst="rect">
            <a:avLst/>
          </a:prstGeom>
        </p:spPr>
        <p:txBody>
          <a:bodyPr vert="horz" anchor="b"/>
          <a:p>
            <a:pPr algn="r" fontAlgn="base"/>
            <a:fld id="{9A0DB2DC-4C9A-4742-B13C-FB6460FD3503}" type="slidenum">
              <a:rPr lang="en-US" strike="noStrike" noProof="1" dirty="0">
                <a:latin typeface="Verdana" panose="020B0604030504040204" pitchFamily="34" charset="0"/>
                <a:ea typeface="Arial" panose="020B0604020202020204" pitchFamily="34" charset="0"/>
                <a:cs typeface="+mn-cs"/>
              </a:rPr>
            </a:fld>
            <a:endParaRPr lang="en-US" strike="noStrike" noProof="1" dirty="0">
              <a:latin typeface="Verdana" panose="020B0604030504040204" pitchFamily="34" charset="0"/>
            </a:endParaRPr>
          </a:p>
        </p:txBody>
      </p:sp>
      <p:sp>
        <p:nvSpPr>
          <p:cNvPr id="4" name="Date Placeholder 3"/>
          <p:cNvSpPr>
            <a:spLocks noGrp="1"/>
          </p:cNvSpPr>
          <p:nvPr>
            <p:ph type="dt" sz="half" idx="10"/>
          </p:nvPr>
        </p:nvSpPr>
        <p:spPr>
          <a:xfrm>
            <a:off x="3776663" y="6111875"/>
            <a:ext cx="2286000" cy="365125"/>
          </a:xfrm>
          <a:prstGeom prst="rect">
            <a:avLst/>
          </a:prstGeom>
        </p:spPr>
        <p:txBody>
          <a:bodyPr vert="horz" anchor="b"/>
          <a:p>
            <a:pPr marL="0" marR="0" lvl="0" indent="0" algn="r" defTabSz="914400" rtl="0" eaLnBrk="1" fontAlgn="auto" latinLnBrk="0" hangingPunct="1">
              <a:lnSpc>
                <a:spcPct val="100000"/>
              </a:lnSpc>
              <a:spcBef>
                <a:spcPts val="0"/>
              </a:spcBef>
              <a:spcAft>
                <a:spcPts val="0"/>
              </a:spcAft>
              <a:buClrTx/>
              <a:buSzTx/>
              <a:buFontTx/>
              <a:buNone/>
              <a:defRPr/>
            </a:pPr>
            <a:fld id="{0304E593-A0B8-48E0-8526-8055ED743450}" type="datetime1">
              <a:rPr kumimoji="0" lang="en-US" sz="1000" b="0" i="0" u="none" strike="noStrike" kern="1200" cap="none" spc="0" normalizeH="0" baseline="0" noProof="0">
                <a:ln>
                  <a:noFill/>
                </a:ln>
                <a:solidFill>
                  <a:srgbClr val="C6E7FC">
                    <a:shade val="50000"/>
                  </a:srgbClr>
                </a:solidFill>
                <a:effectLst/>
                <a:uLnTx/>
                <a:uFillTx/>
                <a:latin typeface="+mn-lt"/>
                <a:ea typeface="+mn-ea"/>
                <a:cs typeface="+mn-cs"/>
              </a:rPr>
            </a:fld>
            <a:endParaRPr kumimoji="0" lang="en-US" sz="1000" b="0" i="0" u="none" strike="noStrike" kern="1200" cap="none" spc="0" normalizeH="0" baseline="0" noProof="0">
              <a:ln>
                <a:noFill/>
              </a:ln>
              <a:solidFill>
                <a:srgbClr val="C6E7FC">
                  <a:shade val="50000"/>
                </a:srgbClr>
              </a:solidFill>
              <a:effectLst/>
              <a:uLnTx/>
              <a:uFillTx/>
              <a:latin typeface="+mn-lt"/>
              <a:ea typeface="+mn-ea"/>
              <a:cs typeface="+mn-cs"/>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10" name="Rounded Rectangle 9"/>
          <p:cNvSpPr/>
          <p:nvPr/>
        </p:nvSpPr>
        <p:spPr>
          <a:xfrm>
            <a:off x="304800" y="328613"/>
            <a:ext cx="8532813" cy="6197600"/>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1" name="Round Single Corner Rectangle 10"/>
          <p:cNvSpPr/>
          <p:nvPr/>
        </p:nvSpPr>
        <p:spPr>
          <a:xfrm>
            <a:off x="6400800" y="433388"/>
            <a:ext cx="2324100"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2" name="Title 1"/>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lstStyle>
          <a:p>
            <a:pPr fontAlgn="base"/>
            <a:r>
              <a:rPr lang="en-US" strike="noStrike" noProof="1" smtClean="0"/>
              <a:t>Click to edit Master title style</a:t>
            </a:r>
            <a:endParaRPr lang="en-US" strike="noStrike" noProof="1"/>
          </a:p>
        </p:txBody>
      </p:sp>
      <p:sp>
        <p:nvSpPr>
          <p:cNvPr id="4" name="Text Placeholder 3"/>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3" name="Picture Placeholder 2"/>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vert="horz" wrap="square" lIns="182880" tIns="91440" rIns="91440" bIns="45720" numCol="1" anchor="t" anchorCtr="0" compatLnSpc="1">
            <a:normAutofit/>
          </a:bodyPr>
          <a:lstStyle>
            <a:lvl1pPr marL="0" indent="0">
              <a:buNone/>
              <a:defRPr sz="3200"/>
            </a:lvl1pPr>
          </a:lstStyle>
          <a:p>
            <a:pPr marL="0" marR="0" lvl="0" indent="0" algn="l" defTabSz="914400" rtl="0" eaLnBrk="0" fontAlgn="base" latinLnBrk="0" hangingPunct="0">
              <a:lnSpc>
                <a:spcPct val="100000"/>
              </a:lnSpc>
              <a:spcBef>
                <a:spcPts val="250"/>
              </a:spcBef>
              <a:spcAft>
                <a:spcPct val="0"/>
              </a:spcAft>
              <a:buClr>
                <a:schemeClr val="accent1"/>
              </a:buClr>
              <a:buSzPct val="80000"/>
              <a:buFont typeface="Wingdings 2" panose="05020102010507070707" pitchFamily="18" charset="2"/>
              <a:buNone/>
              <a:defRPr/>
            </a:pPr>
            <a:r>
              <a:rPr kumimoji="0" lang="en-US" sz="3200" b="0" i="0" u="none" strike="noStrike" kern="1200" cap="none" spc="0" normalizeH="0" baseline="0" noProof="0" smtClean="0">
                <a:ln>
                  <a:noFill/>
                </a:ln>
                <a:solidFill>
                  <a:schemeClr val="tx1"/>
                </a:solidFill>
                <a:effectLst/>
                <a:uLnTx/>
                <a:uFillTx/>
                <a:latin typeface="+mn-lt"/>
                <a:ea typeface="+mn-ea"/>
                <a:cs typeface="+mn-cs"/>
              </a:rPr>
              <a:t>Click icon to add picture</a:t>
            </a: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12" name="Date Placeholder 4"/>
          <p:cNvSpPr>
            <a:spLocks noGrp="1"/>
          </p:cNvSpPr>
          <p:nvPr>
            <p:ph type="dt" sz="half" idx="12"/>
          </p:nvPr>
        </p:nvSpPr>
        <p:spPr>
          <a:xfrm>
            <a:off x="3776663" y="6111875"/>
            <a:ext cx="2286000" cy="365125"/>
          </a:xfrm>
          <a:prstGeom prst="rect">
            <a:avLst/>
          </a:prstGeom>
        </p:spPr>
        <p:txBody>
          <a:bodyPr vert="horz" anchor="b"/>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6309853B-D8E1-4741-AB21-C148507B7B0F}" type="datetime1">
              <a:rPr kumimoji="0" lang="en-US" sz="1000" b="0" i="0" u="none" strike="noStrike" kern="1200" cap="none" spc="0" normalizeH="0" baseline="0" noProof="0">
                <a:ln>
                  <a:noFill/>
                </a:ln>
                <a:solidFill>
                  <a:srgbClr val="C6E7FC">
                    <a:shade val="50000"/>
                  </a:srgbClr>
                </a:solidFill>
                <a:effectLst/>
                <a:uLnTx/>
                <a:uFillTx/>
                <a:latin typeface="+mn-lt"/>
                <a:ea typeface="+mn-ea"/>
                <a:cs typeface="+mn-cs"/>
              </a:rPr>
            </a:fld>
            <a:endParaRPr kumimoji="0" lang="en-US" sz="1000" b="0" i="0" u="none" strike="noStrike" kern="1200" cap="none" spc="0" normalizeH="0" baseline="0" noProof="0">
              <a:ln>
                <a:noFill/>
              </a:ln>
              <a:solidFill>
                <a:srgbClr val="C6E7FC">
                  <a:shade val="50000"/>
                </a:srgbClr>
              </a:solidFill>
              <a:effectLst/>
              <a:uLnTx/>
              <a:uFillTx/>
              <a:latin typeface="+mn-lt"/>
              <a:ea typeface="+mn-ea"/>
              <a:cs typeface="+mn-cs"/>
            </a:endParaRPr>
          </a:p>
        </p:txBody>
      </p:sp>
      <p:sp>
        <p:nvSpPr>
          <p:cNvPr id="14" name="Footer Placeholder 5"/>
          <p:cNvSpPr>
            <a:spLocks noGrp="1"/>
          </p:cNvSpPr>
          <p:nvPr>
            <p:ph type="ftr" sz="quarter" idx="3"/>
          </p:nvPr>
        </p:nvSpPr>
        <p:spPr>
          <a:xfrm>
            <a:off x="6062663" y="6111875"/>
            <a:ext cx="2286000" cy="365125"/>
          </a:xfrm>
          <a:prstGeom prst="rect">
            <a:avLst/>
          </a:prstGeom>
        </p:spPr>
        <p:txBody>
          <a:bodyPr vert="horz" anchor="b"/>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a:ln>
                  <a:noFill/>
                </a:ln>
                <a:solidFill>
                  <a:srgbClr val="C6E7FC">
                    <a:shade val="50000"/>
                  </a:srgbClr>
                </a:solidFill>
                <a:effectLst/>
                <a:uLnTx/>
                <a:uFillTx/>
                <a:latin typeface="+mn-lt"/>
                <a:ea typeface="+mn-ea"/>
                <a:cs typeface="+mn-cs"/>
              </a:rPr>
              <a:t>© Oxford University Press 2013. All rights reserved.</a:t>
            </a:r>
            <a:endParaRPr kumimoji="0" lang="en-US" sz="1000" b="0" i="0" u="none" strike="noStrike" kern="1200" cap="none" spc="0" normalizeH="0" baseline="0" noProof="0">
              <a:ln>
                <a:noFill/>
              </a:ln>
              <a:solidFill>
                <a:srgbClr val="C6E7FC">
                  <a:shade val="50000"/>
                </a:srgbClr>
              </a:solidFill>
              <a:effectLst/>
              <a:uLnTx/>
              <a:uFillTx/>
              <a:latin typeface="+mn-lt"/>
              <a:ea typeface="+mn-ea"/>
              <a:cs typeface="+mn-cs"/>
            </a:endParaRPr>
          </a:p>
        </p:txBody>
      </p:sp>
      <p:sp>
        <p:nvSpPr>
          <p:cNvPr id="15" name="Slide Number Placeholder 6"/>
          <p:cNvSpPr>
            <a:spLocks noGrp="1"/>
          </p:cNvSpPr>
          <p:nvPr>
            <p:ph type="sldNum" sz="quarter" idx="4"/>
          </p:nvPr>
        </p:nvSpPr>
        <p:spPr>
          <a:xfrm>
            <a:off x="8348663" y="6111875"/>
            <a:ext cx="457200" cy="365125"/>
          </a:xfrm>
          <a:prstGeom prst="rect">
            <a:avLst/>
          </a:prstGeom>
        </p:spPr>
        <p:txBody>
          <a:bodyPr vert="horz" anchor="b"/>
          <a:p>
            <a:pPr algn="r" fontAlgn="base"/>
            <a:fld id="{9A0DB2DC-4C9A-4742-B13C-FB6460FD3503}" type="slidenum">
              <a:rPr lang="en-US" strike="noStrike" noProof="1" dirty="0">
                <a:latin typeface="Verdana" panose="020B0604030504040204" pitchFamily="34" charset="0"/>
                <a:ea typeface="Arial" panose="020B0604020202020204" pitchFamily="34" charset="0"/>
                <a:cs typeface="+mn-cs"/>
              </a:rPr>
            </a:fld>
            <a:endParaRPr lang="en-US" strike="noStrike" noProof="1" dirty="0">
              <a:latin typeface="Verdana" panose="020B0604030504040204" pitchFamily="34" charset="0"/>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p>
            <a:pPr fontAlgn="base"/>
            <a:r>
              <a:rPr lang="en-US" strike="noStrike" noProof="1" smtClean="0"/>
              <a:t>Click to edit Master title style</a:t>
            </a:r>
            <a:endParaRPr lang="en-US" strike="noStrike" noProof="1"/>
          </a:p>
        </p:txBody>
      </p:sp>
      <p:sp>
        <p:nvSpPr>
          <p:cNvPr id="3" name="Vertical Text Placeholder 2"/>
          <p:cNvSpPr>
            <a:spLocks noGrp="1"/>
          </p:cNvSpPr>
          <p:nvPr>
            <p:ph type="body" orient="vert" idx="1"/>
          </p:nvPr>
        </p:nvSpPr>
        <p:spPr>
          <a:xfrm>
            <a:off x="502920" y="530352"/>
            <a:ext cx="8183880" cy="4187952"/>
          </a:xfrm>
        </p:spPr>
        <p:txBody>
          <a:bodyPr vert="eaVert"/>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Date Placeholder 3"/>
          <p:cNvSpPr>
            <a:spLocks noGrp="1"/>
          </p:cNvSpPr>
          <p:nvPr>
            <p:ph type="dt" sz="half" idx="10"/>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0304E593-A0B8-48E0-8526-8055ED743450}" type="datetime1">
              <a:rPr kumimoji="0" lang="en-US" sz="1000" b="0" i="0" u="none" strike="noStrike" kern="1200" cap="none" spc="0" normalizeH="0" baseline="0" noProof="0">
                <a:ln>
                  <a:noFill/>
                </a:ln>
                <a:solidFill>
                  <a:srgbClr val="C6E7FC">
                    <a:shade val="50000"/>
                  </a:srgbClr>
                </a:solidFill>
                <a:effectLst/>
                <a:uLnTx/>
                <a:uFillTx/>
                <a:latin typeface="+mn-lt"/>
                <a:ea typeface="+mn-ea"/>
                <a:cs typeface="+mn-cs"/>
              </a:rPr>
            </a:fld>
            <a:endParaRPr kumimoji="0" lang="en-US" sz="1000" b="0" i="0" u="none" strike="noStrike" kern="1200" cap="none" spc="0" normalizeH="0" baseline="0" noProof="0">
              <a:ln>
                <a:noFill/>
              </a:ln>
              <a:solidFill>
                <a:srgbClr val="C6E7FC">
                  <a:shade val="50000"/>
                </a:srgb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a:ln>
                  <a:noFill/>
                </a:ln>
                <a:solidFill>
                  <a:srgbClr val="C6E7FC">
                    <a:shade val="50000"/>
                  </a:srgbClr>
                </a:solidFill>
                <a:effectLst/>
                <a:uLnTx/>
                <a:uFillTx/>
                <a:latin typeface="+mn-lt"/>
                <a:ea typeface="+mn-ea"/>
                <a:cs typeface="+mn-cs"/>
              </a:rPr>
              <a:t>© Oxford University Press 2013. All rights reserved.</a:t>
            </a:r>
            <a:endParaRPr kumimoji="0" lang="en-US" sz="1000" b="0" i="0" u="none" strike="noStrike" kern="1200" cap="none" spc="0" normalizeH="0" baseline="0" noProof="0">
              <a:ln>
                <a:noFill/>
              </a:ln>
              <a:solidFill>
                <a:srgbClr val="C6E7FC">
                  <a:shade val="50000"/>
                </a:srgb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lvl="0" eaLnBrk="1" fontAlgn="base" hangingPunct="1"/>
            <a:fld id="{9A0DB2DC-4C9A-4742-B13C-FB6460FD3503}" type="slidenum">
              <a:rPr lang="en-US" strike="noStrike" noProof="1" dirty="0">
                <a:latin typeface="Verdana" panose="020B0604030504040204" pitchFamily="34" charset="0"/>
                <a:ea typeface="Arial" panose="020B0604020202020204" pitchFamily="34" charset="0"/>
                <a:cs typeface="+mn-cs"/>
              </a:rPr>
            </a:fld>
            <a:endParaRPr lang="en-US" strike="noStrike" noProof="1"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4"/>
            <a:ext cx="1981200" cy="5257799"/>
          </a:xfrm>
        </p:spPr>
        <p:txBody>
          <a:bodyPr vert="eaVert"/>
          <a:lstStyle/>
          <a:p>
            <a:pPr fontAlgn="base"/>
            <a:r>
              <a:rPr lang="en-US" strike="noStrike" noProof="1" smtClean="0"/>
              <a:t>Click to edit Master title style</a:t>
            </a:r>
            <a:endParaRPr lang="en-US" strike="noStrike" noProof="1"/>
          </a:p>
        </p:txBody>
      </p:sp>
      <p:sp>
        <p:nvSpPr>
          <p:cNvPr id="3" name="Vertical Text Placeholder 2"/>
          <p:cNvSpPr>
            <a:spLocks noGrp="1"/>
          </p:cNvSpPr>
          <p:nvPr>
            <p:ph type="body" orient="vert" idx="1"/>
          </p:nvPr>
        </p:nvSpPr>
        <p:spPr>
          <a:xfrm>
            <a:off x="533400" y="533402"/>
            <a:ext cx="5943600" cy="5257801"/>
          </a:xfrm>
        </p:spPr>
        <p:txBody>
          <a:bodyPr vert="eaVert"/>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Date Placeholder 3"/>
          <p:cNvSpPr>
            <a:spLocks noGrp="1"/>
          </p:cNvSpPr>
          <p:nvPr>
            <p:ph type="dt" sz="half" idx="10"/>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0304E593-A0B8-48E0-8526-8055ED743450}" type="datetime1">
              <a:rPr kumimoji="0" lang="en-US" sz="1000" b="0" i="0" u="none" strike="noStrike" kern="1200" cap="none" spc="0" normalizeH="0" baseline="0" noProof="0">
                <a:ln>
                  <a:noFill/>
                </a:ln>
                <a:solidFill>
                  <a:srgbClr val="C6E7FC">
                    <a:shade val="50000"/>
                  </a:srgbClr>
                </a:solidFill>
                <a:effectLst/>
                <a:uLnTx/>
                <a:uFillTx/>
                <a:latin typeface="+mn-lt"/>
                <a:ea typeface="+mn-ea"/>
                <a:cs typeface="+mn-cs"/>
              </a:rPr>
            </a:fld>
            <a:endParaRPr kumimoji="0" lang="en-US" sz="1000" b="0" i="0" u="none" strike="noStrike" kern="1200" cap="none" spc="0" normalizeH="0" baseline="0" noProof="0">
              <a:ln>
                <a:noFill/>
              </a:ln>
              <a:solidFill>
                <a:srgbClr val="C6E7FC">
                  <a:shade val="50000"/>
                </a:srgb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a:ln>
                  <a:noFill/>
                </a:ln>
                <a:solidFill>
                  <a:srgbClr val="C6E7FC">
                    <a:shade val="50000"/>
                  </a:srgbClr>
                </a:solidFill>
                <a:effectLst/>
                <a:uLnTx/>
                <a:uFillTx/>
                <a:latin typeface="+mn-lt"/>
                <a:ea typeface="+mn-ea"/>
                <a:cs typeface="+mn-cs"/>
              </a:rPr>
              <a:t>© Oxford University Press 2013. All rights reserved.</a:t>
            </a:r>
            <a:endParaRPr kumimoji="0" lang="en-US" sz="1000" b="0" i="0" u="none" strike="noStrike" kern="1200" cap="none" spc="0" normalizeH="0" baseline="0" noProof="0">
              <a:ln>
                <a:noFill/>
              </a:ln>
              <a:solidFill>
                <a:srgbClr val="C6E7FC">
                  <a:shade val="50000"/>
                </a:srgb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lvl="0" eaLnBrk="1" fontAlgn="base" hangingPunct="1"/>
            <a:fld id="{9A0DB2DC-4C9A-4742-B13C-FB6460FD3503}" type="slidenum">
              <a:rPr lang="en-US" strike="noStrike" noProof="1" dirty="0">
                <a:latin typeface="Verdana" panose="020B0604030504040204" pitchFamily="34" charset="0"/>
                <a:ea typeface="Arial" panose="020B0604020202020204" pitchFamily="34" charset="0"/>
                <a:cs typeface="+mn-cs"/>
              </a:rPr>
            </a:fld>
            <a:endParaRPr lang="en-US" strike="noStrike" noProof="1"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spTree>
      <p:nvGrpSpPr>
        <p:cNvPr id="1" name=""/>
        <p:cNvGrpSpPr/>
        <p:nvPr/>
      </p:nvGrpSpPr>
      <p:grpSpPr>
        <a:xfrm>
          <a:off x="0" y="0"/>
          <a:ext cx="0" cy="0"/>
          <a:chOff x="0" y="0"/>
          <a:chExt cx="0" cy="0"/>
        </a:xfrm>
      </p:grpSpPr>
      <p:sp>
        <p:nvSpPr>
          <p:cNvPr id="10" name="Rounded Rectangle 9"/>
          <p:cNvSpPr/>
          <p:nvPr/>
        </p:nvSpPr>
        <p:spPr>
          <a:xfrm>
            <a:off x="304800" y="328613"/>
            <a:ext cx="8532813" cy="6197600"/>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1" name="Rounded Rectangle 10"/>
          <p:cNvSpPr/>
          <p:nvPr/>
        </p:nvSpPr>
        <p:spPr>
          <a:xfrm>
            <a:off x="418595" y="434161"/>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2" name="Title 1"/>
          <p:cNvSpPr>
            <a:spLocks noGrp="1"/>
          </p:cNvSpPr>
          <p:nvPr>
            <p:ph type="title"/>
          </p:nvPr>
        </p:nvSpPr>
        <p:spPr>
          <a:xfrm>
            <a:off x="468344" y="4928616"/>
            <a:ext cx="8183880" cy="676656"/>
          </a:xfrm>
        </p:spPr>
        <p:txBody>
          <a:bodyPr lIns="91440" bIns="0"/>
          <a:lstStyle>
            <a:lvl1pPr algn="l">
              <a:buNone/>
              <a:defRPr sz="3600" b="0" cap="none" baseline="0">
                <a:solidFill>
                  <a:schemeClr val="bg2">
                    <a:shade val="25000"/>
                  </a:schemeClr>
                </a:solidFill>
                <a:effectLst/>
              </a:defRPr>
            </a:lvl1pPr>
          </a:lstStyle>
          <a:p>
            <a:pPr fontAlgn="base"/>
            <a:r>
              <a:rPr lang="en-US" strike="noStrike" noProof="1" smtClean="0"/>
              <a:t>Click to edit Master title style</a:t>
            </a:r>
            <a:endParaRPr lang="en-US" strike="noStrike" noProof="1"/>
          </a:p>
        </p:txBody>
      </p:sp>
      <p:sp>
        <p:nvSpPr>
          <p:cNvPr id="3" name="Text Placeholder 2"/>
          <p:cNvSpPr>
            <a:spLocks noGrp="1"/>
          </p:cNvSpPr>
          <p:nvPr>
            <p:ph type="body" idx="1"/>
          </p:nvPr>
        </p:nvSpPr>
        <p:spPr>
          <a:xfrm>
            <a:off x="468344" y="5624484"/>
            <a:ext cx="8183880" cy="420624"/>
          </a:xfrm>
        </p:spPr>
        <p:txBody>
          <a:bodyPr lIns="118872" tIns="0"/>
          <a:lstStyle>
            <a:lvl1pPr marL="0" marR="36830"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fontAlgn="base"/>
            <a:r>
              <a:rPr lang="en-US" strike="noStrike" noProof="1" smtClean="0"/>
              <a:t>Click to edit Master text styles</a:t>
            </a:r>
            <a:endParaRPr lang="en-US" strike="noStrike" noProof="1" smtClean="0"/>
          </a:p>
        </p:txBody>
      </p:sp>
      <p:sp>
        <p:nvSpPr>
          <p:cNvPr id="12" name="Date Placeholder 3"/>
          <p:cNvSpPr>
            <a:spLocks noGrp="1"/>
          </p:cNvSpPr>
          <p:nvPr>
            <p:ph type="dt" sz="half" idx="2"/>
          </p:nvPr>
        </p:nvSpPr>
        <p:spPr>
          <a:xfrm>
            <a:off x="3776663" y="6111875"/>
            <a:ext cx="2286000" cy="365125"/>
          </a:xfrm>
          <a:prstGeom prst="rect">
            <a:avLst/>
          </a:prstGeom>
        </p:spPr>
        <p:txBody>
          <a:bodyPr vert="horz" anchor="b"/>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DDFB2A60-AA10-4BAC-97E0-E6773BB2F190}" type="datetime1">
              <a:rPr kumimoji="0" lang="en-US" sz="1000" b="0" i="0" u="none" strike="noStrike" kern="1200" cap="none" spc="0" normalizeH="0" baseline="0" noProof="0">
                <a:ln>
                  <a:noFill/>
                </a:ln>
                <a:solidFill>
                  <a:srgbClr val="C6E7FC">
                    <a:shade val="50000"/>
                  </a:srgbClr>
                </a:solidFill>
                <a:effectLst/>
                <a:uLnTx/>
                <a:uFillTx/>
                <a:latin typeface="+mn-lt"/>
                <a:ea typeface="+mn-ea"/>
                <a:cs typeface="+mn-cs"/>
              </a:rPr>
            </a:fld>
            <a:endParaRPr kumimoji="0" lang="en-US" sz="1000" b="0" i="0" u="none" strike="noStrike" kern="1200" cap="none" spc="0" normalizeH="0" baseline="0" noProof="0">
              <a:ln>
                <a:noFill/>
              </a:ln>
              <a:solidFill>
                <a:srgbClr val="C6E7FC">
                  <a:shade val="50000"/>
                </a:srgbClr>
              </a:solidFill>
              <a:effectLst/>
              <a:uLnTx/>
              <a:uFillTx/>
              <a:latin typeface="+mn-lt"/>
              <a:ea typeface="+mn-ea"/>
              <a:cs typeface="+mn-cs"/>
            </a:endParaRPr>
          </a:p>
        </p:txBody>
      </p:sp>
      <p:sp>
        <p:nvSpPr>
          <p:cNvPr id="14" name="Footer Placeholder 4"/>
          <p:cNvSpPr>
            <a:spLocks noGrp="1"/>
          </p:cNvSpPr>
          <p:nvPr>
            <p:ph type="ftr" sz="quarter" idx="3"/>
          </p:nvPr>
        </p:nvSpPr>
        <p:spPr>
          <a:xfrm>
            <a:off x="6062663" y="6111875"/>
            <a:ext cx="2286000" cy="365125"/>
          </a:xfrm>
          <a:prstGeom prst="rect">
            <a:avLst/>
          </a:prstGeom>
        </p:spPr>
        <p:txBody>
          <a:bodyPr vert="horz" anchor="b"/>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a:ln>
                  <a:noFill/>
                </a:ln>
                <a:solidFill>
                  <a:srgbClr val="C6E7FC">
                    <a:shade val="50000"/>
                  </a:srgbClr>
                </a:solidFill>
                <a:effectLst/>
                <a:uLnTx/>
                <a:uFillTx/>
                <a:latin typeface="+mn-lt"/>
                <a:ea typeface="+mn-ea"/>
                <a:cs typeface="+mn-cs"/>
              </a:rPr>
              <a:t>© Oxford University Press 2013. All rights reserved.</a:t>
            </a:r>
            <a:endParaRPr kumimoji="0" lang="en-US" sz="1000" b="0" i="0" u="none" strike="noStrike" kern="1200" cap="none" spc="0" normalizeH="0" baseline="0" noProof="0">
              <a:ln>
                <a:noFill/>
              </a:ln>
              <a:solidFill>
                <a:srgbClr val="C6E7FC">
                  <a:shade val="50000"/>
                </a:srgbClr>
              </a:solidFill>
              <a:effectLst/>
              <a:uLnTx/>
              <a:uFillTx/>
              <a:latin typeface="+mn-lt"/>
              <a:ea typeface="+mn-ea"/>
              <a:cs typeface="+mn-cs"/>
            </a:endParaRPr>
          </a:p>
        </p:txBody>
      </p:sp>
      <p:sp>
        <p:nvSpPr>
          <p:cNvPr id="15" name="Slide Number Placeholder 5"/>
          <p:cNvSpPr>
            <a:spLocks noGrp="1"/>
          </p:cNvSpPr>
          <p:nvPr>
            <p:ph type="sldNum" sz="quarter" idx="4"/>
          </p:nvPr>
        </p:nvSpPr>
        <p:spPr>
          <a:xfrm>
            <a:off x="8348663" y="6111875"/>
            <a:ext cx="457200" cy="365125"/>
          </a:xfrm>
          <a:prstGeom prst="rect">
            <a:avLst/>
          </a:prstGeom>
        </p:spPr>
        <p:txBody>
          <a:bodyPr vert="horz" anchor="b"/>
          <a:p>
            <a:pPr algn="r" fontAlgn="base"/>
            <a:fld id="{9A0DB2DC-4C9A-4742-B13C-FB6460FD3503}" type="slidenum">
              <a:rPr lang="en-US" strike="noStrike" noProof="1" dirty="0">
                <a:latin typeface="Verdana" panose="020B0604030504040204" pitchFamily="34" charset="0"/>
                <a:ea typeface="Arial" panose="020B0604020202020204" pitchFamily="34" charset="0"/>
                <a:cs typeface="+mn-cs"/>
              </a:rPr>
            </a:fld>
            <a:endParaRPr lang="en-US" strike="noStrike" noProof="1" dirty="0">
              <a:latin typeface="Verdana" panose="020B060403050404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Content Placeholder 2"/>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Content Placeholder 3"/>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5" name="Date Placeholder 4"/>
          <p:cNvSpPr>
            <a:spLocks noGrp="1"/>
          </p:cNvSpPr>
          <p:nvPr>
            <p:ph type="dt" sz="half" idx="10"/>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0304E593-A0B8-48E0-8526-8055ED743450}" type="datetime1">
              <a:rPr kumimoji="0" lang="en-US" sz="1000" b="0" i="0" u="none" strike="noStrike" kern="1200" cap="none" spc="0" normalizeH="0" baseline="0" noProof="0">
                <a:ln>
                  <a:noFill/>
                </a:ln>
                <a:solidFill>
                  <a:srgbClr val="C6E7FC">
                    <a:shade val="50000"/>
                  </a:srgbClr>
                </a:solidFill>
                <a:effectLst/>
                <a:uLnTx/>
                <a:uFillTx/>
                <a:latin typeface="+mn-lt"/>
                <a:ea typeface="+mn-ea"/>
                <a:cs typeface="+mn-cs"/>
              </a:rPr>
            </a:fld>
            <a:endParaRPr kumimoji="0" lang="en-US" sz="1000" b="0" i="0" u="none" strike="noStrike" kern="1200" cap="none" spc="0" normalizeH="0" baseline="0" noProof="0">
              <a:ln>
                <a:noFill/>
              </a:ln>
              <a:solidFill>
                <a:srgbClr val="C6E7FC">
                  <a:shade val="50000"/>
                </a:srgbClr>
              </a:solidFill>
              <a:effectLst/>
              <a:uLnTx/>
              <a:uFillTx/>
              <a:latin typeface="+mn-lt"/>
              <a:ea typeface="+mn-ea"/>
              <a:cs typeface="+mn-cs"/>
            </a:endParaRPr>
          </a:p>
        </p:txBody>
      </p:sp>
      <p:sp>
        <p:nvSpPr>
          <p:cNvPr id="6" name="Footer Placeholder 5"/>
          <p:cNvSpPr>
            <a:spLocks noGrp="1"/>
          </p:cNvSpPr>
          <p:nvPr>
            <p:ph type="ftr" sz="quarter" idx="11"/>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a:ln>
                  <a:noFill/>
                </a:ln>
                <a:solidFill>
                  <a:srgbClr val="C6E7FC">
                    <a:shade val="50000"/>
                  </a:srgbClr>
                </a:solidFill>
                <a:effectLst/>
                <a:uLnTx/>
                <a:uFillTx/>
                <a:latin typeface="+mn-lt"/>
                <a:ea typeface="+mn-ea"/>
                <a:cs typeface="+mn-cs"/>
              </a:rPr>
              <a:t>© Oxford University Press 2013. All rights reserved.</a:t>
            </a:r>
            <a:endParaRPr kumimoji="0" lang="en-US" sz="1000" b="0" i="0" u="none" strike="noStrike" kern="1200" cap="none" spc="0" normalizeH="0" baseline="0" noProof="0">
              <a:ln>
                <a:noFill/>
              </a:ln>
              <a:solidFill>
                <a:srgbClr val="C6E7FC">
                  <a:shade val="50000"/>
                </a:srgb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p>
            <a:pPr lvl="0" eaLnBrk="1" fontAlgn="base" hangingPunct="1"/>
            <a:fld id="{9A0DB2DC-4C9A-4742-B13C-FB6460FD3503}" type="slidenum">
              <a:rPr lang="en-US" strike="noStrike" noProof="1" dirty="0">
                <a:latin typeface="Verdana" panose="020B0604030504040204" pitchFamily="34" charset="0"/>
                <a:ea typeface="Arial" panose="020B0604020202020204" pitchFamily="34" charset="0"/>
                <a:cs typeface="+mn-cs"/>
              </a:rPr>
            </a:fld>
            <a:endParaRPr lang="en-US" strike="noStrike" noProof="1"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lvl1pPr>
              <a:defRPr b="1"/>
            </a:lvl1pPr>
          </a:lstStyle>
          <a:p>
            <a:pPr fontAlgn="base"/>
            <a:r>
              <a:rPr lang="en-US" strike="noStrike" noProof="1" smtClean="0"/>
              <a:t>Click to edit Master title style</a:t>
            </a:r>
            <a:endParaRPr lang="en-US" strike="noStrike" noProof="1"/>
          </a:p>
        </p:txBody>
      </p:sp>
      <p:sp>
        <p:nvSpPr>
          <p:cNvPr id="3" name="Text Placeholder 2"/>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lstStyle>
          <a:p>
            <a:pPr lvl="0" fontAlgn="base"/>
            <a:r>
              <a:rPr lang="en-US" strike="noStrike" noProof="1" smtClean="0"/>
              <a:t>Click to edit Master text styles</a:t>
            </a:r>
            <a:endParaRPr lang="en-US" strike="noStrike" noProof="1" smtClean="0"/>
          </a:p>
        </p:txBody>
      </p:sp>
      <p:sp>
        <p:nvSpPr>
          <p:cNvPr id="4" name="Text Placeholder 3"/>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lstStyle>
          <a:p>
            <a:pPr lvl="0" fontAlgn="base"/>
            <a:r>
              <a:rPr lang="en-US" strike="noStrike" noProof="1" smtClean="0"/>
              <a:t>Click to edit Master text styles</a:t>
            </a:r>
            <a:endParaRPr lang="en-US" strike="noStrike" noProof="1" smtClean="0"/>
          </a:p>
        </p:txBody>
      </p:sp>
      <p:sp>
        <p:nvSpPr>
          <p:cNvPr id="5" name="Content Placeholder 4"/>
          <p:cNvSpPr>
            <a:spLocks noGrp="1"/>
          </p:cNvSpPr>
          <p:nvPr>
            <p:ph sz="quarter" idx="2"/>
          </p:nvPr>
        </p:nvSpPr>
        <p:spPr>
          <a:xfrm>
            <a:off x="607224" y="1447800"/>
            <a:ext cx="3931920" cy="3489960"/>
          </a:xfrm>
        </p:spPr>
        <p:txBody>
          <a:bodyPr/>
          <a:lstStyle>
            <a:lvl1pPr algn="l">
              <a:defRPr sz="2400"/>
            </a:lvl1pPr>
            <a:lvl2pPr algn="l">
              <a:defRPr sz="2000"/>
            </a:lvl2pPr>
            <a:lvl3pPr algn="l">
              <a:defRPr sz="1800"/>
            </a:lvl3pPr>
            <a:lvl4pPr algn="l">
              <a:defRPr sz="1600"/>
            </a:lvl4pPr>
            <a:lvl5pPr algn="l">
              <a:defRPr sz="1600"/>
            </a:lvl5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6" name="Content Placeholder 5"/>
          <p:cNvSpPr>
            <a:spLocks noGrp="1"/>
          </p:cNvSpPr>
          <p:nvPr>
            <p:ph sz="quarter" idx="4"/>
          </p:nvPr>
        </p:nvSpPr>
        <p:spPr>
          <a:xfrm>
            <a:off x="4652169" y="1447800"/>
            <a:ext cx="3931920" cy="3489960"/>
          </a:xfrm>
        </p:spPr>
        <p:txBody>
          <a:bodyPr/>
          <a:lstStyle>
            <a:lvl1pPr algn="l">
              <a:defRPr sz="2400"/>
            </a:lvl1pPr>
            <a:lvl2pPr algn="l">
              <a:defRPr sz="2000"/>
            </a:lvl2pPr>
            <a:lvl3pPr algn="l">
              <a:defRPr sz="1800"/>
            </a:lvl3pPr>
            <a:lvl4pPr algn="l">
              <a:defRPr sz="1600"/>
            </a:lvl4pPr>
            <a:lvl5pPr algn="l">
              <a:defRPr sz="1600"/>
            </a:lvl5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7" name="Date Placeholder 6"/>
          <p:cNvSpPr>
            <a:spLocks noGrp="1"/>
          </p:cNvSpPr>
          <p:nvPr>
            <p:ph type="dt" sz="half" idx="10"/>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0304E593-A0B8-48E0-8526-8055ED743450}" type="datetime1">
              <a:rPr kumimoji="0" lang="en-US" sz="1000" b="0" i="0" u="none" strike="noStrike" kern="1200" cap="none" spc="0" normalizeH="0" baseline="0" noProof="0">
                <a:ln>
                  <a:noFill/>
                </a:ln>
                <a:solidFill>
                  <a:srgbClr val="C6E7FC">
                    <a:shade val="50000"/>
                  </a:srgbClr>
                </a:solidFill>
                <a:effectLst/>
                <a:uLnTx/>
                <a:uFillTx/>
                <a:latin typeface="+mn-lt"/>
                <a:ea typeface="+mn-ea"/>
                <a:cs typeface="+mn-cs"/>
              </a:rPr>
            </a:fld>
            <a:endParaRPr kumimoji="0" lang="en-US" sz="1000" b="0" i="0" u="none" strike="noStrike" kern="1200" cap="none" spc="0" normalizeH="0" baseline="0" noProof="0">
              <a:ln>
                <a:noFill/>
              </a:ln>
              <a:solidFill>
                <a:srgbClr val="C6E7FC">
                  <a:shade val="50000"/>
                </a:srgbClr>
              </a:solidFill>
              <a:effectLst/>
              <a:uLnTx/>
              <a:uFillTx/>
              <a:latin typeface="+mn-lt"/>
              <a:ea typeface="+mn-ea"/>
              <a:cs typeface="+mn-cs"/>
            </a:endParaRPr>
          </a:p>
        </p:txBody>
      </p:sp>
      <p:sp>
        <p:nvSpPr>
          <p:cNvPr id="8" name="Footer Placeholder 7"/>
          <p:cNvSpPr>
            <a:spLocks noGrp="1"/>
          </p:cNvSpPr>
          <p:nvPr>
            <p:ph type="ftr" sz="quarter" idx="11"/>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a:ln>
                  <a:noFill/>
                </a:ln>
                <a:solidFill>
                  <a:srgbClr val="C6E7FC">
                    <a:shade val="50000"/>
                  </a:srgbClr>
                </a:solidFill>
                <a:effectLst/>
                <a:uLnTx/>
                <a:uFillTx/>
                <a:latin typeface="+mn-lt"/>
                <a:ea typeface="+mn-ea"/>
                <a:cs typeface="+mn-cs"/>
              </a:rPr>
              <a:t>© Oxford University Press 2013. All rights reserved.</a:t>
            </a:r>
            <a:endParaRPr kumimoji="0" lang="en-US" sz="1000" b="0" i="0" u="none" strike="noStrike" kern="1200" cap="none" spc="0" normalizeH="0" baseline="0" noProof="0">
              <a:ln>
                <a:noFill/>
              </a:ln>
              <a:solidFill>
                <a:srgbClr val="C6E7FC">
                  <a:shade val="50000"/>
                </a:srgbClr>
              </a:solidFill>
              <a:effectLst/>
              <a:uLnTx/>
              <a:uFillTx/>
              <a:latin typeface="+mn-lt"/>
              <a:ea typeface="+mn-ea"/>
              <a:cs typeface="+mn-cs"/>
            </a:endParaRPr>
          </a:p>
        </p:txBody>
      </p:sp>
      <p:sp>
        <p:nvSpPr>
          <p:cNvPr id="9" name="Slide Number Placeholder 8"/>
          <p:cNvSpPr>
            <a:spLocks noGrp="1"/>
          </p:cNvSpPr>
          <p:nvPr>
            <p:ph type="sldNum" sz="quarter" idx="12"/>
          </p:nvPr>
        </p:nvSpPr>
        <p:spPr/>
        <p:txBody>
          <a:bodyPr/>
          <a:p>
            <a:pPr lvl="0" eaLnBrk="1" fontAlgn="base" hangingPunct="1"/>
            <a:fld id="{9A0DB2DC-4C9A-4742-B13C-FB6460FD3503}" type="slidenum">
              <a:rPr lang="en-US" strike="noStrike" noProof="1" dirty="0">
                <a:latin typeface="Verdana" panose="020B0604030504040204" pitchFamily="34" charset="0"/>
                <a:ea typeface="Arial" panose="020B0604020202020204" pitchFamily="34" charset="0"/>
                <a:cs typeface="+mn-cs"/>
              </a:rPr>
            </a:fld>
            <a:endParaRPr lang="en-US" strike="noStrike" noProof="1"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Date Placeholder 2"/>
          <p:cNvSpPr>
            <a:spLocks noGrp="1"/>
          </p:cNvSpPr>
          <p:nvPr>
            <p:ph type="dt" sz="half" idx="10"/>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0304E593-A0B8-48E0-8526-8055ED743450}" type="datetime1">
              <a:rPr kumimoji="0" lang="en-US" sz="1000" b="0" i="0" u="none" strike="noStrike" kern="1200" cap="none" spc="0" normalizeH="0" baseline="0" noProof="0">
                <a:ln>
                  <a:noFill/>
                </a:ln>
                <a:solidFill>
                  <a:srgbClr val="C6E7FC">
                    <a:shade val="50000"/>
                  </a:srgbClr>
                </a:solidFill>
                <a:effectLst/>
                <a:uLnTx/>
                <a:uFillTx/>
                <a:latin typeface="+mn-lt"/>
                <a:ea typeface="+mn-ea"/>
                <a:cs typeface="+mn-cs"/>
              </a:rPr>
            </a:fld>
            <a:endParaRPr kumimoji="0" lang="en-US" sz="1000" b="0" i="0" u="none" strike="noStrike" kern="1200" cap="none" spc="0" normalizeH="0" baseline="0" noProof="0">
              <a:ln>
                <a:noFill/>
              </a:ln>
              <a:solidFill>
                <a:srgbClr val="C6E7FC">
                  <a:shade val="50000"/>
                </a:srgbClr>
              </a:solidFill>
              <a:effectLst/>
              <a:uLnTx/>
              <a:uFillTx/>
              <a:latin typeface="+mn-lt"/>
              <a:ea typeface="+mn-ea"/>
              <a:cs typeface="+mn-cs"/>
            </a:endParaRPr>
          </a:p>
        </p:txBody>
      </p:sp>
      <p:sp>
        <p:nvSpPr>
          <p:cNvPr id="4" name="Footer Placeholder 3"/>
          <p:cNvSpPr>
            <a:spLocks noGrp="1"/>
          </p:cNvSpPr>
          <p:nvPr>
            <p:ph type="ftr" sz="quarter" idx="11"/>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a:ln>
                  <a:noFill/>
                </a:ln>
                <a:solidFill>
                  <a:srgbClr val="C6E7FC">
                    <a:shade val="50000"/>
                  </a:srgbClr>
                </a:solidFill>
                <a:effectLst/>
                <a:uLnTx/>
                <a:uFillTx/>
                <a:latin typeface="+mn-lt"/>
                <a:ea typeface="+mn-ea"/>
                <a:cs typeface="+mn-cs"/>
              </a:rPr>
              <a:t>© Oxford University Press 2013. All rights reserved.</a:t>
            </a:r>
            <a:endParaRPr kumimoji="0" lang="en-US" sz="1000" b="0" i="0" u="none" strike="noStrike" kern="1200" cap="none" spc="0" normalizeH="0" baseline="0" noProof="0">
              <a:ln>
                <a:noFill/>
              </a:ln>
              <a:solidFill>
                <a:srgbClr val="C6E7FC">
                  <a:shade val="50000"/>
                </a:srgbClr>
              </a:solidFill>
              <a:effectLst/>
              <a:uLnTx/>
              <a:uFillTx/>
              <a:latin typeface="+mn-lt"/>
              <a:ea typeface="+mn-ea"/>
              <a:cs typeface="+mn-cs"/>
            </a:endParaRPr>
          </a:p>
        </p:txBody>
      </p:sp>
      <p:sp>
        <p:nvSpPr>
          <p:cNvPr id="5" name="Slide Number Placeholder 4"/>
          <p:cNvSpPr>
            <a:spLocks noGrp="1"/>
          </p:cNvSpPr>
          <p:nvPr>
            <p:ph type="sldNum" sz="quarter" idx="12"/>
          </p:nvPr>
        </p:nvSpPr>
        <p:spPr/>
        <p:txBody>
          <a:bodyPr/>
          <a:p>
            <a:pPr lvl="0" eaLnBrk="1" fontAlgn="base" hangingPunct="1"/>
            <a:fld id="{9A0DB2DC-4C9A-4742-B13C-FB6460FD3503}" type="slidenum">
              <a:rPr lang="en-US" strike="noStrike" noProof="1" dirty="0">
                <a:latin typeface="Verdana" panose="020B0604030504040204" pitchFamily="34" charset="0"/>
                <a:ea typeface="Arial" panose="020B0604020202020204" pitchFamily="34" charset="0"/>
                <a:cs typeface="+mn-cs"/>
              </a:rPr>
            </a:fld>
            <a:endParaRPr lang="en-US" strike="noStrike" noProof="1"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10" name="Rounded Rectangle 9"/>
          <p:cNvSpPr/>
          <p:nvPr/>
        </p:nvSpPr>
        <p:spPr>
          <a:xfrm>
            <a:off x="304800" y="328613"/>
            <a:ext cx="8532813" cy="6197600"/>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1" name="Date Placeholder 1"/>
          <p:cNvSpPr>
            <a:spLocks noGrp="1"/>
          </p:cNvSpPr>
          <p:nvPr>
            <p:ph type="dt" sz="half" idx="2"/>
          </p:nvPr>
        </p:nvSpPr>
        <p:spPr>
          <a:xfrm>
            <a:off x="3776663" y="6111875"/>
            <a:ext cx="2286000" cy="365125"/>
          </a:xfrm>
          <a:prstGeom prst="rect">
            <a:avLst/>
          </a:prstGeom>
        </p:spPr>
        <p:txBody>
          <a:bodyPr vert="horz" anchor="b"/>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FF13A712-8E8B-4348-B1CD-02ACB888711B}" type="datetime1">
              <a:rPr kumimoji="0" lang="en-US" sz="1000" b="0" i="0" u="none" strike="noStrike" kern="1200" cap="none" spc="0" normalizeH="0" baseline="0" noProof="0">
                <a:ln>
                  <a:noFill/>
                </a:ln>
                <a:solidFill>
                  <a:srgbClr val="C6E7FC">
                    <a:shade val="50000"/>
                  </a:srgbClr>
                </a:solidFill>
                <a:effectLst/>
                <a:uLnTx/>
                <a:uFillTx/>
                <a:latin typeface="+mn-lt"/>
                <a:ea typeface="+mn-ea"/>
                <a:cs typeface="+mn-cs"/>
              </a:rPr>
            </a:fld>
            <a:endParaRPr kumimoji="0" lang="en-US" sz="1000" b="0" i="0" u="none" strike="noStrike" kern="1200" cap="none" spc="0" normalizeH="0" baseline="0" noProof="0">
              <a:ln>
                <a:noFill/>
              </a:ln>
              <a:solidFill>
                <a:srgbClr val="C6E7FC">
                  <a:shade val="50000"/>
                </a:srgbClr>
              </a:solidFill>
              <a:effectLst/>
              <a:uLnTx/>
              <a:uFillTx/>
              <a:latin typeface="+mn-lt"/>
              <a:ea typeface="+mn-ea"/>
              <a:cs typeface="+mn-cs"/>
            </a:endParaRPr>
          </a:p>
        </p:txBody>
      </p:sp>
      <p:sp>
        <p:nvSpPr>
          <p:cNvPr id="12" name="Footer Placeholder 2"/>
          <p:cNvSpPr>
            <a:spLocks noGrp="1"/>
          </p:cNvSpPr>
          <p:nvPr>
            <p:ph type="ftr" sz="quarter" idx="3"/>
          </p:nvPr>
        </p:nvSpPr>
        <p:spPr>
          <a:xfrm>
            <a:off x="6062663" y="6111875"/>
            <a:ext cx="2286000" cy="365125"/>
          </a:xfrm>
          <a:prstGeom prst="rect">
            <a:avLst/>
          </a:prstGeom>
        </p:spPr>
        <p:txBody>
          <a:bodyPr vert="horz" anchor="b"/>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a:ln>
                  <a:noFill/>
                </a:ln>
                <a:solidFill>
                  <a:srgbClr val="C6E7FC">
                    <a:shade val="50000"/>
                  </a:srgbClr>
                </a:solidFill>
                <a:effectLst/>
                <a:uLnTx/>
                <a:uFillTx/>
                <a:latin typeface="+mn-lt"/>
                <a:ea typeface="+mn-ea"/>
                <a:cs typeface="+mn-cs"/>
              </a:rPr>
              <a:t>© Oxford University Press 2013. All rights reserved.</a:t>
            </a:r>
            <a:endParaRPr kumimoji="0" lang="en-US" sz="1000" b="0" i="0" u="none" strike="noStrike" kern="1200" cap="none" spc="0" normalizeH="0" baseline="0" noProof="0">
              <a:ln>
                <a:noFill/>
              </a:ln>
              <a:solidFill>
                <a:srgbClr val="C6E7FC">
                  <a:shade val="50000"/>
                </a:srgbClr>
              </a:solidFill>
              <a:effectLst/>
              <a:uLnTx/>
              <a:uFillTx/>
              <a:latin typeface="+mn-lt"/>
              <a:ea typeface="+mn-ea"/>
              <a:cs typeface="+mn-cs"/>
            </a:endParaRPr>
          </a:p>
        </p:txBody>
      </p:sp>
      <p:sp>
        <p:nvSpPr>
          <p:cNvPr id="14" name="Slide Number Placeholder 3"/>
          <p:cNvSpPr>
            <a:spLocks noGrp="1"/>
          </p:cNvSpPr>
          <p:nvPr>
            <p:ph type="sldNum" sz="quarter" idx="4"/>
          </p:nvPr>
        </p:nvSpPr>
        <p:spPr>
          <a:xfrm>
            <a:off x="8348663" y="6111875"/>
            <a:ext cx="457200" cy="365125"/>
          </a:xfrm>
          <a:prstGeom prst="rect">
            <a:avLst/>
          </a:prstGeom>
        </p:spPr>
        <p:txBody>
          <a:bodyPr vert="horz" anchor="b"/>
          <a:p>
            <a:pPr algn="r" fontAlgn="base"/>
            <a:fld id="{9A0DB2DC-4C9A-4742-B13C-FB6460FD3503}" type="slidenum">
              <a:rPr lang="en-US" strike="noStrike" noProof="1" dirty="0">
                <a:latin typeface="Verdana" panose="020B0604030504040204" pitchFamily="34" charset="0"/>
                <a:ea typeface="Arial" panose="020B0604020202020204" pitchFamily="34" charset="0"/>
                <a:cs typeface="+mn-cs"/>
              </a:rPr>
            </a:fld>
            <a:endParaRPr lang="en-US" strike="noStrike" noProof="1" dirty="0">
              <a:latin typeface="Verdana" panose="020B060403050404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38784" y="533400"/>
            <a:ext cx="2971800" cy="914400"/>
          </a:xfrm>
        </p:spPr>
        <p:txBody>
          <a:bodyPr/>
          <a:lstStyle>
            <a:lvl1pPr algn="l">
              <a:buNone/>
              <a:defRPr sz="2200" b="1">
                <a:solidFill>
                  <a:schemeClr val="accent1"/>
                </a:solidFill>
              </a:defRPr>
            </a:lvl1pPr>
          </a:lstStyle>
          <a:p>
            <a:pPr fontAlgn="base"/>
            <a:r>
              <a:rPr lang="en-US" strike="noStrike" noProof="1" smtClean="0"/>
              <a:t>Click to edit Master title style</a:t>
            </a:r>
            <a:endParaRPr lang="en-US" strike="noStrike" noProof="1"/>
          </a:p>
        </p:txBody>
      </p:sp>
      <p:sp>
        <p:nvSpPr>
          <p:cNvPr id="3" name="Text Placeholder 2"/>
          <p:cNvSpPr>
            <a:spLocks noGrp="1"/>
          </p:cNvSpPr>
          <p:nvPr>
            <p:ph type="body" idx="2"/>
          </p:nvPr>
        </p:nvSpPr>
        <p:spPr>
          <a:xfrm>
            <a:off x="5538847" y="1447802"/>
            <a:ext cx="2971800" cy="4206112"/>
          </a:xfrm>
        </p:spPr>
        <p:txBody>
          <a:bodyPr lIns="91440"/>
          <a:lstStyle>
            <a:lvl1pPr marL="18415" marR="18415"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Content Placeholder 3"/>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5" name="Date Placeholder 4"/>
          <p:cNvSpPr>
            <a:spLocks noGrp="1"/>
          </p:cNvSpPr>
          <p:nvPr>
            <p:ph type="dt" sz="half" idx="10"/>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0304E593-A0B8-48E0-8526-8055ED743450}" type="datetime1">
              <a:rPr kumimoji="0" lang="en-US" sz="1000" b="0" i="0" u="none" strike="noStrike" kern="1200" cap="none" spc="0" normalizeH="0" baseline="0" noProof="0">
                <a:ln>
                  <a:noFill/>
                </a:ln>
                <a:solidFill>
                  <a:srgbClr val="C6E7FC">
                    <a:shade val="50000"/>
                  </a:srgbClr>
                </a:solidFill>
                <a:effectLst/>
                <a:uLnTx/>
                <a:uFillTx/>
                <a:latin typeface="+mn-lt"/>
                <a:ea typeface="+mn-ea"/>
                <a:cs typeface="+mn-cs"/>
              </a:rPr>
            </a:fld>
            <a:endParaRPr kumimoji="0" lang="en-US" sz="1000" b="0" i="0" u="none" strike="noStrike" kern="1200" cap="none" spc="0" normalizeH="0" baseline="0" noProof="0">
              <a:ln>
                <a:noFill/>
              </a:ln>
              <a:solidFill>
                <a:srgbClr val="C6E7FC">
                  <a:shade val="50000"/>
                </a:srgbClr>
              </a:solidFill>
              <a:effectLst/>
              <a:uLnTx/>
              <a:uFillTx/>
              <a:latin typeface="+mn-lt"/>
              <a:ea typeface="+mn-ea"/>
              <a:cs typeface="+mn-cs"/>
            </a:endParaRPr>
          </a:p>
        </p:txBody>
      </p:sp>
      <p:sp>
        <p:nvSpPr>
          <p:cNvPr id="6" name="Footer Placeholder 5"/>
          <p:cNvSpPr>
            <a:spLocks noGrp="1"/>
          </p:cNvSpPr>
          <p:nvPr>
            <p:ph type="ftr" sz="quarter" idx="11"/>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a:ln>
                  <a:noFill/>
                </a:ln>
                <a:solidFill>
                  <a:srgbClr val="C6E7FC">
                    <a:shade val="50000"/>
                  </a:srgbClr>
                </a:solidFill>
                <a:effectLst/>
                <a:uLnTx/>
                <a:uFillTx/>
                <a:latin typeface="+mn-lt"/>
                <a:ea typeface="+mn-ea"/>
                <a:cs typeface="+mn-cs"/>
              </a:rPr>
              <a:t>© Oxford University Press 2013. All rights reserved.</a:t>
            </a:r>
            <a:endParaRPr kumimoji="0" lang="en-US" sz="1000" b="0" i="0" u="none" strike="noStrike" kern="1200" cap="none" spc="0" normalizeH="0" baseline="0" noProof="0">
              <a:ln>
                <a:noFill/>
              </a:ln>
              <a:solidFill>
                <a:srgbClr val="C6E7FC">
                  <a:shade val="50000"/>
                </a:srgb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p>
            <a:pPr lvl="0" eaLnBrk="1" fontAlgn="base" hangingPunct="1"/>
            <a:fld id="{9A0DB2DC-4C9A-4742-B13C-FB6460FD3503}" type="slidenum">
              <a:rPr lang="en-US" strike="noStrike" noProof="1" dirty="0">
                <a:latin typeface="Verdana" panose="020B0604030504040204" pitchFamily="34" charset="0"/>
                <a:ea typeface="Arial" panose="020B0604020202020204" pitchFamily="34" charset="0"/>
                <a:cs typeface="+mn-cs"/>
              </a:rPr>
            </a:fld>
            <a:endParaRPr lang="en-US" strike="noStrike" noProof="1"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10" name="Rounded Rectangle 9"/>
          <p:cNvSpPr/>
          <p:nvPr/>
        </p:nvSpPr>
        <p:spPr>
          <a:xfrm>
            <a:off x="304800" y="328613"/>
            <a:ext cx="8532813" cy="6197600"/>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1" name="Round Single Corner Rectangle 10"/>
          <p:cNvSpPr/>
          <p:nvPr/>
        </p:nvSpPr>
        <p:spPr>
          <a:xfrm>
            <a:off x="6400800" y="433388"/>
            <a:ext cx="2324100"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2" name="Title 1"/>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lstStyle>
          <a:p>
            <a:pPr fontAlgn="base"/>
            <a:r>
              <a:rPr lang="en-US" strike="noStrike" noProof="1" smtClean="0"/>
              <a:t>Click to edit Master title style</a:t>
            </a:r>
            <a:endParaRPr lang="en-US" strike="noStrike" noProof="1"/>
          </a:p>
        </p:txBody>
      </p:sp>
      <p:sp>
        <p:nvSpPr>
          <p:cNvPr id="4" name="Text Placeholder 3"/>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3" name="Picture Placeholder 2"/>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vert="horz" wrap="square" lIns="182880" tIns="91440" rIns="91440" bIns="45720" numCol="1" anchor="t" anchorCtr="0" compatLnSpc="1">
            <a:normAutofit/>
          </a:bodyPr>
          <a:lstStyle>
            <a:lvl1pPr marL="0" indent="0">
              <a:buNone/>
              <a:defRPr sz="3200"/>
            </a:lvl1pPr>
          </a:lstStyle>
          <a:p>
            <a:pPr marL="0" marR="0" lvl="0" indent="0" algn="l" defTabSz="914400" rtl="0" eaLnBrk="0" fontAlgn="base" latinLnBrk="0" hangingPunct="0">
              <a:lnSpc>
                <a:spcPct val="100000"/>
              </a:lnSpc>
              <a:spcBef>
                <a:spcPts val="250"/>
              </a:spcBef>
              <a:spcAft>
                <a:spcPct val="0"/>
              </a:spcAft>
              <a:buClr>
                <a:schemeClr val="accent1"/>
              </a:buClr>
              <a:buSzPct val="80000"/>
              <a:buFont typeface="Wingdings 2" panose="05020102010507070707" pitchFamily="18" charset="2"/>
              <a:buNone/>
              <a:defRPr/>
            </a:pPr>
            <a:r>
              <a:rPr kumimoji="0" lang="en-US" sz="3200" b="0" i="0" u="none" strike="noStrike" kern="1200" cap="none" spc="0" normalizeH="0" baseline="0" noProof="0" smtClean="0">
                <a:ln>
                  <a:noFill/>
                </a:ln>
                <a:solidFill>
                  <a:schemeClr val="tx1"/>
                </a:solidFill>
                <a:effectLst/>
                <a:uLnTx/>
                <a:uFillTx/>
                <a:latin typeface="+mn-lt"/>
                <a:ea typeface="+mn-ea"/>
                <a:cs typeface="+mn-cs"/>
              </a:rPr>
              <a:t>Click icon to add picture</a:t>
            </a: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12" name="Date Placeholder 4"/>
          <p:cNvSpPr>
            <a:spLocks noGrp="1"/>
          </p:cNvSpPr>
          <p:nvPr>
            <p:ph type="dt" sz="half" idx="12"/>
          </p:nvPr>
        </p:nvSpPr>
        <p:spPr>
          <a:xfrm>
            <a:off x="3776663" y="6111875"/>
            <a:ext cx="2286000" cy="365125"/>
          </a:xfrm>
          <a:prstGeom prst="rect">
            <a:avLst/>
          </a:prstGeom>
        </p:spPr>
        <p:txBody>
          <a:bodyPr vert="horz" anchor="b"/>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6309853B-D8E1-4741-AB21-C148507B7B0F}" type="datetime1">
              <a:rPr kumimoji="0" lang="en-US" sz="1000" b="0" i="0" u="none" strike="noStrike" kern="1200" cap="none" spc="0" normalizeH="0" baseline="0" noProof="0">
                <a:ln>
                  <a:noFill/>
                </a:ln>
                <a:solidFill>
                  <a:srgbClr val="C6E7FC">
                    <a:shade val="50000"/>
                  </a:srgbClr>
                </a:solidFill>
                <a:effectLst/>
                <a:uLnTx/>
                <a:uFillTx/>
                <a:latin typeface="+mn-lt"/>
                <a:ea typeface="+mn-ea"/>
                <a:cs typeface="+mn-cs"/>
              </a:rPr>
            </a:fld>
            <a:endParaRPr kumimoji="0" lang="en-US" sz="1000" b="0" i="0" u="none" strike="noStrike" kern="1200" cap="none" spc="0" normalizeH="0" baseline="0" noProof="0">
              <a:ln>
                <a:noFill/>
              </a:ln>
              <a:solidFill>
                <a:srgbClr val="C6E7FC">
                  <a:shade val="50000"/>
                </a:srgbClr>
              </a:solidFill>
              <a:effectLst/>
              <a:uLnTx/>
              <a:uFillTx/>
              <a:latin typeface="+mn-lt"/>
              <a:ea typeface="+mn-ea"/>
              <a:cs typeface="+mn-cs"/>
            </a:endParaRPr>
          </a:p>
        </p:txBody>
      </p:sp>
      <p:sp>
        <p:nvSpPr>
          <p:cNvPr id="14" name="Footer Placeholder 5"/>
          <p:cNvSpPr>
            <a:spLocks noGrp="1"/>
          </p:cNvSpPr>
          <p:nvPr>
            <p:ph type="ftr" sz="quarter" idx="3"/>
          </p:nvPr>
        </p:nvSpPr>
        <p:spPr>
          <a:xfrm>
            <a:off x="6062663" y="6111875"/>
            <a:ext cx="2286000" cy="365125"/>
          </a:xfrm>
          <a:prstGeom prst="rect">
            <a:avLst/>
          </a:prstGeom>
        </p:spPr>
        <p:txBody>
          <a:bodyPr vert="horz" anchor="b"/>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a:ln>
                  <a:noFill/>
                </a:ln>
                <a:solidFill>
                  <a:srgbClr val="C6E7FC">
                    <a:shade val="50000"/>
                  </a:srgbClr>
                </a:solidFill>
                <a:effectLst/>
                <a:uLnTx/>
                <a:uFillTx/>
                <a:latin typeface="+mn-lt"/>
                <a:ea typeface="+mn-ea"/>
                <a:cs typeface="+mn-cs"/>
              </a:rPr>
              <a:t>© Oxford University Press 2013. All rights reserved.</a:t>
            </a:r>
            <a:endParaRPr kumimoji="0" lang="en-US" sz="1000" b="0" i="0" u="none" strike="noStrike" kern="1200" cap="none" spc="0" normalizeH="0" baseline="0" noProof="0">
              <a:ln>
                <a:noFill/>
              </a:ln>
              <a:solidFill>
                <a:srgbClr val="C6E7FC">
                  <a:shade val="50000"/>
                </a:srgbClr>
              </a:solidFill>
              <a:effectLst/>
              <a:uLnTx/>
              <a:uFillTx/>
              <a:latin typeface="+mn-lt"/>
              <a:ea typeface="+mn-ea"/>
              <a:cs typeface="+mn-cs"/>
            </a:endParaRPr>
          </a:p>
        </p:txBody>
      </p:sp>
      <p:sp>
        <p:nvSpPr>
          <p:cNvPr id="15" name="Slide Number Placeholder 6"/>
          <p:cNvSpPr>
            <a:spLocks noGrp="1"/>
          </p:cNvSpPr>
          <p:nvPr>
            <p:ph type="sldNum" sz="quarter" idx="4"/>
          </p:nvPr>
        </p:nvSpPr>
        <p:spPr>
          <a:xfrm>
            <a:off x="8348663" y="6111875"/>
            <a:ext cx="457200" cy="365125"/>
          </a:xfrm>
          <a:prstGeom prst="rect">
            <a:avLst/>
          </a:prstGeom>
        </p:spPr>
        <p:txBody>
          <a:bodyPr vert="horz" anchor="b"/>
          <a:p>
            <a:pPr algn="r" fontAlgn="base"/>
            <a:fld id="{9A0DB2DC-4C9A-4742-B13C-FB6460FD3503}" type="slidenum">
              <a:rPr lang="en-US" strike="noStrike" noProof="1" dirty="0">
                <a:latin typeface="Verdana" panose="020B0604030504040204" pitchFamily="34" charset="0"/>
                <a:ea typeface="Arial" panose="020B0604020202020204" pitchFamily="34" charset="0"/>
                <a:cs typeface="+mn-cs"/>
              </a:rPr>
            </a:fld>
            <a:endParaRPr lang="en-US" strike="noStrike" noProof="1" dirty="0">
              <a:latin typeface="Verdana" panose="020B060403050404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white">
      <p:bgRef idx="1001">
        <a:schemeClr val="bg2"/>
      </p:bgRef>
    </p:bg>
    <p:spTree>
      <p:nvGrpSpPr>
        <p:cNvPr id="1" name=""/>
        <p:cNvGrpSpPr/>
        <p:nvPr/>
      </p:nvGrpSpPr>
      <p:grpSpPr/>
      <p:sp>
        <p:nvSpPr>
          <p:cNvPr id="7" name="Rounded Rectangle 6"/>
          <p:cNvSpPr/>
          <p:nvPr/>
        </p:nvSpPr>
        <p:spPr>
          <a:xfrm>
            <a:off x="304800" y="328613"/>
            <a:ext cx="8532813" cy="6197600"/>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9" name="Rounded Rectangle 8"/>
          <p:cNvSpPr/>
          <p:nvPr/>
        </p:nvSpPr>
        <p:spPr>
          <a:xfrm>
            <a:off x="419100" y="433388"/>
            <a:ext cx="8305800" cy="5486400"/>
          </a:xfrm>
          <a:prstGeom prst="roundRect">
            <a:avLst>
              <a:gd name="adj" fmla="val 2127"/>
            </a:avLst>
          </a:prstGeom>
          <a:solidFill>
            <a:srgbClr val="C9FAFC">
              <a:alpha val="50196"/>
            </a:srgbClr>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3" name="Title Placeholder 12"/>
          <p:cNvSpPr>
            <a:spLocks noGrp="1"/>
          </p:cNvSpPr>
          <p:nvPr>
            <p:ph type="title"/>
          </p:nvPr>
        </p:nvSpPr>
        <p:spPr>
          <a:xfrm>
            <a:off x="503238" y="4986338"/>
            <a:ext cx="8183563" cy="1050925"/>
          </a:xfrm>
          <a:prstGeom prst="rect">
            <a:avLst/>
          </a:prstGeom>
        </p:spPr>
        <p:txBody>
          <a:bodyPr vert="horz" anchor="b">
            <a:normAutofit/>
          </a:bodyPr>
          <a:lstStyle/>
          <a:p>
            <a:pPr fontAlgn="base"/>
            <a:r>
              <a:rPr lang="en-US" strike="noStrike" noProof="1" smtClean="0"/>
              <a:t>Click to edit Master title style</a:t>
            </a:r>
            <a:endParaRPr lang="en-US" strike="noStrike" noProof="1"/>
          </a:p>
        </p:txBody>
      </p:sp>
      <p:sp>
        <p:nvSpPr>
          <p:cNvPr id="1029" name="Text Placeholder 3"/>
          <p:cNvSpPr>
            <a:spLocks noGrp="1"/>
          </p:cNvSpPr>
          <p:nvPr>
            <p:ph type="body"/>
          </p:nvPr>
        </p:nvSpPr>
        <p:spPr>
          <a:xfrm>
            <a:off x="673100" y="450850"/>
            <a:ext cx="8183563" cy="4187825"/>
          </a:xfrm>
          <a:prstGeom prst="rect">
            <a:avLst/>
          </a:prstGeom>
          <a:noFill/>
          <a:ln w="9525">
            <a:noFill/>
          </a:ln>
        </p:spPr>
        <p:txBody>
          <a:bodyPr lIns="182880" tIns="91440" anchor="t" anchorCtr="0"/>
          <a:p>
            <a:pPr lvl="0"/>
            <a:r>
              <a:rPr lang="en-US" altLang="en-GB" dirty="0"/>
              <a:t>Click to edit Master text styles</a:t>
            </a:r>
            <a:endParaRPr lang="en-US" altLang="en-GB" dirty="0"/>
          </a:p>
          <a:p>
            <a:pPr lvl="1"/>
            <a:r>
              <a:rPr lang="en-US" altLang="en-GB" dirty="0"/>
              <a:t>Second level</a:t>
            </a:r>
            <a:endParaRPr lang="en-US" altLang="en-GB" dirty="0"/>
          </a:p>
          <a:p>
            <a:pPr lvl="2"/>
            <a:r>
              <a:rPr lang="en-US" altLang="en-GB" dirty="0"/>
              <a:t>Third level</a:t>
            </a:r>
            <a:endParaRPr lang="en-US" altLang="en-GB" dirty="0"/>
          </a:p>
          <a:p>
            <a:pPr lvl="3"/>
            <a:r>
              <a:rPr lang="en-US" altLang="en-GB" dirty="0"/>
              <a:t>Fourth level</a:t>
            </a:r>
            <a:endParaRPr lang="en-US" altLang="en-GB" dirty="0"/>
          </a:p>
          <a:p>
            <a:pPr lvl="4"/>
            <a:r>
              <a:rPr lang="en-US" altLang="en-GB" dirty="0"/>
              <a:t>Fifth level</a:t>
            </a:r>
            <a:endParaRPr lang="en-US" altLang="en-GB" dirty="0"/>
          </a:p>
        </p:txBody>
      </p:sp>
      <p:sp>
        <p:nvSpPr>
          <p:cNvPr id="25" name="Date Placeholder 24"/>
          <p:cNvSpPr>
            <a:spLocks noGrp="1"/>
          </p:cNvSpPr>
          <p:nvPr>
            <p:ph type="dt" sz="half" idx="2"/>
          </p:nvPr>
        </p:nvSpPr>
        <p:spPr>
          <a:xfrm>
            <a:off x="3776663" y="6111875"/>
            <a:ext cx="2286000" cy="365125"/>
          </a:xfrm>
          <a:prstGeom prst="rect">
            <a:avLst/>
          </a:prstGeom>
        </p:spPr>
        <p:txBody>
          <a:bodyPr vert="horz" anchor="b"/>
          <a:lstStyle>
            <a:lvl1pPr algn="r" eaLnBrk="1" fontAlgn="auto" latinLnBrk="0" hangingPunct="1">
              <a:spcBef>
                <a:spcPts val="0"/>
              </a:spcBef>
              <a:spcAft>
                <a:spcPts val="0"/>
              </a:spcAft>
              <a:defRPr kumimoji="0" sz="1000">
                <a:solidFill>
                  <a:srgbClr val="C6E7FC">
                    <a:shade val="50000"/>
                  </a:srgbClr>
                </a:solidFill>
                <a:latin typeface="+mn-lt"/>
                <a:cs typeface="+mn-cs"/>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0304E593-A0B8-48E0-8526-8055ED743450}" type="datetime1">
              <a:rPr kumimoji="0" lang="en-US" sz="1000" b="0" i="0" u="none" strike="noStrike" kern="1200" cap="none" spc="0" normalizeH="0" baseline="0" noProof="0">
                <a:ln>
                  <a:noFill/>
                </a:ln>
                <a:solidFill>
                  <a:srgbClr val="C6E7FC">
                    <a:shade val="50000"/>
                  </a:srgbClr>
                </a:solidFill>
                <a:effectLst/>
                <a:uLnTx/>
                <a:uFillTx/>
                <a:latin typeface="+mn-lt"/>
                <a:ea typeface="+mn-ea"/>
                <a:cs typeface="+mn-cs"/>
              </a:rPr>
            </a:fld>
            <a:endParaRPr kumimoji="0" lang="en-US" sz="1000" b="0" i="0" u="none" strike="noStrike" kern="1200" cap="none" spc="0" normalizeH="0" baseline="0" noProof="0">
              <a:ln>
                <a:noFill/>
              </a:ln>
              <a:solidFill>
                <a:srgbClr val="C6E7FC">
                  <a:shade val="50000"/>
                </a:srgbClr>
              </a:solidFill>
              <a:effectLst/>
              <a:uLnTx/>
              <a:uFillTx/>
              <a:latin typeface="+mn-lt"/>
              <a:ea typeface="+mn-ea"/>
              <a:cs typeface="+mn-cs"/>
            </a:endParaRPr>
          </a:p>
        </p:txBody>
      </p:sp>
      <p:sp>
        <p:nvSpPr>
          <p:cNvPr id="18" name="Footer Placeholder 17"/>
          <p:cNvSpPr>
            <a:spLocks noGrp="1"/>
          </p:cNvSpPr>
          <p:nvPr>
            <p:ph type="ftr" sz="quarter" idx="3"/>
          </p:nvPr>
        </p:nvSpPr>
        <p:spPr>
          <a:xfrm>
            <a:off x="6062663" y="6111875"/>
            <a:ext cx="2286000" cy="365125"/>
          </a:xfrm>
          <a:prstGeom prst="rect">
            <a:avLst/>
          </a:prstGeom>
        </p:spPr>
        <p:txBody>
          <a:bodyPr vert="horz" anchor="b"/>
          <a:lstStyle>
            <a:lvl1pPr algn="l" eaLnBrk="1" fontAlgn="auto" latinLnBrk="0" hangingPunct="1">
              <a:spcBef>
                <a:spcPts val="0"/>
              </a:spcBef>
              <a:spcAft>
                <a:spcPts val="0"/>
              </a:spcAft>
              <a:defRPr kumimoji="0" sz="1000">
                <a:solidFill>
                  <a:srgbClr val="C6E7FC">
                    <a:shade val="50000"/>
                  </a:srgbClr>
                </a:solidFill>
                <a:latin typeface="+mn-lt"/>
                <a:cs typeface="+mn-cs"/>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a:ln>
                  <a:noFill/>
                </a:ln>
                <a:solidFill>
                  <a:srgbClr val="C6E7FC">
                    <a:shade val="50000"/>
                  </a:srgbClr>
                </a:solidFill>
                <a:effectLst/>
                <a:uLnTx/>
                <a:uFillTx/>
                <a:latin typeface="+mn-lt"/>
                <a:ea typeface="+mn-ea"/>
                <a:cs typeface="+mn-cs"/>
              </a:rPr>
              <a:t>© Oxford University Press 2013. All rights reserved.</a:t>
            </a:r>
            <a:endParaRPr kumimoji="0" lang="en-US" sz="1000" b="0" i="0" u="none" strike="noStrike" kern="1200" cap="none" spc="0" normalizeH="0" baseline="0" noProof="0">
              <a:ln>
                <a:noFill/>
              </a:ln>
              <a:solidFill>
                <a:srgbClr val="C6E7FC">
                  <a:shade val="50000"/>
                </a:srgbClr>
              </a:solidFill>
              <a:effectLst/>
              <a:uLnTx/>
              <a:uFillTx/>
              <a:latin typeface="+mn-lt"/>
              <a:ea typeface="+mn-ea"/>
              <a:cs typeface="+mn-cs"/>
            </a:endParaRPr>
          </a:p>
        </p:txBody>
      </p:sp>
      <p:sp>
        <p:nvSpPr>
          <p:cNvPr id="5" name="Slide Number Placeholder 4"/>
          <p:cNvSpPr>
            <a:spLocks noGrp="1"/>
          </p:cNvSpPr>
          <p:nvPr>
            <p:ph type="sldNum" sz="quarter" idx="4"/>
          </p:nvPr>
        </p:nvSpPr>
        <p:spPr>
          <a:xfrm>
            <a:off x="8348663" y="6111875"/>
            <a:ext cx="457200" cy="365125"/>
          </a:xfrm>
          <a:prstGeom prst="rect">
            <a:avLst/>
          </a:prstGeom>
        </p:spPr>
        <p:txBody>
          <a:bodyPr vert="horz" anchor="b"/>
          <a:lstStyle>
            <a:lvl1pPr algn="r">
              <a:defRPr sz="1000">
                <a:solidFill>
                  <a:srgbClr val="91AAB9"/>
                </a:solidFill>
                <a:latin typeface="Verdana" panose="020B0604030504040204" pitchFamily="34" charset="0"/>
              </a:defRPr>
            </a:lvl1pPr>
          </a:lstStyle>
          <a:p>
            <a:pPr lvl="0" eaLnBrk="1" fontAlgn="base" hangingPunct="1"/>
            <a:fld id="{9A0DB2DC-4C9A-4742-B13C-FB6460FD3503}" type="slidenum">
              <a:rPr lang="en-US" strike="noStrike" noProof="1" dirty="0">
                <a:latin typeface="Verdana" panose="020B0604030504040204" pitchFamily="34" charset="0"/>
                <a:ea typeface="Arial" panose="020B0604020202020204" pitchFamily="34" charset="0"/>
                <a:cs typeface="+mn-cs"/>
              </a:rPr>
            </a:fld>
            <a:endParaRPr lang="en-US" strike="noStrike" noProof="1"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eaLnBrk="0" fontAlgn="base" hangingPunct="0">
        <a:spcBef>
          <a:spcPct val="0"/>
        </a:spcBef>
        <a:spcAft>
          <a:spcPct val="0"/>
        </a:spcAft>
        <a:defRPr sz="3600" b="1" kern="1200">
          <a:solidFill>
            <a:srgbClr val="5C9965"/>
          </a:solidFill>
          <a:effectLst>
            <a:outerShdw blurRad="53975" dist="22860" dir="5400000" algn="tl" rotWithShape="0">
              <a:srgbClr val="000000">
                <a:alpha val="55000"/>
              </a:srgbClr>
            </a:outerShdw>
          </a:effectLst>
          <a:latin typeface="+mj-lt"/>
          <a:ea typeface="+mj-ea"/>
          <a:cs typeface="+mj-cs"/>
        </a:defRPr>
      </a:lvl1pPr>
      <a:lvl2pPr algn="l" rtl="0" eaLnBrk="0" fontAlgn="base" hangingPunct="0">
        <a:spcBef>
          <a:spcPct val="0"/>
        </a:spcBef>
        <a:spcAft>
          <a:spcPct val="0"/>
        </a:spcAft>
        <a:defRPr sz="3600" b="1">
          <a:solidFill>
            <a:srgbClr val="5C9965"/>
          </a:solidFill>
          <a:latin typeface="Verdana" panose="020B0604030504040204" pitchFamily="34" charset="0"/>
        </a:defRPr>
      </a:lvl2pPr>
      <a:lvl3pPr algn="l" rtl="0" eaLnBrk="0" fontAlgn="base" hangingPunct="0">
        <a:spcBef>
          <a:spcPct val="0"/>
        </a:spcBef>
        <a:spcAft>
          <a:spcPct val="0"/>
        </a:spcAft>
        <a:defRPr sz="3600" b="1">
          <a:solidFill>
            <a:srgbClr val="5C9965"/>
          </a:solidFill>
          <a:latin typeface="Verdana" panose="020B0604030504040204" pitchFamily="34" charset="0"/>
        </a:defRPr>
      </a:lvl3pPr>
      <a:lvl4pPr algn="l" rtl="0" eaLnBrk="0" fontAlgn="base" hangingPunct="0">
        <a:spcBef>
          <a:spcPct val="0"/>
        </a:spcBef>
        <a:spcAft>
          <a:spcPct val="0"/>
        </a:spcAft>
        <a:defRPr sz="3600" b="1">
          <a:solidFill>
            <a:srgbClr val="5C9965"/>
          </a:solidFill>
          <a:latin typeface="Verdana" panose="020B0604030504040204" pitchFamily="34" charset="0"/>
        </a:defRPr>
      </a:lvl4pPr>
      <a:lvl5pPr algn="l" rtl="0" eaLnBrk="0" fontAlgn="base" hangingPunct="0">
        <a:spcBef>
          <a:spcPct val="0"/>
        </a:spcBef>
        <a:spcAft>
          <a:spcPct val="0"/>
        </a:spcAft>
        <a:defRPr sz="3600" b="1">
          <a:solidFill>
            <a:srgbClr val="5C9965"/>
          </a:solidFill>
          <a:latin typeface="Verdana" panose="020B0604030504040204" pitchFamily="34" charset="0"/>
        </a:defRPr>
      </a:lvl5pPr>
      <a:lvl6pPr marL="457200" algn="l" rtl="0" fontAlgn="base">
        <a:spcBef>
          <a:spcPct val="0"/>
        </a:spcBef>
        <a:spcAft>
          <a:spcPct val="0"/>
        </a:spcAft>
        <a:defRPr sz="3600" b="1">
          <a:solidFill>
            <a:srgbClr val="5C9965"/>
          </a:solidFill>
          <a:latin typeface="Verdana" panose="020B0604030504040204" pitchFamily="34" charset="0"/>
        </a:defRPr>
      </a:lvl6pPr>
      <a:lvl7pPr marL="914400" algn="l" rtl="0" fontAlgn="base">
        <a:spcBef>
          <a:spcPct val="0"/>
        </a:spcBef>
        <a:spcAft>
          <a:spcPct val="0"/>
        </a:spcAft>
        <a:defRPr sz="3600" b="1">
          <a:solidFill>
            <a:srgbClr val="5C9965"/>
          </a:solidFill>
          <a:latin typeface="Verdana" panose="020B0604030504040204" pitchFamily="34" charset="0"/>
        </a:defRPr>
      </a:lvl7pPr>
      <a:lvl8pPr marL="1371600" algn="l" rtl="0" fontAlgn="base">
        <a:spcBef>
          <a:spcPct val="0"/>
        </a:spcBef>
        <a:spcAft>
          <a:spcPct val="0"/>
        </a:spcAft>
        <a:defRPr sz="3600" b="1">
          <a:solidFill>
            <a:srgbClr val="5C9965"/>
          </a:solidFill>
          <a:latin typeface="Verdana" panose="020B0604030504040204" pitchFamily="34" charset="0"/>
        </a:defRPr>
      </a:lvl8pPr>
      <a:lvl9pPr marL="1828800" algn="l" rtl="0" fontAlgn="base">
        <a:spcBef>
          <a:spcPct val="0"/>
        </a:spcBef>
        <a:spcAft>
          <a:spcPct val="0"/>
        </a:spcAft>
        <a:defRPr sz="3600" b="1">
          <a:solidFill>
            <a:srgbClr val="5C9965"/>
          </a:solidFill>
          <a:latin typeface="Verdana" panose="020B0604030504040204" pitchFamily="34" charset="0"/>
        </a:defRPr>
      </a:lvl9pPr>
    </p:titleStyle>
    <p:bodyStyle>
      <a:lvl1pPr marL="265430" indent="-265430" algn="l" rtl="0" eaLnBrk="0" fontAlgn="base" hangingPunct="0">
        <a:spcBef>
          <a:spcPts val="250"/>
        </a:spcBef>
        <a:spcAft>
          <a:spcPct val="0"/>
        </a:spcAft>
        <a:buClr>
          <a:schemeClr val="accent1"/>
        </a:buClr>
        <a:buSzPct val="80000"/>
        <a:buFont typeface="Wingdings 2" panose="05020102010507070707" pitchFamily="18" charset="2"/>
        <a:buChar char=""/>
        <a:defRPr sz="2800" kern="1200">
          <a:solidFill>
            <a:schemeClr val="tx1"/>
          </a:solidFill>
          <a:latin typeface="+mn-lt"/>
          <a:ea typeface="+mn-ea"/>
          <a:cs typeface="+mn-cs"/>
        </a:defRPr>
      </a:lvl1pPr>
      <a:lvl2pPr marL="548005" indent="-200025" algn="l" rtl="0" eaLnBrk="0" fontAlgn="base" hangingPunct="0">
        <a:spcBef>
          <a:spcPts val="250"/>
        </a:spcBef>
        <a:spcAft>
          <a:spcPct val="0"/>
        </a:spcAft>
        <a:buClr>
          <a:schemeClr val="accent1"/>
        </a:buClr>
        <a:buSzPct val="100000"/>
        <a:buFont typeface="Verdana" panose="020B0604030504040204" pitchFamily="34" charset="0"/>
        <a:buChar char="◦"/>
        <a:defRPr sz="2400" kern="1200">
          <a:solidFill>
            <a:schemeClr val="tx1"/>
          </a:solidFill>
          <a:latin typeface="+mn-lt"/>
          <a:ea typeface="+mn-ea"/>
          <a:cs typeface="+mn-cs"/>
        </a:defRPr>
      </a:lvl2pPr>
      <a:lvl3pPr marL="786130" indent="-182880" algn="l" rtl="0" eaLnBrk="0" fontAlgn="base" hangingPunct="0">
        <a:spcBef>
          <a:spcPts val="250"/>
        </a:spcBef>
        <a:spcAft>
          <a:spcPct val="0"/>
        </a:spcAft>
        <a:buClr>
          <a:srgbClr val="2488FF"/>
        </a:buClr>
        <a:buSzPct val="100000"/>
        <a:buFont typeface="Wingdings 2" panose="05020102010507070707" pitchFamily="18" charset="2"/>
        <a:buChar char=""/>
        <a:defRPr sz="2200" kern="1200">
          <a:solidFill>
            <a:schemeClr val="tx1"/>
          </a:solidFill>
          <a:latin typeface="+mn-lt"/>
          <a:ea typeface="+mn-ea"/>
          <a:cs typeface="+mn-cs"/>
        </a:defRPr>
      </a:lvl3pPr>
      <a:lvl4pPr marL="1024255" indent="-182880" algn="l" rtl="0" eaLnBrk="0" fontAlgn="base" hangingPunct="0">
        <a:spcBef>
          <a:spcPts val="225"/>
        </a:spcBef>
        <a:spcAft>
          <a:spcPct val="0"/>
        </a:spcAft>
        <a:buClr>
          <a:srgbClr val="2488FF"/>
        </a:buClr>
        <a:buSzPct val="112000"/>
        <a:buFont typeface="Verdana" panose="020B0604030504040204" pitchFamily="34" charset="0"/>
        <a:buChar char="◦"/>
        <a:defRPr sz="1900" kern="1200">
          <a:solidFill>
            <a:schemeClr val="tx1"/>
          </a:solidFill>
          <a:latin typeface="+mn-lt"/>
          <a:ea typeface="+mn-ea"/>
          <a:cs typeface="+mn-cs"/>
        </a:defRPr>
      </a:lvl4pPr>
      <a:lvl5pPr marL="1279525" indent="-182880" algn="l" rtl="0" eaLnBrk="0" fontAlgn="base" hangingPunct="0">
        <a:spcBef>
          <a:spcPts val="250"/>
        </a:spcBef>
        <a:spcAft>
          <a:spcPct val="0"/>
        </a:spcAft>
        <a:buClr>
          <a:srgbClr val="3FFF6D"/>
        </a:buClr>
        <a:buSzPct val="100000"/>
        <a:buFont typeface="Wingdings 2" panose="05020102010507070707" pitchFamily="18" charset="2"/>
        <a:buChar char=""/>
        <a:defRPr sz="2000" kern="1200">
          <a:solidFill>
            <a:schemeClr val="tx1"/>
          </a:solidFill>
          <a:latin typeface="+mn-lt"/>
          <a:ea typeface="+mn-ea"/>
          <a:cs typeface="+mn-cs"/>
        </a:defRPr>
      </a:lvl5pPr>
      <a:lvl6pPr marL="1490345" indent="-182880" algn="l" rtl="0" eaLnBrk="1" latinLnBrk="0" hangingPunct="1">
        <a:spcBef>
          <a:spcPts val="250"/>
        </a:spcBef>
        <a:buClr>
          <a:schemeClr val="accent3">
            <a:tint val="85000"/>
            <a:satMod val="275000"/>
          </a:schemeClr>
        </a:buClr>
        <a:buSzPct val="100000"/>
        <a:buFont typeface="Verdana" panose="020B0604030504040204"/>
        <a:buChar char="◦"/>
        <a:defRPr kumimoji="0" sz="1700" kern="1200" baseline="0">
          <a:solidFill>
            <a:schemeClr val="tx1"/>
          </a:solidFill>
          <a:latin typeface="+mn-lt"/>
          <a:ea typeface="+mn-ea"/>
          <a:cs typeface="+mn-cs"/>
        </a:defRPr>
      </a:lvl6pPr>
      <a:lvl7pPr marL="1700530" indent="-182880" algn="l" rtl="0" eaLnBrk="1" latinLnBrk="0" hangingPunct="1">
        <a:spcBef>
          <a:spcPts val="255"/>
        </a:spcBef>
        <a:buClr>
          <a:schemeClr val="accent3">
            <a:tint val="85000"/>
            <a:satMod val="275000"/>
          </a:schemeClr>
        </a:buClr>
        <a:buSzPct val="100000"/>
        <a:buFont typeface="Wingdings 2" panose="05020102010507070707"/>
        <a:buChar char=""/>
        <a:defRPr kumimoji="0" sz="1500" kern="1200">
          <a:solidFill>
            <a:schemeClr val="tx1"/>
          </a:solidFill>
          <a:latin typeface="+mn-lt"/>
          <a:ea typeface="+mn-ea"/>
          <a:cs typeface="+mn-cs"/>
        </a:defRPr>
      </a:lvl7pPr>
      <a:lvl8pPr marL="1920240" indent="-182880" algn="l" rtl="0" eaLnBrk="1" latinLnBrk="0" hangingPunct="1">
        <a:spcBef>
          <a:spcPts val="255"/>
        </a:spcBef>
        <a:buClr>
          <a:schemeClr val="accent3">
            <a:tint val="85000"/>
            <a:satMod val="275000"/>
          </a:schemeClr>
        </a:buClr>
        <a:buSzPct val="100000"/>
        <a:buFont typeface="Verdana" panose="020B0604030504040204"/>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panose="05020102010507070707"/>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white">
      <p:bgRef idx="1001">
        <a:schemeClr val="bg2"/>
      </p:bgRef>
    </p:bg>
    <p:spTree>
      <p:nvGrpSpPr>
        <p:cNvPr id="1" name=""/>
        <p:cNvGrpSpPr/>
        <p:nvPr/>
      </p:nvGrpSpPr>
      <p:grpSpPr/>
      <p:sp>
        <p:nvSpPr>
          <p:cNvPr id="7" name="Rounded Rectangle 6"/>
          <p:cNvSpPr/>
          <p:nvPr/>
        </p:nvSpPr>
        <p:spPr>
          <a:xfrm>
            <a:off x="304800" y="328613"/>
            <a:ext cx="8532813" cy="6197600"/>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9" name="Rounded Rectangle 8"/>
          <p:cNvSpPr/>
          <p:nvPr/>
        </p:nvSpPr>
        <p:spPr>
          <a:xfrm>
            <a:off x="419100" y="433388"/>
            <a:ext cx="8305800" cy="5486400"/>
          </a:xfrm>
          <a:prstGeom prst="roundRect">
            <a:avLst>
              <a:gd name="adj" fmla="val 2127"/>
            </a:avLst>
          </a:prstGeom>
          <a:solidFill>
            <a:srgbClr val="C9FAFC">
              <a:alpha val="50196"/>
            </a:srgbClr>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3" name="Title Placeholder 12"/>
          <p:cNvSpPr>
            <a:spLocks noGrp="1"/>
          </p:cNvSpPr>
          <p:nvPr>
            <p:ph type="title"/>
          </p:nvPr>
        </p:nvSpPr>
        <p:spPr>
          <a:xfrm>
            <a:off x="503238" y="4986338"/>
            <a:ext cx="8183563" cy="1050925"/>
          </a:xfrm>
          <a:prstGeom prst="rect">
            <a:avLst/>
          </a:prstGeom>
        </p:spPr>
        <p:txBody>
          <a:bodyPr vert="horz" anchor="b">
            <a:normAutofit/>
          </a:bodyPr>
          <a:lstStyle/>
          <a:p>
            <a:pPr fontAlgn="base"/>
            <a:r>
              <a:rPr lang="en-US" strike="noStrike" noProof="1" smtClean="0"/>
              <a:t>Click to edit Master title style</a:t>
            </a:r>
            <a:endParaRPr lang="en-US" strike="noStrike" noProof="1"/>
          </a:p>
        </p:txBody>
      </p:sp>
      <p:sp>
        <p:nvSpPr>
          <p:cNvPr id="1029" name="Text Placeholder 3"/>
          <p:cNvSpPr>
            <a:spLocks noGrp="1"/>
          </p:cNvSpPr>
          <p:nvPr>
            <p:ph type="body"/>
          </p:nvPr>
        </p:nvSpPr>
        <p:spPr>
          <a:xfrm>
            <a:off x="673100" y="450850"/>
            <a:ext cx="8183563" cy="4187825"/>
          </a:xfrm>
          <a:prstGeom prst="rect">
            <a:avLst/>
          </a:prstGeom>
          <a:noFill/>
          <a:ln w="9525">
            <a:noFill/>
          </a:ln>
        </p:spPr>
        <p:txBody>
          <a:bodyPr lIns="182880" tIns="91440" anchor="t" anchorCtr="0"/>
          <a:p>
            <a:pPr lvl="0"/>
            <a:r>
              <a:rPr lang="en-US" altLang="en-GB" dirty="0"/>
              <a:t>Click to edit Master text styles</a:t>
            </a:r>
            <a:endParaRPr lang="en-US" altLang="en-GB" dirty="0"/>
          </a:p>
          <a:p>
            <a:pPr lvl="1"/>
            <a:r>
              <a:rPr lang="en-US" altLang="en-GB" dirty="0"/>
              <a:t>Second level</a:t>
            </a:r>
            <a:endParaRPr lang="en-US" altLang="en-GB" dirty="0"/>
          </a:p>
          <a:p>
            <a:pPr lvl="2"/>
            <a:r>
              <a:rPr lang="en-US" altLang="en-GB" dirty="0"/>
              <a:t>Third level</a:t>
            </a:r>
            <a:endParaRPr lang="en-US" altLang="en-GB" dirty="0"/>
          </a:p>
          <a:p>
            <a:pPr lvl="3"/>
            <a:r>
              <a:rPr lang="en-US" altLang="en-GB" dirty="0"/>
              <a:t>Fourth level</a:t>
            </a:r>
            <a:endParaRPr lang="en-US" altLang="en-GB" dirty="0"/>
          </a:p>
          <a:p>
            <a:pPr lvl="4"/>
            <a:r>
              <a:rPr lang="en-US" altLang="en-GB" dirty="0"/>
              <a:t>Fifth level</a:t>
            </a:r>
            <a:endParaRPr lang="en-US" altLang="en-GB" dirty="0"/>
          </a:p>
        </p:txBody>
      </p:sp>
      <p:sp>
        <p:nvSpPr>
          <p:cNvPr id="25" name="Date Placeholder 24"/>
          <p:cNvSpPr>
            <a:spLocks noGrp="1"/>
          </p:cNvSpPr>
          <p:nvPr>
            <p:ph type="dt" sz="half" idx="2"/>
          </p:nvPr>
        </p:nvSpPr>
        <p:spPr>
          <a:xfrm>
            <a:off x="3776663" y="6111875"/>
            <a:ext cx="2286000" cy="365125"/>
          </a:xfrm>
          <a:prstGeom prst="rect">
            <a:avLst/>
          </a:prstGeom>
        </p:spPr>
        <p:txBody>
          <a:bodyPr vert="horz" anchor="b"/>
          <a:lstStyle>
            <a:lvl1pPr algn="r" eaLnBrk="1" fontAlgn="auto" latinLnBrk="0" hangingPunct="1">
              <a:spcBef>
                <a:spcPts val="0"/>
              </a:spcBef>
              <a:spcAft>
                <a:spcPts val="0"/>
              </a:spcAft>
              <a:defRPr kumimoji="0" sz="1000">
                <a:solidFill>
                  <a:srgbClr val="C6E7FC">
                    <a:shade val="50000"/>
                  </a:srgbClr>
                </a:solidFill>
                <a:latin typeface="+mn-lt"/>
                <a:cs typeface="+mn-cs"/>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0304E593-A0B8-48E0-8526-8055ED743450}" type="datetime1">
              <a:rPr kumimoji="0" lang="en-US" sz="1000" b="0" i="0" u="none" strike="noStrike" kern="1200" cap="none" spc="0" normalizeH="0" baseline="0" noProof="0">
                <a:ln>
                  <a:noFill/>
                </a:ln>
                <a:solidFill>
                  <a:srgbClr val="C6E7FC">
                    <a:shade val="50000"/>
                  </a:srgbClr>
                </a:solidFill>
                <a:effectLst/>
                <a:uLnTx/>
                <a:uFillTx/>
                <a:latin typeface="+mn-lt"/>
                <a:ea typeface="+mn-ea"/>
                <a:cs typeface="+mn-cs"/>
              </a:rPr>
            </a:fld>
            <a:endParaRPr kumimoji="0" lang="en-US" sz="1000" b="0" i="0" u="none" strike="noStrike" kern="1200" cap="none" spc="0" normalizeH="0" baseline="0" noProof="0">
              <a:ln>
                <a:noFill/>
              </a:ln>
              <a:solidFill>
                <a:srgbClr val="C6E7FC">
                  <a:shade val="50000"/>
                </a:srgbClr>
              </a:solidFill>
              <a:effectLst/>
              <a:uLnTx/>
              <a:uFillTx/>
              <a:latin typeface="+mn-lt"/>
              <a:ea typeface="+mn-ea"/>
              <a:cs typeface="+mn-cs"/>
            </a:endParaRPr>
          </a:p>
        </p:txBody>
      </p:sp>
      <p:sp>
        <p:nvSpPr>
          <p:cNvPr id="18" name="Footer Placeholder 17"/>
          <p:cNvSpPr>
            <a:spLocks noGrp="1"/>
          </p:cNvSpPr>
          <p:nvPr>
            <p:ph type="ftr" sz="quarter" idx="3"/>
          </p:nvPr>
        </p:nvSpPr>
        <p:spPr>
          <a:xfrm>
            <a:off x="6062663" y="6111875"/>
            <a:ext cx="2286000" cy="365125"/>
          </a:xfrm>
          <a:prstGeom prst="rect">
            <a:avLst/>
          </a:prstGeom>
        </p:spPr>
        <p:txBody>
          <a:bodyPr vert="horz" anchor="b"/>
          <a:lstStyle>
            <a:lvl1pPr algn="l" eaLnBrk="1" fontAlgn="auto" latinLnBrk="0" hangingPunct="1">
              <a:spcBef>
                <a:spcPts val="0"/>
              </a:spcBef>
              <a:spcAft>
                <a:spcPts val="0"/>
              </a:spcAft>
              <a:defRPr kumimoji="0" sz="1000">
                <a:solidFill>
                  <a:srgbClr val="C6E7FC">
                    <a:shade val="50000"/>
                  </a:srgbClr>
                </a:solidFill>
                <a:latin typeface="+mn-lt"/>
                <a:cs typeface="+mn-cs"/>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a:ln>
                  <a:noFill/>
                </a:ln>
                <a:solidFill>
                  <a:srgbClr val="C6E7FC">
                    <a:shade val="50000"/>
                  </a:srgbClr>
                </a:solidFill>
                <a:effectLst/>
                <a:uLnTx/>
                <a:uFillTx/>
                <a:latin typeface="+mn-lt"/>
                <a:ea typeface="+mn-ea"/>
                <a:cs typeface="+mn-cs"/>
              </a:rPr>
              <a:t>© Oxford University Press 2013. All rights reserved.</a:t>
            </a:r>
            <a:endParaRPr kumimoji="0" lang="en-US" sz="1000" b="0" i="0" u="none" strike="noStrike" kern="1200" cap="none" spc="0" normalizeH="0" baseline="0" noProof="0">
              <a:ln>
                <a:noFill/>
              </a:ln>
              <a:solidFill>
                <a:srgbClr val="C6E7FC">
                  <a:shade val="50000"/>
                </a:srgbClr>
              </a:solidFill>
              <a:effectLst/>
              <a:uLnTx/>
              <a:uFillTx/>
              <a:latin typeface="+mn-lt"/>
              <a:ea typeface="+mn-ea"/>
              <a:cs typeface="+mn-cs"/>
            </a:endParaRPr>
          </a:p>
        </p:txBody>
      </p:sp>
      <p:sp>
        <p:nvSpPr>
          <p:cNvPr id="5" name="Slide Number Placeholder 4"/>
          <p:cNvSpPr>
            <a:spLocks noGrp="1"/>
          </p:cNvSpPr>
          <p:nvPr>
            <p:ph type="sldNum" sz="quarter" idx="4"/>
          </p:nvPr>
        </p:nvSpPr>
        <p:spPr>
          <a:xfrm>
            <a:off x="8348663" y="6111875"/>
            <a:ext cx="457200" cy="365125"/>
          </a:xfrm>
          <a:prstGeom prst="rect">
            <a:avLst/>
          </a:prstGeom>
        </p:spPr>
        <p:txBody>
          <a:bodyPr vert="horz" anchor="b"/>
          <a:lstStyle>
            <a:lvl1pPr algn="r">
              <a:defRPr sz="1000">
                <a:solidFill>
                  <a:srgbClr val="91AAB9"/>
                </a:solidFill>
                <a:latin typeface="Verdana" panose="020B0604030504040204" pitchFamily="34" charset="0"/>
              </a:defRPr>
            </a:lvl1pPr>
          </a:lstStyle>
          <a:p>
            <a:pPr lvl="0" eaLnBrk="1" fontAlgn="base" hangingPunct="1"/>
            <a:fld id="{9A0DB2DC-4C9A-4742-B13C-FB6460FD3503}" type="slidenum">
              <a:rPr lang="en-US" strike="noStrike" noProof="1" dirty="0">
                <a:latin typeface="Verdana" panose="020B0604030504040204" pitchFamily="34" charset="0"/>
                <a:ea typeface="Arial" panose="020B0604020202020204" pitchFamily="34" charset="0"/>
                <a:cs typeface="+mn-cs"/>
              </a:rPr>
            </a:fld>
            <a:endParaRPr lang="en-US" strike="noStrike" noProof="1"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rtl="0" eaLnBrk="0" fontAlgn="base" hangingPunct="0">
        <a:spcBef>
          <a:spcPct val="0"/>
        </a:spcBef>
        <a:spcAft>
          <a:spcPct val="0"/>
        </a:spcAft>
        <a:defRPr sz="3600" b="1" kern="1200">
          <a:solidFill>
            <a:srgbClr val="5C9965"/>
          </a:solidFill>
          <a:effectLst>
            <a:outerShdw blurRad="53975" dist="22860" dir="5400000" algn="tl" rotWithShape="0">
              <a:srgbClr val="000000">
                <a:alpha val="55000"/>
              </a:srgbClr>
            </a:outerShdw>
          </a:effectLst>
          <a:latin typeface="+mj-lt"/>
          <a:ea typeface="+mj-ea"/>
          <a:cs typeface="+mj-cs"/>
        </a:defRPr>
      </a:lvl1pPr>
      <a:lvl2pPr algn="l" rtl="0" eaLnBrk="0" fontAlgn="base" hangingPunct="0">
        <a:spcBef>
          <a:spcPct val="0"/>
        </a:spcBef>
        <a:spcAft>
          <a:spcPct val="0"/>
        </a:spcAft>
        <a:defRPr sz="3600" b="1">
          <a:solidFill>
            <a:srgbClr val="5C9965"/>
          </a:solidFill>
          <a:latin typeface="Verdana" panose="020B0604030504040204" pitchFamily="34" charset="0"/>
        </a:defRPr>
      </a:lvl2pPr>
      <a:lvl3pPr algn="l" rtl="0" eaLnBrk="0" fontAlgn="base" hangingPunct="0">
        <a:spcBef>
          <a:spcPct val="0"/>
        </a:spcBef>
        <a:spcAft>
          <a:spcPct val="0"/>
        </a:spcAft>
        <a:defRPr sz="3600" b="1">
          <a:solidFill>
            <a:srgbClr val="5C9965"/>
          </a:solidFill>
          <a:latin typeface="Verdana" panose="020B0604030504040204" pitchFamily="34" charset="0"/>
        </a:defRPr>
      </a:lvl3pPr>
      <a:lvl4pPr algn="l" rtl="0" eaLnBrk="0" fontAlgn="base" hangingPunct="0">
        <a:spcBef>
          <a:spcPct val="0"/>
        </a:spcBef>
        <a:spcAft>
          <a:spcPct val="0"/>
        </a:spcAft>
        <a:defRPr sz="3600" b="1">
          <a:solidFill>
            <a:srgbClr val="5C9965"/>
          </a:solidFill>
          <a:latin typeface="Verdana" panose="020B0604030504040204" pitchFamily="34" charset="0"/>
        </a:defRPr>
      </a:lvl4pPr>
      <a:lvl5pPr algn="l" rtl="0" eaLnBrk="0" fontAlgn="base" hangingPunct="0">
        <a:spcBef>
          <a:spcPct val="0"/>
        </a:spcBef>
        <a:spcAft>
          <a:spcPct val="0"/>
        </a:spcAft>
        <a:defRPr sz="3600" b="1">
          <a:solidFill>
            <a:srgbClr val="5C9965"/>
          </a:solidFill>
          <a:latin typeface="Verdana" panose="020B0604030504040204" pitchFamily="34" charset="0"/>
        </a:defRPr>
      </a:lvl5pPr>
      <a:lvl6pPr marL="457200" algn="l" rtl="0" fontAlgn="base">
        <a:spcBef>
          <a:spcPct val="0"/>
        </a:spcBef>
        <a:spcAft>
          <a:spcPct val="0"/>
        </a:spcAft>
        <a:defRPr sz="3600" b="1">
          <a:solidFill>
            <a:srgbClr val="5C9965"/>
          </a:solidFill>
          <a:latin typeface="Verdana" panose="020B0604030504040204" pitchFamily="34" charset="0"/>
        </a:defRPr>
      </a:lvl6pPr>
      <a:lvl7pPr marL="914400" algn="l" rtl="0" fontAlgn="base">
        <a:spcBef>
          <a:spcPct val="0"/>
        </a:spcBef>
        <a:spcAft>
          <a:spcPct val="0"/>
        </a:spcAft>
        <a:defRPr sz="3600" b="1">
          <a:solidFill>
            <a:srgbClr val="5C9965"/>
          </a:solidFill>
          <a:latin typeface="Verdana" panose="020B0604030504040204" pitchFamily="34" charset="0"/>
        </a:defRPr>
      </a:lvl7pPr>
      <a:lvl8pPr marL="1371600" algn="l" rtl="0" fontAlgn="base">
        <a:spcBef>
          <a:spcPct val="0"/>
        </a:spcBef>
        <a:spcAft>
          <a:spcPct val="0"/>
        </a:spcAft>
        <a:defRPr sz="3600" b="1">
          <a:solidFill>
            <a:srgbClr val="5C9965"/>
          </a:solidFill>
          <a:latin typeface="Verdana" panose="020B0604030504040204" pitchFamily="34" charset="0"/>
        </a:defRPr>
      </a:lvl8pPr>
      <a:lvl9pPr marL="1828800" algn="l" rtl="0" fontAlgn="base">
        <a:spcBef>
          <a:spcPct val="0"/>
        </a:spcBef>
        <a:spcAft>
          <a:spcPct val="0"/>
        </a:spcAft>
        <a:defRPr sz="3600" b="1">
          <a:solidFill>
            <a:srgbClr val="5C9965"/>
          </a:solidFill>
          <a:latin typeface="Verdana" panose="020B0604030504040204" pitchFamily="34" charset="0"/>
        </a:defRPr>
      </a:lvl9pPr>
    </p:titleStyle>
    <p:bodyStyle>
      <a:lvl1pPr marL="265430" indent="-265430" algn="l" rtl="0" eaLnBrk="0" fontAlgn="base" hangingPunct="0">
        <a:spcBef>
          <a:spcPts val="250"/>
        </a:spcBef>
        <a:spcAft>
          <a:spcPct val="0"/>
        </a:spcAft>
        <a:buClr>
          <a:schemeClr val="accent1"/>
        </a:buClr>
        <a:buSzPct val="80000"/>
        <a:buFont typeface="Wingdings 2" panose="05020102010507070707" pitchFamily="18" charset="2"/>
        <a:buChar char=""/>
        <a:defRPr sz="2800" kern="1200">
          <a:solidFill>
            <a:schemeClr val="tx1"/>
          </a:solidFill>
          <a:latin typeface="+mn-lt"/>
          <a:ea typeface="+mn-ea"/>
          <a:cs typeface="+mn-cs"/>
        </a:defRPr>
      </a:lvl1pPr>
      <a:lvl2pPr marL="548005" indent="-200025" algn="l" rtl="0" eaLnBrk="0" fontAlgn="base" hangingPunct="0">
        <a:spcBef>
          <a:spcPts val="250"/>
        </a:spcBef>
        <a:spcAft>
          <a:spcPct val="0"/>
        </a:spcAft>
        <a:buClr>
          <a:schemeClr val="accent1"/>
        </a:buClr>
        <a:buSzPct val="100000"/>
        <a:buFont typeface="Verdana" panose="020B0604030504040204" pitchFamily="34" charset="0"/>
        <a:buChar char="◦"/>
        <a:defRPr sz="2400" kern="1200">
          <a:solidFill>
            <a:schemeClr val="tx1"/>
          </a:solidFill>
          <a:latin typeface="+mn-lt"/>
          <a:ea typeface="+mn-ea"/>
          <a:cs typeface="+mn-cs"/>
        </a:defRPr>
      </a:lvl2pPr>
      <a:lvl3pPr marL="786130" indent="-182880" algn="l" rtl="0" eaLnBrk="0" fontAlgn="base" hangingPunct="0">
        <a:spcBef>
          <a:spcPts val="250"/>
        </a:spcBef>
        <a:spcAft>
          <a:spcPct val="0"/>
        </a:spcAft>
        <a:buClr>
          <a:srgbClr val="2488FF"/>
        </a:buClr>
        <a:buSzPct val="100000"/>
        <a:buFont typeface="Wingdings 2" panose="05020102010507070707" pitchFamily="18" charset="2"/>
        <a:buChar char=""/>
        <a:defRPr sz="2200" kern="1200">
          <a:solidFill>
            <a:schemeClr val="tx1"/>
          </a:solidFill>
          <a:latin typeface="+mn-lt"/>
          <a:ea typeface="+mn-ea"/>
          <a:cs typeface="+mn-cs"/>
        </a:defRPr>
      </a:lvl3pPr>
      <a:lvl4pPr marL="1024255" indent="-182880" algn="l" rtl="0" eaLnBrk="0" fontAlgn="base" hangingPunct="0">
        <a:spcBef>
          <a:spcPts val="225"/>
        </a:spcBef>
        <a:spcAft>
          <a:spcPct val="0"/>
        </a:spcAft>
        <a:buClr>
          <a:srgbClr val="2488FF"/>
        </a:buClr>
        <a:buSzPct val="112000"/>
        <a:buFont typeface="Verdana" panose="020B0604030504040204" pitchFamily="34" charset="0"/>
        <a:buChar char="◦"/>
        <a:defRPr sz="1900" kern="1200">
          <a:solidFill>
            <a:schemeClr val="tx1"/>
          </a:solidFill>
          <a:latin typeface="+mn-lt"/>
          <a:ea typeface="+mn-ea"/>
          <a:cs typeface="+mn-cs"/>
        </a:defRPr>
      </a:lvl4pPr>
      <a:lvl5pPr marL="1279525" indent="-182880" algn="l" rtl="0" eaLnBrk="0" fontAlgn="base" hangingPunct="0">
        <a:spcBef>
          <a:spcPts val="250"/>
        </a:spcBef>
        <a:spcAft>
          <a:spcPct val="0"/>
        </a:spcAft>
        <a:buClr>
          <a:srgbClr val="3FFF6D"/>
        </a:buClr>
        <a:buSzPct val="100000"/>
        <a:buFont typeface="Wingdings 2" panose="05020102010507070707" pitchFamily="18" charset="2"/>
        <a:buChar char=""/>
        <a:defRPr sz="2000" kern="1200">
          <a:solidFill>
            <a:schemeClr val="tx1"/>
          </a:solidFill>
          <a:latin typeface="+mn-lt"/>
          <a:ea typeface="+mn-ea"/>
          <a:cs typeface="+mn-cs"/>
        </a:defRPr>
      </a:lvl5pPr>
      <a:lvl6pPr marL="1490345" indent="-182880" algn="l" rtl="0" eaLnBrk="1" latinLnBrk="0" hangingPunct="1">
        <a:spcBef>
          <a:spcPts val="250"/>
        </a:spcBef>
        <a:buClr>
          <a:schemeClr val="accent3">
            <a:tint val="85000"/>
            <a:satMod val="275000"/>
          </a:schemeClr>
        </a:buClr>
        <a:buSzPct val="100000"/>
        <a:buFont typeface="Verdana" panose="020B0604030504040204"/>
        <a:buChar char="◦"/>
        <a:defRPr kumimoji="0" sz="1700" kern="1200" baseline="0">
          <a:solidFill>
            <a:schemeClr val="tx1"/>
          </a:solidFill>
          <a:latin typeface="+mn-lt"/>
          <a:ea typeface="+mn-ea"/>
          <a:cs typeface="+mn-cs"/>
        </a:defRPr>
      </a:lvl6pPr>
      <a:lvl7pPr marL="1700530" indent="-182880" algn="l" rtl="0" eaLnBrk="1" latinLnBrk="0" hangingPunct="1">
        <a:spcBef>
          <a:spcPts val="255"/>
        </a:spcBef>
        <a:buClr>
          <a:schemeClr val="accent3">
            <a:tint val="85000"/>
            <a:satMod val="275000"/>
          </a:schemeClr>
        </a:buClr>
        <a:buSzPct val="100000"/>
        <a:buFont typeface="Wingdings 2" panose="05020102010507070707"/>
        <a:buChar char=""/>
        <a:defRPr kumimoji="0" sz="1500" kern="1200">
          <a:solidFill>
            <a:schemeClr val="tx1"/>
          </a:solidFill>
          <a:latin typeface="+mn-lt"/>
          <a:ea typeface="+mn-ea"/>
          <a:cs typeface="+mn-cs"/>
        </a:defRPr>
      </a:lvl7pPr>
      <a:lvl8pPr marL="1920240" indent="-182880" algn="l" rtl="0" eaLnBrk="1" latinLnBrk="0" hangingPunct="1">
        <a:spcBef>
          <a:spcPts val="255"/>
        </a:spcBef>
        <a:buClr>
          <a:schemeClr val="accent3">
            <a:tint val="85000"/>
            <a:satMod val="275000"/>
          </a:schemeClr>
        </a:buClr>
        <a:buSzPct val="100000"/>
        <a:buFont typeface="Verdana" panose="020B0604030504040204"/>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panose="05020102010507070707"/>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https://www.tutorialspoint.com/cprogramming/c_function_call_by_reference.htm" TargetMode="External"/><Relationship Id="rId1" Type="http://schemas.openxmlformats.org/officeDocument/2006/relationships/hyperlink" Target="https://www.tutorialspoint.com/cprogramming/c_function_call_by_value.htm"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jpeg"/><Relationship Id="rId1" Type="http://schemas.openxmlformats.org/officeDocument/2006/relationships/image" Target="../media/image2.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5.png"/><Relationship Id="rId1" Type="http://schemas.openxmlformats.org/officeDocument/2006/relationships/image" Target="../media/image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wm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jpe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722313" y="1820863"/>
            <a:ext cx="7772400" cy="1828800"/>
          </a:xfrm>
        </p:spPr>
        <p:txBody>
          <a:bodyPr vert="horz" lIns="45720" rIns="45720" bIns="45720" anchor="b">
            <a:normAutofit/>
          </a:bodyPr>
          <a:lstStyle/>
          <a:p>
            <a:pPr marL="0" marR="0" lvl="0" indent="0" algn="r" defTabSz="914400" rtl="0" eaLnBrk="1" fontAlgn="auto" latinLnBrk="0" hangingPunct="1">
              <a:lnSpc>
                <a:spcPct val="100000"/>
              </a:lnSpc>
              <a:spcBef>
                <a:spcPct val="0"/>
              </a:spcBef>
              <a:spcAft>
                <a:spcPts val="0"/>
              </a:spcAft>
              <a:buClrTx/>
              <a:buSzTx/>
              <a:buFontTx/>
              <a:buNone/>
              <a:defRPr/>
            </a:pPr>
            <a:r>
              <a:rPr kumimoji="0" lang="en-IN" sz="4500" b="1" i="0" u="none" strike="noStrike" kern="1200" cap="none" spc="0" normalizeH="0" baseline="0" noProof="0" dirty="0" smtClean="0">
                <a:ln>
                  <a:noFill/>
                </a:ln>
                <a:solidFill>
                  <a:schemeClr val="accent1">
                    <a:tint val="88000"/>
                    <a:satMod val="150000"/>
                  </a:schemeClr>
                </a:solidFill>
                <a:effectLst>
                  <a:outerShdw blurRad="53975" dist="22860" dir="5400000" algn="tl" rotWithShape="0">
                    <a:srgbClr val="000000">
                      <a:alpha val="55000"/>
                    </a:srgbClr>
                  </a:outerShdw>
                </a:effectLst>
                <a:uLnTx/>
                <a:uFillTx/>
                <a:latin typeface="+mj-lt"/>
                <a:ea typeface="+mj-ea"/>
                <a:cs typeface="+mj-cs"/>
              </a:rPr>
              <a:t>Functions</a:t>
            </a:r>
            <a:endParaRPr kumimoji="0" lang="en-IN" sz="4500" b="1" i="0" u="none" strike="noStrike" kern="1200" cap="none" spc="0" normalizeH="0" baseline="0" noProof="0" dirty="0">
              <a:ln>
                <a:noFill/>
              </a:ln>
              <a:solidFill>
                <a:schemeClr val="accent1">
                  <a:tint val="88000"/>
                  <a:satMod val="150000"/>
                </a:schemeClr>
              </a:solidFill>
              <a:effectLst>
                <a:outerShdw blurRad="53975" dist="22860" dir="5400000" algn="tl" rotWithShape="0">
                  <a:srgbClr val="000000">
                    <a:alpha val="55000"/>
                  </a:srgbClr>
                </a:outerShdw>
              </a:effectLst>
              <a:uLnTx/>
              <a:uFillTx/>
              <a:latin typeface="+mj-lt"/>
              <a:ea typeface="+mj-ea"/>
              <a:cs typeface="+mj-cs"/>
            </a:endParaRPr>
          </a:p>
        </p:txBody>
      </p:sp>
      <p:sp>
        <p:nvSpPr>
          <p:cNvPr id="3" name="Subtitle 2"/>
          <p:cNvSpPr>
            <a:spLocks noGrp="1"/>
          </p:cNvSpPr>
          <p:nvPr>
            <p:ph type="subTitle" idx="1"/>
          </p:nvPr>
        </p:nvSpPr>
        <p:spPr/>
        <p:txBody>
          <a:bodyPr vert="horz" wrap="square" lIns="182880" tIns="0" rIns="91440" bIns="45720" numCol="1" anchor="t" anchorCtr="0" compatLnSpc="1">
            <a:normAutofit/>
          </a:bodyPr>
          <a:lstStyle/>
          <a:p>
            <a:pPr marL="36830" marR="0" lvl="0" indent="0" algn="r" defTabSz="914400" rtl="0" eaLnBrk="1" fontAlgn="auto" latinLnBrk="0" hangingPunct="1">
              <a:lnSpc>
                <a:spcPct val="100000"/>
              </a:lnSpc>
              <a:spcBef>
                <a:spcPts val="0"/>
              </a:spcBef>
              <a:spcAft>
                <a:spcPts val="0"/>
              </a:spcAft>
              <a:buClr>
                <a:schemeClr val="accent1"/>
              </a:buClr>
              <a:buSzPct val="80000"/>
              <a:buFont typeface="Wingdings 2" panose="05020102010507070707"/>
              <a:buNone/>
              <a:defRPr/>
            </a:pPr>
            <a:endParaRPr kumimoji="0" lang="en-IN" sz="2000" b="0" i="0" u="none" strike="noStrike" kern="1200" cap="none" spc="0" normalizeH="0" baseline="0" noProof="0" dirty="0">
              <a:ln>
                <a:noFill/>
              </a:ln>
              <a:solidFill>
                <a:schemeClr val="bg2">
                  <a:shade val="25000"/>
                </a:schemeClr>
              </a:solidFill>
              <a:effectLst/>
              <a:uLnTx/>
              <a:uFillTx/>
              <a:latin typeface="+mn-lt"/>
              <a:ea typeface="+mn-ea"/>
              <a:cs typeface="+mn-cs"/>
            </a:endParaRPr>
          </a:p>
        </p:txBody>
      </p:sp>
      <p:sp>
        <p:nvSpPr>
          <p:cNvPr id="5" name="Footer Placeholder 4"/>
          <p:cNvSpPr txBox="1">
            <a:spLocks noGrp="1"/>
          </p:cNvSpPr>
          <p:nvPr>
            <p:ph type="ftr" sz="quarter" idx="3"/>
          </p:nvPr>
        </p:nvSpPr>
        <p:spPr>
          <a:noFill/>
        </p:spPr>
        <p:txBody>
          <a:bodyPr anchor="b"/>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dirty="0">
                <a:ln>
                  <a:noFill/>
                </a:ln>
                <a:solidFill>
                  <a:srgbClr val="C6E7FC">
                    <a:shade val="50000"/>
                  </a:srgbClr>
                </a:solidFill>
                <a:effectLst/>
                <a:uLnTx/>
                <a:uFillTx/>
                <a:latin typeface="+mn-lt"/>
                <a:ea typeface="+mn-ea"/>
                <a:cs typeface="+mn-cs"/>
              </a:rPr>
              <a:t>© Oxford University Press 2013. All rights reserved.</a:t>
            </a:r>
            <a:endParaRPr kumimoji="0" lang="en-IN" sz="1000" b="0" i="0" u="none" strike="noStrike" kern="1200" cap="none" spc="0" normalizeH="0" baseline="0" noProof="0" dirty="0">
              <a:ln>
                <a:noFill/>
              </a:ln>
              <a:solidFill>
                <a:srgbClr val="C6E7FC">
                  <a:shade val="50000"/>
                </a:srgbClr>
              </a:solidFill>
              <a:effectLst/>
              <a:uLnTx/>
              <a:uFillTx/>
              <a:latin typeface="+mn-lt"/>
              <a:ea typeface="+mn-ea"/>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11188" y="76200"/>
            <a:ext cx="8183563" cy="1050925"/>
          </a:xfrm>
        </p:spPr>
        <p:txBody>
          <a:bodyPr vert="horz" anchor="b">
            <a:norm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3600" b="1" i="0" u="none" strike="noStrike" kern="1200" cap="none" spc="0" normalizeH="0" baseline="0" noProof="0" dirty="0" smtClean="0">
                <a:ln>
                  <a:noFill/>
                </a:ln>
                <a:solidFill>
                  <a:schemeClr val="bg1"/>
                </a:solidFill>
                <a:effectLst>
                  <a:outerShdw blurRad="53975" dist="22860" dir="5400000" algn="tl" rotWithShape="0">
                    <a:srgbClr val="000000">
                      <a:alpha val="55000"/>
                    </a:srgbClr>
                  </a:outerShdw>
                </a:effectLst>
                <a:uLnTx/>
                <a:uFillTx/>
                <a:latin typeface="+mj-lt"/>
                <a:ea typeface="+mj-ea"/>
                <a:cs typeface="+mj-cs"/>
              </a:rPr>
              <a:t>Actual and Formal parameters</a:t>
            </a:r>
            <a:endParaRPr kumimoji="0" lang="en-US" sz="3600" b="1" i="0" u="none" strike="noStrike" kern="1200" cap="none" spc="0" normalizeH="0" baseline="0" noProof="0" dirty="0">
              <a:ln>
                <a:noFill/>
              </a:ln>
              <a:solidFill>
                <a:schemeClr val="bg1"/>
              </a:solidFill>
              <a:effectLst>
                <a:outerShdw blurRad="53975" dist="22860" dir="5400000" algn="tl" rotWithShape="0">
                  <a:srgbClr val="000000">
                    <a:alpha val="55000"/>
                  </a:srgbClr>
                </a:outerShdw>
              </a:effectLst>
              <a:uLnTx/>
              <a:uFillTx/>
              <a:latin typeface="+mj-lt"/>
              <a:ea typeface="+mj-ea"/>
              <a:cs typeface="+mj-cs"/>
            </a:endParaRPr>
          </a:p>
        </p:txBody>
      </p:sp>
      <p:sp>
        <p:nvSpPr>
          <p:cNvPr id="3" name="Content Placeholder 2"/>
          <p:cNvSpPr>
            <a:spLocks noGrp="1"/>
          </p:cNvSpPr>
          <p:nvPr>
            <p:ph idx="1"/>
          </p:nvPr>
        </p:nvSpPr>
        <p:spPr>
          <a:xfrm>
            <a:off x="306388" y="1171575"/>
            <a:ext cx="5637213" cy="5610225"/>
          </a:xfrm>
          <a:solidFill>
            <a:schemeClr val="tx2">
              <a:lumMod val="20000"/>
              <a:lumOff val="80000"/>
            </a:schemeClr>
          </a:solidFill>
          <a:ln>
            <a:solidFill>
              <a:schemeClr val="accent1"/>
            </a:solidFill>
          </a:ln>
        </p:spPr>
        <p:txBody>
          <a:bodyPr vert="horz" wrap="square" lIns="182880" tIns="91440" rIns="91440" bIns="45720" numCol="1" anchor="t" anchorCtr="0" compatLnSpc="1"/>
          <a:lstStyle/>
          <a:p>
            <a:pPr marL="265430" marR="0" lvl="0" indent="-265430" algn="l" defTabSz="914400" rtl="0" eaLnBrk="0" fontAlgn="base" latinLnBrk="0" hangingPunct="0">
              <a:lnSpc>
                <a:spcPct val="100000"/>
              </a:lnSpc>
              <a:spcBef>
                <a:spcPts val="250"/>
              </a:spcBef>
              <a:spcAft>
                <a:spcPct val="0"/>
              </a:spcAft>
              <a:buClr>
                <a:schemeClr val="accent1"/>
              </a:buClr>
              <a:buSzPct val="80000"/>
              <a:buFont typeface="Wingdings 2" panose="05020102010507070707" pitchFamily="18" charset="2"/>
              <a:buNone/>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Actual </a:t>
            </a:r>
            <a:r>
              <a:rPr kumimoji="0" lang="en-US" sz="2000" b="1" i="0" u="none" strike="noStrike" kern="1200" cap="none" spc="0" normalizeH="0" baseline="0" noProof="0" dirty="0" smtClean="0">
                <a:ln>
                  <a:noFill/>
                </a:ln>
                <a:solidFill>
                  <a:schemeClr val="tx1"/>
                </a:solidFill>
                <a:effectLst/>
                <a:uLnTx/>
                <a:uFillTx/>
                <a:latin typeface="+mn-lt"/>
                <a:ea typeface="+mn-ea"/>
                <a:cs typeface="+mn-cs"/>
              </a:rPr>
              <a:t>Parameters</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or Arguments:</a:t>
            </a: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265430" marR="0" lvl="0" indent="-265430" algn="l" defTabSz="914400" rtl="0" eaLnBrk="0" fontAlgn="base" latinLnBrk="0" hangingPunct="0">
              <a:lnSpc>
                <a:spcPct val="100000"/>
              </a:lnSpc>
              <a:spcBef>
                <a:spcPts val="250"/>
              </a:spcBef>
              <a:spcAft>
                <a:spcPct val="0"/>
              </a:spcAft>
              <a:buClr>
                <a:schemeClr val="accent1"/>
              </a:buClr>
              <a:buSzPct val="80000"/>
              <a:buFont typeface="Wingdings 2" panose="05020102010507070707" pitchFamily="18" charset="2"/>
              <a:buNone/>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When a function is called, the values (expressions) that are passed in the call are called the arguments or actual </a:t>
            </a:r>
            <a:r>
              <a:rPr kumimoji="0" lang="en-US" sz="2000" b="1" i="0" u="none" strike="noStrike" kern="1200" cap="none" spc="0" normalizeH="0" baseline="0" noProof="0" dirty="0" smtClean="0">
                <a:ln>
                  <a:noFill/>
                </a:ln>
                <a:solidFill>
                  <a:schemeClr val="tx1"/>
                </a:solidFill>
                <a:effectLst/>
                <a:uLnTx/>
                <a:uFillTx/>
                <a:latin typeface="+mn-lt"/>
                <a:ea typeface="+mn-ea"/>
                <a:cs typeface="+mn-cs"/>
              </a:rPr>
              <a:t>parameters</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265430" marR="0" lvl="0" indent="-265430" algn="l" defTabSz="914400" rtl="0" eaLnBrk="0" fontAlgn="base" latinLnBrk="0" hangingPunct="0">
              <a:lnSpc>
                <a:spcPct val="100000"/>
              </a:lnSpc>
              <a:spcBef>
                <a:spcPts val="250"/>
              </a:spcBef>
              <a:spcAft>
                <a:spcPct val="0"/>
              </a:spcAft>
              <a:buClr>
                <a:schemeClr val="accent1"/>
              </a:buClr>
              <a:buSzPct val="80000"/>
              <a:buFont typeface="Wingdings 2" panose="05020102010507070707" pitchFamily="18" charset="2"/>
              <a:buNone/>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At the time of the call each actual </a:t>
            </a:r>
            <a:r>
              <a:rPr kumimoji="0" lang="en-US" sz="2000" b="1" i="0" u="none" strike="noStrike" kern="1200" cap="none" spc="0" normalizeH="0" baseline="0" noProof="0" dirty="0" smtClean="0">
                <a:ln>
                  <a:noFill/>
                </a:ln>
                <a:solidFill>
                  <a:schemeClr val="tx1"/>
                </a:solidFill>
                <a:effectLst/>
                <a:uLnTx/>
                <a:uFillTx/>
                <a:latin typeface="+mn-lt"/>
                <a:ea typeface="+mn-ea"/>
                <a:cs typeface="+mn-cs"/>
              </a:rPr>
              <a:t>parameter</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is assigned to the corresponding </a:t>
            </a:r>
            <a:r>
              <a:rPr kumimoji="0" lang="en-US" sz="2000" b="1" i="0" u="none" strike="noStrike" kern="1200" cap="none" spc="0" normalizeH="0" baseline="0" noProof="0" dirty="0" smtClean="0">
                <a:ln>
                  <a:noFill/>
                </a:ln>
                <a:solidFill>
                  <a:schemeClr val="tx1"/>
                </a:solidFill>
                <a:effectLst/>
                <a:uLnTx/>
                <a:uFillTx/>
                <a:latin typeface="+mn-lt"/>
                <a:ea typeface="+mn-ea"/>
                <a:cs typeface="+mn-cs"/>
              </a:rPr>
              <a:t>formal</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000" b="1" i="0" u="none" strike="noStrike" kern="1200" cap="none" spc="0" normalizeH="0" baseline="0" noProof="0" dirty="0" smtClean="0">
                <a:ln>
                  <a:noFill/>
                </a:ln>
                <a:solidFill>
                  <a:schemeClr val="tx1"/>
                </a:solidFill>
                <a:effectLst/>
                <a:uLnTx/>
                <a:uFillTx/>
                <a:latin typeface="+mn-lt"/>
                <a:ea typeface="+mn-ea"/>
                <a:cs typeface="+mn-cs"/>
              </a:rPr>
              <a:t>parameter</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in the function definition.</a:t>
            </a: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265430" marR="0" lvl="0" indent="-265430" algn="l" defTabSz="914400" rtl="0" eaLnBrk="0" fontAlgn="base" latinLnBrk="0" hangingPunct="0">
              <a:lnSpc>
                <a:spcPct val="100000"/>
              </a:lnSpc>
              <a:spcBef>
                <a:spcPts val="250"/>
              </a:spcBef>
              <a:spcAft>
                <a:spcPct val="0"/>
              </a:spcAft>
              <a:buClr>
                <a:schemeClr val="accent1"/>
              </a:buClr>
              <a:buSzPct val="80000"/>
              <a:buFont typeface="Wingdings 2" panose="05020102010507070707" pitchFamily="18" charset="2"/>
              <a:buNone/>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Parameter Written In Function Call is Called “Actual Parameter”</a:t>
            </a: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265430" marR="0" lvl="0" indent="-265430" algn="l" defTabSz="914400" rtl="0" eaLnBrk="0" fontAlgn="base" latinLnBrk="0" hangingPunct="0">
              <a:lnSpc>
                <a:spcPct val="100000"/>
              </a:lnSpc>
              <a:spcBef>
                <a:spcPts val="250"/>
              </a:spcBef>
              <a:spcAft>
                <a:spcPct val="0"/>
              </a:spcAft>
              <a:buClr>
                <a:schemeClr val="accent1"/>
              </a:buClr>
              <a:buSzPct val="80000"/>
              <a:buFont typeface="Wingdings 2" panose="05020102010507070707" pitchFamily="18" charset="2"/>
              <a:buNone/>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Parameter Written In Function Definition is Called “Formal Parameter”</a:t>
            </a: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265430" marR="0" lvl="0" indent="-265430" algn="l" defTabSz="914400" rtl="0" eaLnBrk="0" fontAlgn="base" latinLnBrk="0" hangingPunct="0">
              <a:lnSpc>
                <a:spcPct val="100000"/>
              </a:lnSpc>
              <a:spcBef>
                <a:spcPts val="250"/>
              </a:spcBef>
              <a:spcAft>
                <a:spcPct val="0"/>
              </a:spcAft>
              <a:buClr>
                <a:schemeClr val="accent1"/>
              </a:buClr>
              <a:buSzPct val="80000"/>
              <a:buFont typeface="Wingdings 2" panose="05020102010507070707" pitchFamily="18" charset="2"/>
              <a:buChar char=""/>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Formal parameters behave like other local variables inside the function and are created upon entry into the function and destroyed upon exit.</a:t>
            </a: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265430" marR="0" lvl="0" indent="-265430" algn="l" defTabSz="914400" rtl="0" eaLnBrk="0" fontAlgn="base" latinLnBrk="0" hangingPunct="0">
              <a:lnSpc>
                <a:spcPct val="100000"/>
              </a:lnSpc>
              <a:spcBef>
                <a:spcPts val="250"/>
              </a:spcBef>
              <a:spcAft>
                <a:spcPct val="0"/>
              </a:spcAft>
              <a:buClr>
                <a:schemeClr val="accent1"/>
              </a:buClr>
              <a:buSzPct val="80000"/>
              <a:buFont typeface="Wingdings 2" panose="05020102010507070707" pitchFamily="18" charset="2"/>
              <a:buNone/>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Rectangle 4"/>
          <p:cNvSpPr/>
          <p:nvPr/>
        </p:nvSpPr>
        <p:spPr>
          <a:xfrm>
            <a:off x="6019800" y="1600200"/>
            <a:ext cx="2743200" cy="2819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err="1">
                <a:ln>
                  <a:noFill/>
                </a:ln>
                <a:solidFill>
                  <a:schemeClr val="bg1"/>
                </a:solidFill>
                <a:effectLst/>
                <a:uLnTx/>
                <a:uFillTx/>
                <a:latin typeface="+mn-lt"/>
                <a:ea typeface="+mn-ea"/>
                <a:cs typeface="+mn-cs"/>
              </a:rPr>
              <a:t>int</a:t>
            </a:r>
            <a:r>
              <a:rPr kumimoji="0" lang="en-US" sz="1800" b="1" i="0" u="none" strike="noStrike" kern="1200" cap="none" spc="0" normalizeH="0" baseline="0" noProof="0" dirty="0">
                <a:ln>
                  <a:noFill/>
                </a:ln>
                <a:solidFill>
                  <a:schemeClr val="bg1"/>
                </a:solidFill>
                <a:effectLst/>
                <a:uLnTx/>
                <a:uFillTx/>
                <a:latin typeface="+mn-lt"/>
                <a:ea typeface="+mn-ea"/>
                <a:cs typeface="+mn-cs"/>
              </a:rPr>
              <a:t> main () </a:t>
            </a:r>
            <a:endParaRPr kumimoji="0" lang="en-US" sz="1800" b="1" i="0" u="none" strike="noStrike" kern="1200" cap="none" spc="0" normalizeH="0" baseline="0" noProof="0" dirty="0">
              <a:ln>
                <a:noFill/>
              </a:ln>
              <a:solidFill>
                <a:schemeClr val="bg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chemeClr val="bg1"/>
                </a:solidFill>
                <a:effectLst/>
                <a:uLnTx/>
                <a:uFillTx/>
                <a:latin typeface="+mn-lt"/>
                <a:ea typeface="+mn-ea"/>
                <a:cs typeface="+mn-cs"/>
              </a:rPr>
              <a:t>{</a:t>
            </a:r>
            <a:endParaRPr kumimoji="0" lang="en-US" sz="1800" b="1" i="0" u="none" strike="noStrike" kern="1200" cap="none" spc="0" normalizeH="0" baseline="0" noProof="0" dirty="0">
              <a:ln>
                <a:noFill/>
              </a:ln>
              <a:solidFill>
                <a:schemeClr val="bg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chemeClr val="bg1"/>
                </a:solidFill>
                <a:effectLst/>
                <a:uLnTx/>
                <a:uFillTx/>
                <a:latin typeface="+mn-lt"/>
                <a:ea typeface="+mn-ea"/>
                <a:cs typeface="+mn-cs"/>
              </a:rPr>
              <a:t>..</a:t>
            </a:r>
            <a:endParaRPr kumimoji="0" lang="en-US" sz="1800" b="1" i="0" u="none" strike="noStrike" kern="1200" cap="none" spc="0" normalizeH="0" baseline="0" noProof="0" dirty="0">
              <a:ln>
                <a:noFill/>
              </a:ln>
              <a:solidFill>
                <a:schemeClr val="bg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chemeClr val="bg1"/>
                </a:solidFill>
                <a:effectLst/>
                <a:uLnTx/>
                <a:uFillTx/>
                <a:latin typeface="+mn-lt"/>
                <a:ea typeface="+mn-ea"/>
                <a:cs typeface="+mn-cs"/>
              </a:rPr>
              <a:t>ret = max(a, b);</a:t>
            </a:r>
            <a:endParaRPr kumimoji="0" lang="en-US" sz="1800" b="1" i="0" u="none" strike="noStrike" kern="1200" cap="none" spc="0" normalizeH="0" baseline="0" noProof="0" dirty="0">
              <a:ln>
                <a:noFill/>
              </a:ln>
              <a:solidFill>
                <a:schemeClr val="bg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1" i="0" u="none" strike="noStrike" kern="1200" cap="none" spc="0" normalizeH="0" baseline="0" noProof="0" dirty="0">
              <a:ln>
                <a:noFill/>
              </a:ln>
              <a:solidFill>
                <a:schemeClr val="bg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err="1">
                <a:ln>
                  <a:noFill/>
                </a:ln>
                <a:solidFill>
                  <a:schemeClr val="bg1"/>
                </a:solidFill>
                <a:effectLst/>
                <a:uLnTx/>
                <a:uFillTx/>
                <a:latin typeface="+mn-lt"/>
                <a:ea typeface="+mn-ea"/>
                <a:cs typeface="+mn-cs"/>
              </a:rPr>
              <a:t>printf</a:t>
            </a:r>
            <a:r>
              <a:rPr kumimoji="0" lang="en-US" sz="1800" b="1" i="0" u="none" strike="noStrike" kern="1200" cap="none" spc="0" normalizeH="0" baseline="0" noProof="0" dirty="0">
                <a:ln>
                  <a:noFill/>
                </a:ln>
                <a:solidFill>
                  <a:schemeClr val="bg1"/>
                </a:solidFill>
                <a:effectLst/>
                <a:uLnTx/>
                <a:uFillTx/>
                <a:latin typeface="+mn-lt"/>
                <a:ea typeface="+mn-ea"/>
                <a:cs typeface="+mn-cs"/>
              </a:rPr>
              <a:t>( "Max value is : %d\n", ret );</a:t>
            </a:r>
            <a:endParaRPr kumimoji="0" lang="en-US" sz="1800" b="1" i="0" u="none" strike="noStrike" kern="1200" cap="none" spc="0" normalizeH="0" baseline="0" noProof="0" dirty="0">
              <a:ln>
                <a:noFill/>
              </a:ln>
              <a:solidFill>
                <a:schemeClr val="bg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chemeClr val="bg1"/>
                </a:solidFill>
                <a:effectLst/>
                <a:uLnTx/>
                <a:uFillTx/>
                <a:latin typeface="+mn-lt"/>
                <a:ea typeface="+mn-ea"/>
                <a:cs typeface="+mn-cs"/>
              </a:rPr>
              <a:t>}</a:t>
            </a:r>
            <a:endParaRPr kumimoji="0" lang="en-US" sz="1800" b="1" i="0" u="none" strike="noStrike" kern="1200" cap="none" spc="0" normalizeH="0" baseline="0" noProof="0" dirty="0">
              <a:ln>
                <a:noFill/>
              </a:ln>
              <a:solidFill>
                <a:schemeClr val="bg1"/>
              </a:solidFill>
              <a:effectLst/>
              <a:uLnTx/>
              <a:uFillTx/>
              <a:latin typeface="+mn-lt"/>
              <a:ea typeface="+mn-ea"/>
              <a:cs typeface="+mn-cs"/>
            </a:endParaRPr>
          </a:p>
        </p:txBody>
      </p:sp>
      <p:sp>
        <p:nvSpPr>
          <p:cNvPr id="6" name="Rectangle 5"/>
          <p:cNvSpPr/>
          <p:nvPr/>
        </p:nvSpPr>
        <p:spPr>
          <a:xfrm>
            <a:off x="6019800" y="4495800"/>
            <a:ext cx="2743200" cy="1981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err="1">
                <a:ln>
                  <a:noFill/>
                </a:ln>
                <a:solidFill>
                  <a:schemeClr val="bg1"/>
                </a:solidFill>
                <a:effectLst/>
                <a:uLnTx/>
                <a:uFillTx/>
                <a:latin typeface="+mn-lt"/>
                <a:ea typeface="+mn-ea"/>
                <a:cs typeface="+mn-cs"/>
              </a:rPr>
              <a:t>int</a:t>
            </a:r>
            <a:r>
              <a:rPr kumimoji="0" lang="en-US" sz="1800" b="1" i="0" u="none" strike="noStrike" kern="1200" cap="none" spc="0" normalizeH="0" baseline="0" noProof="0" dirty="0">
                <a:ln>
                  <a:noFill/>
                </a:ln>
                <a:solidFill>
                  <a:schemeClr val="bg1"/>
                </a:solidFill>
                <a:effectLst/>
                <a:uLnTx/>
                <a:uFillTx/>
                <a:latin typeface="+mn-lt"/>
                <a:ea typeface="+mn-ea"/>
                <a:cs typeface="+mn-cs"/>
              </a:rPr>
              <a:t> max(</a:t>
            </a:r>
            <a:r>
              <a:rPr kumimoji="0" lang="en-US" sz="1800" b="1" i="0" u="none" strike="noStrike" kern="1200" cap="none" spc="0" normalizeH="0" baseline="0" noProof="0" dirty="0" err="1">
                <a:ln>
                  <a:noFill/>
                </a:ln>
                <a:solidFill>
                  <a:schemeClr val="bg1"/>
                </a:solidFill>
                <a:effectLst/>
                <a:uLnTx/>
                <a:uFillTx/>
                <a:latin typeface="+mn-lt"/>
                <a:ea typeface="+mn-ea"/>
                <a:cs typeface="+mn-cs"/>
              </a:rPr>
              <a:t>int</a:t>
            </a:r>
            <a:r>
              <a:rPr kumimoji="0" lang="en-US" sz="1800" b="1" i="0" u="none" strike="noStrike" kern="1200" cap="none" spc="0" normalizeH="0" baseline="0" noProof="0" dirty="0">
                <a:ln>
                  <a:noFill/>
                </a:ln>
                <a:solidFill>
                  <a:schemeClr val="bg1"/>
                </a:solidFill>
                <a:effectLst/>
                <a:uLnTx/>
                <a:uFillTx/>
                <a:latin typeface="+mn-lt"/>
                <a:ea typeface="+mn-ea"/>
                <a:cs typeface="+mn-cs"/>
              </a:rPr>
              <a:t> num1, </a:t>
            </a:r>
            <a:r>
              <a:rPr kumimoji="0" lang="en-US" sz="1800" b="1" i="0" u="none" strike="noStrike" kern="1200" cap="none" spc="0" normalizeH="0" baseline="0" noProof="0" dirty="0" err="1">
                <a:ln>
                  <a:noFill/>
                </a:ln>
                <a:solidFill>
                  <a:schemeClr val="bg1"/>
                </a:solidFill>
                <a:effectLst/>
                <a:uLnTx/>
                <a:uFillTx/>
                <a:latin typeface="+mn-lt"/>
                <a:ea typeface="+mn-ea"/>
                <a:cs typeface="+mn-cs"/>
              </a:rPr>
              <a:t>int</a:t>
            </a:r>
            <a:r>
              <a:rPr kumimoji="0" lang="en-US" sz="1800" b="1" i="0" u="none" strike="noStrike" kern="1200" cap="none" spc="0" normalizeH="0" baseline="0" noProof="0" dirty="0">
                <a:ln>
                  <a:noFill/>
                </a:ln>
                <a:solidFill>
                  <a:schemeClr val="bg1"/>
                </a:solidFill>
                <a:effectLst/>
                <a:uLnTx/>
                <a:uFillTx/>
                <a:latin typeface="+mn-lt"/>
                <a:ea typeface="+mn-ea"/>
                <a:cs typeface="+mn-cs"/>
              </a:rPr>
              <a:t> num2) </a:t>
            </a:r>
            <a:endParaRPr kumimoji="0" lang="en-US" sz="1800" b="1" i="0" u="none" strike="noStrike" kern="1200" cap="none" spc="0" normalizeH="0" baseline="0" noProof="0" dirty="0">
              <a:ln>
                <a:noFill/>
              </a:ln>
              <a:solidFill>
                <a:schemeClr val="bg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chemeClr val="bg1"/>
                </a:solidFill>
                <a:effectLst/>
                <a:uLnTx/>
                <a:uFillTx/>
                <a:latin typeface="+mn-lt"/>
                <a:ea typeface="+mn-ea"/>
                <a:cs typeface="+mn-cs"/>
              </a:rPr>
              <a:t>{ ….</a:t>
            </a:r>
            <a:endParaRPr kumimoji="0" lang="en-US" sz="1800" b="1" i="0" u="none" strike="noStrike" kern="1200" cap="none" spc="0" normalizeH="0" baseline="0" noProof="0" dirty="0">
              <a:ln>
                <a:noFill/>
              </a:ln>
              <a:solidFill>
                <a:schemeClr val="bg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1" i="0" u="none" strike="noStrike" kern="1200" cap="none" spc="0" normalizeH="0" baseline="0" noProof="0" dirty="0">
              <a:ln>
                <a:noFill/>
              </a:ln>
              <a:solidFill>
                <a:schemeClr val="bg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pt-BR" sz="1800" b="1" i="0" u="none" strike="noStrike" kern="1200" cap="none" spc="0" normalizeH="0" baseline="0" noProof="0" dirty="0">
                <a:ln>
                  <a:noFill/>
                </a:ln>
                <a:solidFill>
                  <a:schemeClr val="bg1"/>
                </a:solidFill>
                <a:effectLst/>
                <a:uLnTx/>
                <a:uFillTx/>
                <a:latin typeface="+mn-lt"/>
                <a:ea typeface="+mn-ea"/>
                <a:cs typeface="+mn-cs"/>
              </a:rPr>
              <a:t>return result; }</a:t>
            </a:r>
            <a:r>
              <a:rPr kumimoji="0" lang="en-US" sz="1800" b="1" i="0" u="none" strike="noStrike" kern="1200" cap="none" spc="0" normalizeH="0" baseline="0" noProof="0" dirty="0">
                <a:ln>
                  <a:noFill/>
                </a:ln>
                <a:solidFill>
                  <a:schemeClr val="bg1"/>
                </a:solidFill>
                <a:effectLst/>
                <a:uLnTx/>
                <a:uFillTx/>
                <a:latin typeface="+mn-lt"/>
                <a:ea typeface="+mn-ea"/>
                <a:cs typeface="+mn-cs"/>
              </a:rPr>
              <a:t> </a:t>
            </a:r>
            <a:endParaRPr kumimoji="0" lang="en-US" sz="1800" b="1"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Title 1"/>
          <p:cNvSpPr>
            <a:spLocks noGrp="1"/>
          </p:cNvSpPr>
          <p:nvPr>
            <p:ph type="title"/>
          </p:nvPr>
        </p:nvSpPr>
        <p:spPr>
          <a:xfrm>
            <a:off x="611188" y="476250"/>
            <a:ext cx="8183563" cy="1052513"/>
          </a:xfrm>
        </p:spPr>
        <p:txBody>
          <a:bodyPr vert="horz" anchor="b">
            <a:norm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IN" sz="3600" b="1" i="0" u="none" strike="noStrike" kern="1200" cap="none" spc="0" normalizeH="0" baseline="0" noProof="0" smtClean="0">
                <a:ln>
                  <a:noFill/>
                </a:ln>
                <a:solidFill>
                  <a:srgbClr val="5C9965"/>
                </a:solidFill>
                <a:effectLst>
                  <a:outerShdw blurRad="53975" dist="22860" dir="5400000" algn="tl" rotWithShape="0">
                    <a:srgbClr val="000000">
                      <a:alpha val="55000"/>
                    </a:srgbClr>
                  </a:outerShdw>
                </a:effectLst>
                <a:uLnTx/>
                <a:uFillTx/>
                <a:latin typeface="+mj-lt"/>
                <a:ea typeface="+mj-ea"/>
                <a:cs typeface="+mj-cs"/>
              </a:rPr>
              <a:t> </a:t>
            </a:r>
            <a:endParaRPr kumimoji="0" lang="en-IN" sz="3600" b="1" i="0" u="none" strike="noStrike" kern="1200" cap="none" spc="0" normalizeH="0" baseline="0" noProof="0" smtClean="0">
              <a:ln>
                <a:noFill/>
              </a:ln>
              <a:solidFill>
                <a:srgbClr val="5C9965"/>
              </a:solidFill>
              <a:effectLst>
                <a:outerShdw blurRad="53975" dist="22860" dir="5400000" algn="tl" rotWithShape="0">
                  <a:srgbClr val="000000">
                    <a:alpha val="55000"/>
                  </a:srgbClr>
                </a:outerShdw>
              </a:effectLst>
              <a:uLnTx/>
              <a:uFillTx/>
              <a:latin typeface="+mj-lt"/>
              <a:ea typeface="+mj-ea"/>
              <a:cs typeface="+mj-cs"/>
            </a:endParaRPr>
          </a:p>
        </p:txBody>
      </p:sp>
      <p:sp>
        <p:nvSpPr>
          <p:cNvPr id="18434" name="Content Placeholder 2"/>
          <p:cNvSpPr>
            <a:spLocks noGrp="1"/>
          </p:cNvSpPr>
          <p:nvPr>
            <p:ph idx="1"/>
          </p:nvPr>
        </p:nvSpPr>
        <p:spPr>
          <a:xfrm>
            <a:off x="609600" y="1752600"/>
            <a:ext cx="8001000" cy="3962400"/>
          </a:xfrm>
        </p:spPr>
        <p:txBody>
          <a:bodyPr wrap="square" lIns="182880" tIns="91440" rIns="91440" bIns="45720" anchor="t" anchorCtr="0"/>
          <a:p>
            <a:pPr eaLnBrk="1" hangingPunct="1"/>
            <a:r>
              <a:rPr lang="en-US" altLang="en-GB" dirty="0"/>
              <a:t>The name of a function is global.</a:t>
            </a:r>
            <a:endParaRPr lang="en-US" altLang="en-GB" dirty="0"/>
          </a:p>
          <a:p>
            <a:pPr eaLnBrk="1" hangingPunct="1"/>
            <a:r>
              <a:rPr lang="en-US" altLang="en-GB" dirty="0"/>
              <a:t>No function can be defined in another function body.</a:t>
            </a:r>
            <a:endParaRPr lang="en-US" altLang="en-GB" dirty="0"/>
          </a:p>
          <a:p>
            <a:pPr eaLnBrk="1" hangingPunct="1"/>
            <a:r>
              <a:rPr lang="en-US" altLang="en-GB" dirty="0"/>
              <a:t>Number of arguments must agree with the number of parameters specified in the prototype.</a:t>
            </a:r>
            <a:endParaRPr lang="en-US" altLang="en-GB" dirty="0"/>
          </a:p>
          <a:p>
            <a:pPr eaLnBrk="1" hangingPunct="1"/>
            <a:r>
              <a:rPr lang="en-US" altLang="en-GB" dirty="0"/>
              <a:t>The function return type cannot be an array or a function type.</a:t>
            </a:r>
            <a:endParaRPr lang="en-US" altLang="en-GB" dirty="0"/>
          </a:p>
        </p:txBody>
      </p:sp>
      <p:sp>
        <p:nvSpPr>
          <p:cNvPr id="18435" name="Footer Placeholder 1"/>
          <p:cNvSpPr>
            <a:spLocks noGrp="1"/>
          </p:cNvSpPr>
          <p:nvPr>
            <p:ph type="ftr" sz="quarter" idx="3"/>
          </p:nvPr>
        </p:nvSpPr>
        <p:spPr>
          <a:noFill/>
          <a:ln>
            <a:noFill/>
          </a:ln>
        </p:spPr>
        <p:txBody>
          <a:bodyPr anchor="b"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mn-ea"/>
                <a:cs typeface="+mn-cs"/>
              </a:defRPr>
            </a:lvl5pPr>
          </a:lstStyle>
          <a:p>
            <a:pPr lvl="0" algn="ctr"/>
            <a:r>
              <a:rPr lang="en-US" altLang="en-GB" sz="1000" dirty="0">
                <a:solidFill>
                  <a:srgbClr val="002060"/>
                </a:solidFill>
                <a:latin typeface="Arial" panose="020B0604020202020204" pitchFamily="34" charset="0"/>
              </a:rPr>
              <a:t>© Oxford University Press 2013. All rights reserved.</a:t>
            </a:r>
            <a:endParaRPr lang="en-US" altLang="en-GB" sz="1000" dirty="0">
              <a:solidFill>
                <a:srgbClr val="002060"/>
              </a:solidFill>
              <a:latin typeface="Arial" panose="020B0604020202020204" pitchFamily="34" charset="0"/>
            </a:endParaRPr>
          </a:p>
        </p:txBody>
      </p:sp>
      <p:sp>
        <p:nvSpPr>
          <p:cNvPr id="2" name="Rectangle 1"/>
          <p:cNvSpPr/>
          <p:nvPr/>
        </p:nvSpPr>
        <p:spPr>
          <a:xfrm>
            <a:off x="609600" y="685800"/>
            <a:ext cx="8077200" cy="646113"/>
          </a:xfrm>
          <a:prstGeom prst="rect">
            <a:avLst/>
          </a:prstGeom>
        </p:spPr>
        <p:txBody>
          <a:bodyPr>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36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Arial" panose="020B0604020202020204" pitchFamily="34" charset="0"/>
                <a:ea typeface="+mn-ea"/>
                <a:cs typeface="Arial" panose="020B0604020202020204" pitchFamily="34" charset="0"/>
              </a:rPr>
              <a:t>Function Prototype Declaration</a:t>
            </a:r>
            <a:endParaRPr kumimoji="0" lang="en-US" sz="3600" b="1"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Arial" panose="020B0604020202020204" pitchFamily="34" charset="0"/>
              <a:ea typeface="+mn-ea"/>
              <a:cs typeface="Arial" panose="020B06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Title 1"/>
          <p:cNvSpPr>
            <a:spLocks noGrp="1"/>
          </p:cNvSpPr>
          <p:nvPr>
            <p:ph type="title"/>
          </p:nvPr>
        </p:nvSpPr>
        <p:spPr>
          <a:xfrm>
            <a:off x="611188" y="476250"/>
            <a:ext cx="8183563" cy="1052513"/>
          </a:xfrm>
        </p:spPr>
        <p:txBody>
          <a:bodyPr vert="horz" anchor="b">
            <a:norm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IN" sz="3600" b="1" i="0" u="none" strike="noStrike" kern="1200" cap="none" spc="0" normalizeH="0" baseline="0" noProof="0" dirty="0" smtClean="0">
                <a:ln>
                  <a:noFill/>
                </a:ln>
                <a:solidFill>
                  <a:schemeClr val="bg1"/>
                </a:solidFill>
                <a:effectLst>
                  <a:outerShdw blurRad="53975" dist="22860" dir="5400000" algn="tl" rotWithShape="0">
                    <a:srgbClr val="000000">
                      <a:alpha val="55000"/>
                    </a:srgbClr>
                  </a:outerShdw>
                </a:effectLst>
                <a:uLnTx/>
                <a:uFillTx/>
                <a:latin typeface="+mj-lt"/>
                <a:ea typeface="+mj-ea"/>
                <a:cs typeface="+mj-cs"/>
              </a:rPr>
              <a:t>Rules for Parameters</a:t>
            </a:r>
            <a:endParaRPr kumimoji="0" lang="en-IN" sz="3600" b="1" i="0" u="none" strike="noStrike" kern="1200" cap="none" spc="0" normalizeH="0" baseline="0" noProof="0" dirty="0" smtClean="0">
              <a:ln>
                <a:noFill/>
              </a:ln>
              <a:solidFill>
                <a:schemeClr val="bg1"/>
              </a:solidFill>
              <a:effectLst>
                <a:outerShdw blurRad="53975" dist="22860" dir="5400000" algn="tl" rotWithShape="0">
                  <a:srgbClr val="000000">
                    <a:alpha val="55000"/>
                  </a:srgbClr>
                </a:outerShdw>
              </a:effectLst>
              <a:uLnTx/>
              <a:uFillTx/>
              <a:latin typeface="+mj-lt"/>
              <a:ea typeface="+mj-ea"/>
              <a:cs typeface="+mj-cs"/>
            </a:endParaRPr>
          </a:p>
        </p:txBody>
      </p:sp>
      <p:sp>
        <p:nvSpPr>
          <p:cNvPr id="16387" name="Content Placeholder 2"/>
          <p:cNvSpPr>
            <a:spLocks noGrp="1"/>
          </p:cNvSpPr>
          <p:nvPr>
            <p:ph idx="1"/>
          </p:nvPr>
        </p:nvSpPr>
        <p:spPr>
          <a:xfrm>
            <a:off x="611188" y="1628775"/>
            <a:ext cx="8183563" cy="4010025"/>
          </a:xfrm>
        </p:spPr>
        <p:txBody>
          <a:bodyPr vert="horz" wrap="square" lIns="182880" tIns="91440" rIns="91440" bIns="45720" numCol="1" anchor="t" anchorCtr="0" compatLnSpc="1"/>
          <a:lstStyle/>
          <a:p>
            <a:pPr marL="265430" marR="0" lvl="0" indent="-265430" algn="l" defTabSz="914400" rtl="0" eaLnBrk="1" fontAlgn="base" latinLnBrk="0" hangingPunct="1">
              <a:lnSpc>
                <a:spcPct val="100000"/>
              </a:lnSpc>
              <a:spcBef>
                <a:spcPts val="250"/>
              </a:spcBef>
              <a:spcAft>
                <a:spcPct val="0"/>
              </a:spcAft>
              <a:buClr>
                <a:schemeClr val="accent1"/>
              </a:buClr>
              <a:buSzPct val="80000"/>
              <a:buFont typeface="Wingdings 2" panose="05020102010507070707" pitchFamily="18" charset="2"/>
              <a:buChar char=""/>
              <a:defRPr/>
            </a:pPr>
            <a:r>
              <a:rPr kumimoji="0" lang="en-IN" sz="2000" b="0" i="0" u="none" strike="noStrike" kern="1200" cap="none" spc="0" normalizeH="0" baseline="0" noProof="0" dirty="0" smtClean="0">
                <a:ln>
                  <a:noFill/>
                </a:ln>
                <a:solidFill>
                  <a:schemeClr val="tx1"/>
                </a:solidFill>
                <a:effectLst/>
                <a:uLnTx/>
                <a:uFillTx/>
                <a:latin typeface="+mn-lt"/>
                <a:ea typeface="+mn-ea"/>
                <a:cs typeface="+mn-cs"/>
              </a:rPr>
              <a:t>The number of parameters in the actual and formal parameter lists must be consistent.</a:t>
            </a:r>
            <a:endParaRPr kumimoji="0" lang="en-IN" sz="2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ts val="250"/>
              </a:spcBef>
              <a:spcAft>
                <a:spcPct val="0"/>
              </a:spcAft>
              <a:buClr>
                <a:schemeClr val="accent1"/>
              </a:buClr>
              <a:buSzPct val="80000"/>
              <a:buFont typeface="Wingdings 2" panose="05020102010507070707" pitchFamily="18" charset="2"/>
              <a:buNone/>
              <a:defRPr/>
            </a:pPr>
            <a:endParaRPr kumimoji="0" lang="en-IN" sz="2000" b="0" i="0" u="none" strike="noStrike" kern="1200" cap="none" spc="0" normalizeH="0" baseline="0" noProof="0" dirty="0" smtClean="0">
              <a:ln>
                <a:noFill/>
              </a:ln>
              <a:solidFill>
                <a:schemeClr val="tx1"/>
              </a:solidFill>
              <a:effectLst/>
              <a:uLnTx/>
              <a:uFillTx/>
              <a:latin typeface="+mn-lt"/>
              <a:ea typeface="+mn-ea"/>
              <a:cs typeface="+mn-cs"/>
            </a:endParaRPr>
          </a:p>
          <a:p>
            <a:pPr marL="265430" marR="0" lvl="0" indent="-265430" algn="l" defTabSz="914400" rtl="0" eaLnBrk="1" fontAlgn="base" latinLnBrk="0" hangingPunct="1">
              <a:lnSpc>
                <a:spcPct val="100000"/>
              </a:lnSpc>
              <a:spcBef>
                <a:spcPts val="250"/>
              </a:spcBef>
              <a:spcAft>
                <a:spcPct val="0"/>
              </a:spcAft>
              <a:buClr>
                <a:schemeClr val="accent1"/>
              </a:buClr>
              <a:buSzPct val="80000"/>
              <a:buFont typeface="Wingdings 2" panose="05020102010507070707" pitchFamily="18" charset="2"/>
              <a:buChar char=""/>
              <a:defRPr/>
            </a:pPr>
            <a:r>
              <a:rPr kumimoji="0" lang="en-IN" sz="2000" b="0" i="0" u="none" strike="noStrike" kern="1200" cap="none" spc="0" normalizeH="0" baseline="0" noProof="0" dirty="0" smtClean="0">
                <a:ln>
                  <a:noFill/>
                </a:ln>
                <a:solidFill>
                  <a:schemeClr val="tx1"/>
                </a:solidFill>
                <a:effectLst/>
                <a:uLnTx/>
                <a:uFillTx/>
                <a:latin typeface="+mn-lt"/>
                <a:ea typeface="+mn-ea"/>
                <a:cs typeface="+mn-cs"/>
              </a:rPr>
              <a:t>Parameter association in C is </a:t>
            </a:r>
            <a:r>
              <a:rPr kumimoji="0" lang="en-IN" sz="2000" b="0" i="1" u="none" strike="noStrike" kern="1200" cap="none" spc="0" normalizeH="0" baseline="0" noProof="0" dirty="0" smtClean="0">
                <a:ln>
                  <a:noFill/>
                </a:ln>
                <a:solidFill>
                  <a:schemeClr val="tx1"/>
                </a:solidFill>
                <a:effectLst/>
                <a:uLnTx/>
                <a:uFillTx/>
                <a:latin typeface="+mn-lt"/>
                <a:ea typeface="+mn-ea"/>
                <a:cs typeface="+mn-cs"/>
              </a:rPr>
              <a:t>positional</a:t>
            </a:r>
            <a:r>
              <a:rPr kumimoji="0" lang="en-IN" sz="2000" b="0" i="0" u="none" strike="noStrike" kern="1200" cap="none" spc="0" normalizeH="0" baseline="0" noProof="0" dirty="0" smtClean="0">
                <a:ln>
                  <a:noFill/>
                </a:ln>
                <a:solidFill>
                  <a:schemeClr val="tx1"/>
                </a:solidFill>
                <a:effectLst/>
                <a:uLnTx/>
                <a:uFillTx/>
                <a:latin typeface="+mn-lt"/>
                <a:ea typeface="+mn-ea"/>
                <a:cs typeface="+mn-cs"/>
              </a:rPr>
              <a:t>.</a:t>
            </a:r>
            <a:endParaRPr kumimoji="0" lang="en-IN" sz="2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ts val="250"/>
              </a:spcBef>
              <a:spcAft>
                <a:spcPct val="0"/>
              </a:spcAft>
              <a:buClr>
                <a:schemeClr val="accent1"/>
              </a:buClr>
              <a:buSzPct val="80000"/>
              <a:buFont typeface="Wingdings 2" panose="05020102010507070707" pitchFamily="18" charset="2"/>
              <a:buNone/>
              <a:defRPr/>
            </a:pPr>
            <a:endParaRPr kumimoji="0" lang="en-IN" sz="2000" b="0" i="0" u="none" strike="noStrike" kern="1200" cap="none" spc="0" normalizeH="0" baseline="0" noProof="0" dirty="0" smtClean="0">
              <a:ln>
                <a:noFill/>
              </a:ln>
              <a:solidFill>
                <a:schemeClr val="tx1"/>
              </a:solidFill>
              <a:effectLst/>
              <a:uLnTx/>
              <a:uFillTx/>
              <a:latin typeface="+mn-lt"/>
              <a:ea typeface="+mn-ea"/>
              <a:cs typeface="+mn-cs"/>
            </a:endParaRPr>
          </a:p>
          <a:p>
            <a:pPr marL="265430" marR="0" lvl="0" indent="-265430" algn="l" defTabSz="914400" rtl="0" eaLnBrk="1" fontAlgn="base" latinLnBrk="0" hangingPunct="1">
              <a:lnSpc>
                <a:spcPct val="100000"/>
              </a:lnSpc>
              <a:spcBef>
                <a:spcPts val="250"/>
              </a:spcBef>
              <a:spcAft>
                <a:spcPct val="0"/>
              </a:spcAft>
              <a:buClr>
                <a:schemeClr val="accent1"/>
              </a:buClr>
              <a:buSzPct val="80000"/>
              <a:buFont typeface="Wingdings 2" panose="05020102010507070707" pitchFamily="18" charset="2"/>
              <a:buChar char=""/>
              <a:defRPr/>
            </a:pPr>
            <a:r>
              <a:rPr kumimoji="0" lang="en-IN" sz="2000" b="0" i="0" u="none" strike="noStrike" kern="1200" cap="none" spc="0" normalizeH="0" baseline="0" noProof="0" dirty="0" smtClean="0">
                <a:ln>
                  <a:noFill/>
                </a:ln>
                <a:solidFill>
                  <a:schemeClr val="tx1"/>
                </a:solidFill>
                <a:effectLst/>
                <a:uLnTx/>
                <a:uFillTx/>
                <a:latin typeface="+mn-lt"/>
                <a:ea typeface="+mn-ea"/>
                <a:cs typeface="+mn-cs"/>
              </a:rPr>
              <a:t>Actual parameters and formal parameters must be of compatible data types.</a:t>
            </a:r>
            <a:endParaRPr kumimoji="0" lang="en-IN" sz="2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ts val="250"/>
              </a:spcBef>
              <a:spcAft>
                <a:spcPct val="0"/>
              </a:spcAft>
              <a:buClr>
                <a:schemeClr val="accent1"/>
              </a:buClr>
              <a:buSzPct val="80000"/>
              <a:buFont typeface="Wingdings 2" panose="05020102010507070707" pitchFamily="18" charset="2"/>
              <a:buNone/>
              <a:defRPr/>
            </a:pPr>
            <a:endParaRPr kumimoji="0" lang="en-IN" sz="2000" b="0" i="0" u="none" strike="noStrike" kern="1200" cap="none" spc="0" normalizeH="0" baseline="0" noProof="0" dirty="0" smtClean="0">
              <a:ln>
                <a:noFill/>
              </a:ln>
              <a:solidFill>
                <a:schemeClr val="tx1"/>
              </a:solidFill>
              <a:effectLst/>
              <a:uLnTx/>
              <a:uFillTx/>
              <a:latin typeface="+mn-lt"/>
              <a:ea typeface="+mn-ea"/>
              <a:cs typeface="+mn-cs"/>
            </a:endParaRPr>
          </a:p>
          <a:p>
            <a:pPr marL="265430" marR="0" lvl="0" indent="-265430" algn="l" defTabSz="914400" rtl="0" eaLnBrk="1" fontAlgn="base" latinLnBrk="0" hangingPunct="1">
              <a:lnSpc>
                <a:spcPct val="100000"/>
              </a:lnSpc>
              <a:spcBef>
                <a:spcPts val="250"/>
              </a:spcBef>
              <a:spcAft>
                <a:spcPct val="0"/>
              </a:spcAft>
              <a:buClr>
                <a:schemeClr val="accent1"/>
              </a:buClr>
              <a:buSzPct val="80000"/>
              <a:buFont typeface="Wingdings 2" panose="05020102010507070707" pitchFamily="18" charset="2"/>
              <a:buChar char=""/>
              <a:defRPr/>
            </a:pPr>
            <a:r>
              <a:rPr kumimoji="0" lang="en-IN" sz="2000" b="0" i="0" u="none" strike="noStrike" kern="1200" cap="none" spc="0" normalizeH="0" baseline="0" noProof="0" dirty="0" smtClean="0">
                <a:ln>
                  <a:noFill/>
                </a:ln>
                <a:solidFill>
                  <a:schemeClr val="tx1"/>
                </a:solidFill>
                <a:effectLst/>
                <a:uLnTx/>
                <a:uFillTx/>
                <a:latin typeface="+mn-lt"/>
                <a:ea typeface="+mn-ea"/>
                <a:cs typeface="+mn-cs"/>
              </a:rPr>
              <a:t>Actual (input) parameters may be a variable, constant, or any expression matching the type of the corresponding formal parameter.</a:t>
            </a:r>
            <a:endParaRPr kumimoji="0" lang="en-IN" sz="20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9459" name="Footer Placeholder 1"/>
          <p:cNvSpPr>
            <a:spLocks noGrp="1"/>
          </p:cNvSpPr>
          <p:nvPr>
            <p:ph type="ftr" sz="quarter" idx="3"/>
          </p:nvPr>
        </p:nvSpPr>
        <p:spPr>
          <a:noFill/>
          <a:ln>
            <a:noFill/>
          </a:ln>
        </p:spPr>
        <p:txBody>
          <a:bodyPr anchor="b"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mn-ea"/>
                <a:cs typeface="+mn-cs"/>
              </a:defRPr>
            </a:lvl5pPr>
          </a:lstStyle>
          <a:p>
            <a:pPr lvl="0" algn="ctr"/>
            <a:r>
              <a:rPr lang="en-US" altLang="en-GB" sz="1000" dirty="0">
                <a:solidFill>
                  <a:srgbClr val="002060"/>
                </a:solidFill>
                <a:latin typeface="Arial" panose="020B0604020202020204" pitchFamily="34" charset="0"/>
              </a:rPr>
              <a:t>© Oxford University Press 2013. All rights reserved.</a:t>
            </a:r>
            <a:endParaRPr lang="en-US" altLang="en-GB" sz="1000" dirty="0">
              <a:solidFill>
                <a:srgbClr val="002060"/>
              </a:solidFill>
              <a:latin typeface="Arial"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11188" y="476250"/>
            <a:ext cx="8183563" cy="1052513"/>
          </a:xfrm>
        </p:spPr>
        <p:txBody>
          <a:bodyPr vert="horz" anchor="b">
            <a:norm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3600" b="1" i="0" u="none" strike="noStrike" kern="1200" cap="none" spc="0" normalizeH="0" baseline="0" noProof="0" dirty="0" smtClean="0">
                <a:ln>
                  <a:noFill/>
                </a:ln>
                <a:solidFill>
                  <a:schemeClr val="bg1"/>
                </a:solidFill>
                <a:effectLst>
                  <a:outerShdw blurRad="53975" dist="22860" dir="5400000" algn="tl" rotWithShape="0">
                    <a:srgbClr val="000000">
                      <a:alpha val="55000"/>
                    </a:srgbClr>
                  </a:outerShdw>
                </a:effectLst>
                <a:uLnTx/>
                <a:uFillTx/>
                <a:latin typeface="+mj-lt"/>
                <a:ea typeface="+mj-ea"/>
                <a:cs typeface="+mj-cs"/>
              </a:rPr>
              <a:t>Calling a function</a:t>
            </a:r>
            <a:endParaRPr kumimoji="0" lang="en-US" sz="3600" b="1" i="0" u="none" strike="noStrike" kern="1200" cap="none" spc="0" normalizeH="0" baseline="0" noProof="0" dirty="0">
              <a:ln>
                <a:noFill/>
              </a:ln>
              <a:solidFill>
                <a:schemeClr val="bg1"/>
              </a:solidFill>
              <a:effectLst>
                <a:outerShdw blurRad="53975" dist="22860" dir="5400000" algn="tl" rotWithShape="0">
                  <a:srgbClr val="000000">
                    <a:alpha val="55000"/>
                  </a:srgbClr>
                </a:outerShdw>
              </a:effectLst>
              <a:uLnTx/>
              <a:uFillTx/>
              <a:latin typeface="+mj-lt"/>
              <a:ea typeface="+mj-ea"/>
              <a:cs typeface="+mj-cs"/>
            </a:endParaRPr>
          </a:p>
        </p:txBody>
      </p:sp>
      <p:sp>
        <p:nvSpPr>
          <p:cNvPr id="20482" name="Content Placeholder 2"/>
          <p:cNvSpPr>
            <a:spLocks noGrp="1"/>
          </p:cNvSpPr>
          <p:nvPr>
            <p:ph idx="1"/>
          </p:nvPr>
        </p:nvSpPr>
        <p:spPr>
          <a:xfrm>
            <a:off x="611188" y="1628775"/>
            <a:ext cx="8183562" cy="4187825"/>
          </a:xfrm>
        </p:spPr>
        <p:txBody>
          <a:bodyPr wrap="square" lIns="182880" tIns="91440" rIns="91440" bIns="45720" anchor="t" anchorCtr="0"/>
          <a:p>
            <a:pPr>
              <a:buNone/>
            </a:pPr>
            <a:r>
              <a:rPr lang="en-US" altLang="en-GB" sz="2400" dirty="0"/>
              <a:t>While calling a function, there are two ways in which arguments can be passed to a function −</a:t>
            </a:r>
            <a:endParaRPr lang="en-US" altLang="en-GB" sz="2400" dirty="0"/>
          </a:p>
          <a:p>
            <a:pPr>
              <a:buNone/>
            </a:pPr>
            <a:endParaRPr lang="en-US" altLang="en-GB" dirty="0"/>
          </a:p>
        </p:txBody>
      </p:sp>
      <p:graphicFrame>
        <p:nvGraphicFramePr>
          <p:cNvPr id="20484" name="Table 20483"/>
          <p:cNvGraphicFramePr/>
          <p:nvPr/>
        </p:nvGraphicFramePr>
        <p:xfrm>
          <a:off x="381000" y="2590800"/>
          <a:ext cx="8458200" cy="3886200"/>
        </p:xfrm>
        <a:graphic>
          <a:graphicData uri="http://schemas.openxmlformats.org/drawingml/2006/table">
            <a:tbl>
              <a:tblPr/>
              <a:tblGrid>
                <a:gridCol w="1027113"/>
                <a:gridCol w="7431087"/>
              </a:tblGrid>
              <a:tr h="517525">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eaLnBrk="1" fontAlgn="t" hangingPunct="1">
                        <a:buNone/>
                      </a:pPr>
                      <a:r>
                        <a:rPr b="1" dirty="0">
                          <a:solidFill>
                            <a:srgbClr val="FFFFFF"/>
                          </a:solidFill>
                          <a:latin typeface="Verdana" panose="020B0604030504040204" pitchFamily="34" charset="0"/>
                        </a:rPr>
                        <a:t>S.N.</a:t>
                      </a:r>
                      <a:endParaRPr lang="en-US" b="1" dirty="0">
                        <a:solidFill>
                          <a:srgbClr val="FFFFFF"/>
                        </a:solidFill>
                        <a:latin typeface="Verdana" panose="020B0604030504040204" pitchFamily="34" charset="0"/>
                      </a:endParaRPr>
                    </a:p>
                  </a:txBody>
                  <a:tcPr marL="76200" marR="76200" marT="76200" marB="7620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38100" cap="flat" cmpd="sng">
                      <a:solidFill>
                        <a:schemeClr val="bg1"/>
                      </a:solidFill>
                      <a:prstDash val="solid"/>
                      <a:headEnd type="none" w="med" len="med"/>
                      <a:tailEnd type="none" w="med" len="med"/>
                    </a:lnB>
                    <a:lnTlToBr>
                      <a:noFill/>
                    </a:lnTlToBr>
                    <a:lnBlToTr>
                      <a:noFill/>
                    </a:lnBlToTr>
                    <a:solidFill>
                      <a:schemeClr val="accent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ctr" eaLnBrk="1" fontAlgn="t" hangingPunct="1">
                        <a:buNone/>
                      </a:pPr>
                      <a:r>
                        <a:rPr b="1" dirty="0">
                          <a:solidFill>
                            <a:srgbClr val="FFFFFF"/>
                          </a:solidFill>
                          <a:latin typeface="Verdana" panose="020B0604030504040204" pitchFamily="34" charset="0"/>
                        </a:rPr>
                        <a:t>Call Type &amp; Description</a:t>
                      </a:r>
                      <a:endParaRPr lang="en-US" b="1" dirty="0">
                        <a:solidFill>
                          <a:srgbClr val="FFFFFF"/>
                        </a:solidFill>
                        <a:latin typeface="Verdana" panose="020B0604030504040204" pitchFamily="34" charset="0"/>
                      </a:endParaRPr>
                    </a:p>
                  </a:txBody>
                  <a:tcPr marL="76200" marR="76200" marT="76200" marB="7620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38100" cap="flat" cmpd="sng">
                      <a:solidFill>
                        <a:schemeClr val="bg1"/>
                      </a:solidFill>
                      <a:prstDash val="solid"/>
                      <a:headEnd type="none" w="med" len="med"/>
                      <a:tailEnd type="none" w="med" len="med"/>
                    </a:lnB>
                    <a:lnTlToBr>
                      <a:noFill/>
                    </a:lnTlToBr>
                    <a:lnBlToTr>
                      <a:noFill/>
                    </a:lnBlToTr>
                    <a:solidFill>
                      <a:schemeClr val="accent1"/>
                    </a:solidFill>
                  </a:tcPr>
                </a:tc>
              </a:tr>
              <a:tr h="1517650">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eaLnBrk="1" fontAlgn="t" hangingPunct="1">
                        <a:buNone/>
                      </a:pPr>
                      <a:r>
                        <a:rPr dirty="0">
                          <a:solidFill>
                            <a:srgbClr val="217435"/>
                          </a:solidFill>
                          <a:latin typeface="Verdana" panose="020B0604030504040204" pitchFamily="34" charset="0"/>
                        </a:rPr>
                        <a:t>1</a:t>
                      </a:r>
                      <a:endParaRPr lang="en-US" dirty="0">
                        <a:solidFill>
                          <a:srgbClr val="217435"/>
                        </a:solidFill>
                        <a:latin typeface="Verdana" panose="020B0604030504040204" pitchFamily="34" charset="0"/>
                      </a:endParaRPr>
                    </a:p>
                  </a:txBody>
                  <a:tcPr marL="76200" marR="76200" marT="76200" marB="7620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381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CCD6CE"/>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just" eaLnBrk="1" fontAlgn="t" hangingPunct="1">
                        <a:buNone/>
                      </a:pPr>
                      <a:r>
                        <a:rPr b="1" dirty="0">
                          <a:solidFill>
                            <a:srgbClr val="313131"/>
                          </a:solidFill>
                          <a:latin typeface="Verdana" panose="020B0604030504040204" pitchFamily="34" charset="0"/>
                          <a:hlinkClick r:id="rId1"/>
                        </a:rPr>
                        <a:t>Call by value</a:t>
                      </a:r>
                      <a:r>
                        <a:rPr b="1" dirty="0">
                          <a:solidFill>
                            <a:srgbClr val="313131"/>
                          </a:solidFill>
                          <a:latin typeface="Verdana" panose="020B0604030504040204" pitchFamily="34" charset="0"/>
                        </a:rPr>
                        <a:t> </a:t>
                      </a:r>
                      <a:r>
                        <a:rPr dirty="0">
                          <a:solidFill>
                            <a:srgbClr val="000000"/>
                          </a:solidFill>
                          <a:latin typeface="Verdana" panose="020B0604030504040204" pitchFamily="34" charset="0"/>
                        </a:rPr>
                        <a:t>This method copies the actual value of an argument into the formal parameter of the function. In this case, changes made to the parameter inside the function have no effect on the argument.</a:t>
                      </a:r>
                      <a:endParaRPr lang="en-US" dirty="0">
                        <a:solidFill>
                          <a:srgbClr val="000000"/>
                        </a:solidFill>
                        <a:latin typeface="Verdana" panose="020B0604030504040204" pitchFamily="34" charset="0"/>
                      </a:endParaRPr>
                    </a:p>
                  </a:txBody>
                  <a:tcPr marL="76200" marR="76200" marT="76200" marB="7620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381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CCD6CE"/>
                    </a:solidFill>
                  </a:tcPr>
                </a:tc>
              </a:tr>
              <a:tr h="1851025">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eaLnBrk="1" fontAlgn="t" hangingPunct="1">
                        <a:buNone/>
                      </a:pPr>
                      <a:r>
                        <a:rPr dirty="0">
                          <a:solidFill>
                            <a:srgbClr val="217435"/>
                          </a:solidFill>
                          <a:latin typeface="Verdana" panose="020B0604030504040204" pitchFamily="34" charset="0"/>
                        </a:rPr>
                        <a:t>2</a:t>
                      </a:r>
                      <a:endParaRPr lang="en-US" dirty="0">
                        <a:solidFill>
                          <a:srgbClr val="217435"/>
                        </a:solidFill>
                        <a:latin typeface="Verdana" panose="020B0604030504040204" pitchFamily="34" charset="0"/>
                      </a:endParaRPr>
                    </a:p>
                  </a:txBody>
                  <a:tcPr marL="76200" marR="76200" marT="76200" marB="7620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8ECE8"/>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just" eaLnBrk="1" fontAlgn="t" hangingPunct="1">
                        <a:buNone/>
                      </a:pPr>
                      <a:r>
                        <a:rPr b="1" dirty="0">
                          <a:solidFill>
                            <a:srgbClr val="313131"/>
                          </a:solidFill>
                          <a:latin typeface="Verdana" panose="020B0604030504040204" pitchFamily="34" charset="0"/>
                          <a:hlinkClick r:id="rId2"/>
                        </a:rPr>
                        <a:t>Call by reference</a:t>
                      </a:r>
                      <a:r>
                        <a:rPr b="1" dirty="0">
                          <a:solidFill>
                            <a:srgbClr val="313131"/>
                          </a:solidFill>
                          <a:latin typeface="Verdana" panose="020B0604030504040204" pitchFamily="34" charset="0"/>
                        </a:rPr>
                        <a:t> </a:t>
                      </a:r>
                      <a:r>
                        <a:rPr dirty="0">
                          <a:solidFill>
                            <a:srgbClr val="000000"/>
                          </a:solidFill>
                          <a:latin typeface="Verdana" panose="020B0604030504040204" pitchFamily="34" charset="0"/>
                        </a:rPr>
                        <a:t>This method copies the address of an argument into the formal parameter. Inside the function, the address is used to access the actual argument used in the call. This means that changes made to the parameter affect the argument.</a:t>
                      </a:r>
                      <a:endParaRPr lang="en-US" dirty="0">
                        <a:solidFill>
                          <a:srgbClr val="000000"/>
                        </a:solidFill>
                        <a:latin typeface="Verdana" panose="020B0604030504040204" pitchFamily="34" charset="0"/>
                      </a:endParaRPr>
                    </a:p>
                  </a:txBody>
                  <a:tcPr marL="76200" marR="76200" marT="76200" marB="7620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8ECE8"/>
                    </a:solidFill>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Title 1"/>
          <p:cNvSpPr>
            <a:spLocks noGrp="1"/>
          </p:cNvSpPr>
          <p:nvPr>
            <p:ph type="title"/>
          </p:nvPr>
        </p:nvSpPr>
        <p:spPr>
          <a:xfrm>
            <a:off x="611188" y="476250"/>
            <a:ext cx="8183563" cy="1052513"/>
          </a:xfrm>
        </p:spPr>
        <p:txBody>
          <a:bodyPr vert="horz" anchor="b">
            <a:norm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IN" sz="3600" b="1" i="0" u="none" strike="noStrike" kern="1200" cap="none" spc="0" normalizeH="0" baseline="0" noProof="0" dirty="0" smtClean="0">
                <a:ln>
                  <a:noFill/>
                </a:ln>
                <a:solidFill>
                  <a:schemeClr val="bg1"/>
                </a:solidFill>
                <a:effectLst>
                  <a:outerShdw blurRad="53975" dist="22860" dir="5400000" algn="tl" rotWithShape="0">
                    <a:srgbClr val="000000">
                      <a:alpha val="55000"/>
                    </a:srgbClr>
                  </a:outerShdw>
                </a:effectLst>
                <a:uLnTx/>
                <a:uFillTx/>
                <a:latin typeface="+mj-lt"/>
                <a:ea typeface="+mj-ea"/>
                <a:cs typeface="+mj-cs"/>
              </a:rPr>
              <a:t>Call by Value Mechanism</a:t>
            </a:r>
            <a:endParaRPr kumimoji="0" lang="en-IN" sz="3600" b="1" i="0" u="none" strike="noStrike" kern="1200" cap="none" spc="0" normalizeH="0" baseline="0" noProof="0" dirty="0" smtClean="0">
              <a:ln>
                <a:noFill/>
              </a:ln>
              <a:solidFill>
                <a:schemeClr val="bg1"/>
              </a:solidFill>
              <a:effectLst>
                <a:outerShdw blurRad="53975" dist="22860" dir="5400000" algn="tl" rotWithShape="0">
                  <a:srgbClr val="000000">
                    <a:alpha val="55000"/>
                  </a:srgbClr>
                </a:outerShdw>
              </a:effectLst>
              <a:uLnTx/>
              <a:uFillTx/>
              <a:latin typeface="+mj-lt"/>
              <a:ea typeface="+mj-ea"/>
              <a:cs typeface="+mj-cs"/>
            </a:endParaRPr>
          </a:p>
        </p:txBody>
      </p:sp>
      <p:sp>
        <p:nvSpPr>
          <p:cNvPr id="21506" name="Content Placeholder 2"/>
          <p:cNvSpPr>
            <a:spLocks noGrp="1"/>
          </p:cNvSpPr>
          <p:nvPr>
            <p:ph idx="1"/>
          </p:nvPr>
        </p:nvSpPr>
        <p:spPr>
          <a:xfrm>
            <a:off x="611188" y="1628775"/>
            <a:ext cx="8183562" cy="4187825"/>
          </a:xfrm>
        </p:spPr>
        <p:txBody>
          <a:bodyPr wrap="square" lIns="182880" tIns="91440" rIns="91440" bIns="45720" anchor="t" anchorCtr="0"/>
          <a:p>
            <a:pPr eaLnBrk="1" hangingPunct="1"/>
            <a:r>
              <a:rPr lang="en-US" altLang="en-GB" sz="2400" dirty="0"/>
              <a:t>In call by value, a copy of the data is made and the copy is sent to the function.</a:t>
            </a:r>
            <a:endParaRPr lang="en-US" altLang="en-GB" sz="2400" dirty="0"/>
          </a:p>
          <a:p>
            <a:pPr eaLnBrk="1" hangingPunct="1"/>
            <a:endParaRPr lang="en-US" altLang="en-GB" sz="2400" dirty="0"/>
          </a:p>
          <a:p>
            <a:pPr eaLnBrk="1" hangingPunct="1"/>
            <a:r>
              <a:rPr lang="en-US" altLang="en-GB" sz="2400" dirty="0"/>
              <a:t>The copies of the value held by the arguments are passed by the function call.</a:t>
            </a:r>
            <a:endParaRPr lang="en-US" altLang="en-GB" sz="2400" dirty="0"/>
          </a:p>
          <a:p>
            <a:pPr eaLnBrk="1" hangingPunct="1"/>
            <a:endParaRPr lang="en-US" altLang="en-GB" sz="2400" dirty="0"/>
          </a:p>
          <a:p>
            <a:pPr eaLnBrk="1" hangingPunct="1"/>
            <a:r>
              <a:rPr lang="en-US" altLang="en-GB" sz="2400" dirty="0"/>
              <a:t>As only copies of the values held in the arguments are sent to the formal parameters, the function cannot directly modify the arguments passed.</a:t>
            </a:r>
            <a:endParaRPr lang="en-IN" altLang="x-none" sz="2400" dirty="0"/>
          </a:p>
        </p:txBody>
      </p:sp>
      <p:sp>
        <p:nvSpPr>
          <p:cNvPr id="21507" name="Footer Placeholder 1"/>
          <p:cNvSpPr>
            <a:spLocks noGrp="1"/>
          </p:cNvSpPr>
          <p:nvPr>
            <p:ph type="ftr" sz="quarter" idx="3"/>
          </p:nvPr>
        </p:nvSpPr>
        <p:spPr>
          <a:noFill/>
          <a:ln>
            <a:noFill/>
          </a:ln>
        </p:spPr>
        <p:txBody>
          <a:bodyPr anchor="b"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mn-ea"/>
                <a:cs typeface="+mn-cs"/>
              </a:defRPr>
            </a:lvl5pPr>
          </a:lstStyle>
          <a:p>
            <a:pPr lvl="0" algn="ctr"/>
            <a:r>
              <a:rPr lang="en-US" altLang="en-GB" sz="1000" dirty="0">
                <a:solidFill>
                  <a:srgbClr val="002060"/>
                </a:solidFill>
                <a:latin typeface="Arial" panose="020B0604020202020204" pitchFamily="34" charset="0"/>
              </a:rPr>
              <a:t>© Oxford University Press 2013. All rights reserved.</a:t>
            </a:r>
            <a:endParaRPr lang="en-US" altLang="en-GB" sz="1000" dirty="0">
              <a:solidFill>
                <a:srgbClr val="002060"/>
              </a:solidFill>
              <a:latin typeface="Arial" panose="020B0604020202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9" name="Title 1"/>
          <p:cNvSpPr>
            <a:spLocks noGrp="1"/>
          </p:cNvSpPr>
          <p:nvPr>
            <p:ph type="title"/>
          </p:nvPr>
        </p:nvSpPr>
        <p:spPr>
          <a:xfrm>
            <a:off x="609600" y="685800"/>
            <a:ext cx="8077200" cy="838200"/>
          </a:xfrm>
        </p:spPr>
        <p:txBody>
          <a:bodyPr vert="horz" anchor="b">
            <a:no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3200" b="1" i="0" u="none" strike="noStrike" kern="1200" cap="none" spc="0" normalizeH="0" baseline="0" noProof="0" dirty="0" smtClean="0">
                <a:ln>
                  <a:noFill/>
                </a:ln>
                <a:solidFill>
                  <a:schemeClr val="bg1"/>
                </a:solidFill>
                <a:effectLst>
                  <a:outerShdw blurRad="53975" dist="22860" dir="5400000" algn="tl" rotWithShape="0">
                    <a:srgbClr val="000000">
                      <a:alpha val="55000"/>
                    </a:srgbClr>
                  </a:outerShdw>
                </a:effectLst>
                <a:uLnTx/>
                <a:uFillTx/>
                <a:latin typeface="+mj-lt"/>
                <a:ea typeface="+mj-ea"/>
                <a:cs typeface="+mj-cs"/>
              </a:rPr>
              <a:t>An Example of Call by value Mechanism:</a:t>
            </a:r>
            <a:endParaRPr kumimoji="0" lang="en-US" sz="3200" b="1" i="0" u="none" strike="noStrike" kern="1200" cap="none" spc="0" normalizeH="0" baseline="0" noProof="0" dirty="0" smtClean="0">
              <a:ln>
                <a:noFill/>
              </a:ln>
              <a:solidFill>
                <a:schemeClr val="bg1"/>
              </a:solidFill>
              <a:effectLst>
                <a:outerShdw blurRad="53975" dist="22860" dir="5400000" algn="tl" rotWithShape="0">
                  <a:srgbClr val="000000">
                    <a:alpha val="55000"/>
                  </a:srgbClr>
                </a:outerShdw>
              </a:effectLst>
              <a:uLnTx/>
              <a:uFillTx/>
              <a:latin typeface="+mj-lt"/>
              <a:ea typeface="+mj-ea"/>
              <a:cs typeface="+mj-cs"/>
            </a:endParaRPr>
          </a:p>
        </p:txBody>
      </p:sp>
      <p:pic>
        <p:nvPicPr>
          <p:cNvPr id="17411" name="Content Placeholder 3" descr="cbv1.jpg"/>
          <p:cNvPicPr>
            <a:picLocks noGrp="1" noChangeAspect="1"/>
          </p:cNvPicPr>
          <p:nvPr>
            <p:ph idx="1"/>
          </p:nvPr>
        </p:nvPicPr>
        <p:blipFill>
          <a:blip r:embed="rId1"/>
          <a:srcRect/>
          <a:stretch>
            <a:fillRect/>
          </a:stretch>
        </p:blipFill>
        <p:spPr>
          <a:xfrm>
            <a:off x="457200" y="1524000"/>
            <a:ext cx="6172200" cy="4191000"/>
          </a:xfrm>
          <a:ln w="38100" cap="sq">
            <a:solidFill>
              <a:srgbClr val="000000"/>
            </a:solidFill>
          </a:ln>
          <a:effectLst>
            <a:outerShdw blurRad="50800" dist="38100" dir="2700000" algn="tl" rotWithShape="0">
              <a:srgbClr val="000000">
                <a:alpha val="43000"/>
              </a:srgbClr>
            </a:outerShdw>
          </a:effectLst>
        </p:spPr>
      </p:pic>
      <p:pic>
        <p:nvPicPr>
          <p:cNvPr id="17413" name="Picture 4" descr="cbv2.jpg"/>
          <p:cNvPicPr>
            <a:picLocks noChangeAspect="1"/>
          </p:cNvPicPr>
          <p:nvPr/>
        </p:nvPicPr>
        <p:blipFill>
          <a:blip r:embed="rId2"/>
          <a:srcRect/>
          <a:stretch>
            <a:fillRect/>
          </a:stretch>
        </p:blipFill>
        <p:spPr bwMode="auto">
          <a:xfrm>
            <a:off x="3505200" y="4800600"/>
            <a:ext cx="5181600" cy="1524000"/>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11188" y="76200"/>
            <a:ext cx="8183563" cy="1050925"/>
          </a:xfrm>
        </p:spPr>
        <p:txBody>
          <a:bodyPr vert="horz" anchor="b">
            <a:norm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3600" b="1" i="0" u="none" strike="noStrike" kern="1200" cap="none" spc="0" normalizeH="0" baseline="0" noProof="0" dirty="0" smtClean="0">
                <a:ln>
                  <a:noFill/>
                </a:ln>
                <a:solidFill>
                  <a:schemeClr val="bg1"/>
                </a:solidFill>
                <a:effectLst>
                  <a:outerShdw blurRad="53975" dist="22860" dir="5400000" algn="tl" rotWithShape="0">
                    <a:srgbClr val="000000">
                      <a:alpha val="55000"/>
                    </a:srgbClr>
                  </a:outerShdw>
                </a:effectLst>
                <a:uLnTx/>
                <a:uFillTx/>
                <a:latin typeface="+mj-lt"/>
                <a:ea typeface="+mj-ea"/>
                <a:cs typeface="+mj-cs"/>
              </a:rPr>
              <a:t>Function Example : Factorial</a:t>
            </a:r>
            <a:endParaRPr kumimoji="0" lang="en-US" sz="3600" b="1" i="0" u="none" strike="noStrike" kern="1200" cap="none" spc="0" normalizeH="0" baseline="0" noProof="0" dirty="0">
              <a:ln>
                <a:noFill/>
              </a:ln>
              <a:solidFill>
                <a:schemeClr val="bg1"/>
              </a:solidFill>
              <a:effectLst>
                <a:outerShdw blurRad="53975" dist="22860" dir="5400000" algn="tl" rotWithShape="0">
                  <a:srgbClr val="000000">
                    <a:alpha val="55000"/>
                  </a:srgbClr>
                </a:outerShdw>
              </a:effectLst>
              <a:uLnTx/>
              <a:uFillTx/>
              <a:latin typeface="+mj-lt"/>
              <a:ea typeface="+mj-ea"/>
              <a:cs typeface="+mj-cs"/>
            </a:endParaRPr>
          </a:p>
        </p:txBody>
      </p:sp>
      <p:sp>
        <p:nvSpPr>
          <p:cNvPr id="3" name="Content Placeholder 2"/>
          <p:cNvSpPr>
            <a:spLocks noGrp="1"/>
          </p:cNvSpPr>
          <p:nvPr>
            <p:ph idx="1"/>
          </p:nvPr>
        </p:nvSpPr>
        <p:spPr>
          <a:xfrm>
            <a:off x="228600" y="1219200"/>
            <a:ext cx="4876800" cy="5410200"/>
          </a:xfrm>
          <a:solidFill>
            <a:schemeClr val="tx1">
              <a:lumMod val="20000"/>
              <a:lumOff val="80000"/>
            </a:schemeClr>
          </a:solidFill>
          <a:ln>
            <a:solidFill>
              <a:schemeClr val="tx1"/>
            </a:solidFill>
          </a:ln>
        </p:spPr>
        <p:txBody>
          <a:bodyPr vert="horz" wrap="square" lIns="182880" tIns="91440" rIns="91440" bIns="45720" numCol="1" anchor="t" anchorCtr="0" compatLnSpc="1"/>
          <a:lstStyle/>
          <a:p>
            <a:pPr marL="265430" marR="0" lvl="0" indent="-265430" algn="l" defTabSz="914400" rtl="0" eaLnBrk="0" fontAlgn="base" latinLnBrk="0" hangingPunct="0">
              <a:lnSpc>
                <a:spcPct val="100000"/>
              </a:lnSpc>
              <a:spcBef>
                <a:spcPts val="250"/>
              </a:spcBef>
              <a:spcAft>
                <a:spcPct val="0"/>
              </a:spcAft>
              <a:buClr>
                <a:schemeClr val="accent1"/>
              </a:buClr>
              <a:buSzPct val="80000"/>
              <a:buFont typeface="Wingdings 2" panose="05020102010507070707" pitchFamily="18" charset="2"/>
              <a:buNone/>
              <a:defRPr/>
            </a:pPr>
            <a:r>
              <a:rPr kumimoji="0" lang="en-US" sz="2200" b="0" i="0" u="none" strike="noStrike" kern="1200" cap="none" spc="0" normalizeH="0" baseline="0" noProof="0" dirty="0" smtClean="0">
                <a:ln>
                  <a:noFill/>
                </a:ln>
                <a:solidFill>
                  <a:srgbClr val="002060"/>
                </a:solidFill>
                <a:effectLst/>
                <a:uLnTx/>
                <a:uFillTx/>
                <a:latin typeface="+mn-lt"/>
                <a:ea typeface="+mn-ea"/>
                <a:cs typeface="+mn-cs"/>
              </a:rPr>
              <a:t>#include &lt;</a:t>
            </a:r>
            <a:r>
              <a:rPr kumimoji="0" lang="en-US" sz="2200" b="0" i="0" u="none" strike="noStrike" kern="1200" cap="none" spc="0" normalizeH="0" baseline="0" noProof="0" dirty="0" err="1" smtClean="0">
                <a:ln>
                  <a:noFill/>
                </a:ln>
                <a:solidFill>
                  <a:srgbClr val="002060"/>
                </a:solidFill>
                <a:effectLst/>
                <a:uLnTx/>
                <a:uFillTx/>
                <a:latin typeface="+mn-lt"/>
                <a:ea typeface="+mn-ea"/>
                <a:cs typeface="+mn-cs"/>
              </a:rPr>
              <a:t>stdio.h</a:t>
            </a:r>
            <a:r>
              <a:rPr kumimoji="0" lang="en-US" sz="2200" b="0" i="0" u="none" strike="noStrike" kern="1200" cap="none" spc="0" normalizeH="0" baseline="0" noProof="0" dirty="0" smtClean="0">
                <a:ln>
                  <a:noFill/>
                </a:ln>
                <a:solidFill>
                  <a:srgbClr val="002060"/>
                </a:solidFill>
                <a:effectLst/>
                <a:uLnTx/>
                <a:uFillTx/>
                <a:latin typeface="+mn-lt"/>
                <a:ea typeface="+mn-ea"/>
                <a:cs typeface="+mn-cs"/>
              </a:rPr>
              <a:t>&gt;   </a:t>
            </a:r>
            <a:endParaRPr kumimoji="0" lang="en-US" sz="2200" b="0" i="0" u="none" strike="noStrike" kern="1200" cap="none" spc="0" normalizeH="0" baseline="0" noProof="0" dirty="0" smtClean="0">
              <a:ln>
                <a:noFill/>
              </a:ln>
              <a:solidFill>
                <a:srgbClr val="002060"/>
              </a:solidFill>
              <a:effectLst/>
              <a:uLnTx/>
              <a:uFillTx/>
              <a:latin typeface="+mn-lt"/>
              <a:ea typeface="+mn-ea"/>
              <a:cs typeface="+mn-cs"/>
            </a:endParaRPr>
          </a:p>
          <a:p>
            <a:pPr marL="265430" marR="0" lvl="0" indent="-265430" algn="l" defTabSz="914400" rtl="0" eaLnBrk="0" fontAlgn="base" latinLnBrk="0" hangingPunct="0">
              <a:lnSpc>
                <a:spcPct val="100000"/>
              </a:lnSpc>
              <a:spcBef>
                <a:spcPts val="250"/>
              </a:spcBef>
              <a:spcAft>
                <a:spcPct val="0"/>
              </a:spcAft>
              <a:buClr>
                <a:schemeClr val="accent1"/>
              </a:buClr>
              <a:buSzPct val="80000"/>
              <a:buFont typeface="Wingdings 2" panose="05020102010507070707" pitchFamily="18" charset="2"/>
              <a:buNone/>
              <a:defRPr/>
            </a:pPr>
            <a:r>
              <a:rPr kumimoji="0" lang="en-US" sz="2200" b="0" i="0" u="none" strike="noStrike" kern="1200" cap="none" spc="0" normalizeH="0" baseline="0" noProof="0" dirty="0" smtClean="0">
                <a:ln>
                  <a:noFill/>
                </a:ln>
                <a:solidFill>
                  <a:srgbClr val="002060"/>
                </a:solidFill>
                <a:effectLst/>
                <a:uLnTx/>
                <a:uFillTx/>
                <a:latin typeface="+mn-lt"/>
                <a:ea typeface="+mn-ea"/>
                <a:cs typeface="+mn-cs"/>
              </a:rPr>
              <a:t>long factorial(</a:t>
            </a:r>
            <a:r>
              <a:rPr kumimoji="0" lang="en-US" sz="2200" b="0" i="0" u="none" strike="noStrike" kern="1200" cap="none" spc="0" normalizeH="0" baseline="0" noProof="0" dirty="0" err="1" smtClean="0">
                <a:ln>
                  <a:noFill/>
                </a:ln>
                <a:solidFill>
                  <a:srgbClr val="002060"/>
                </a:solidFill>
                <a:effectLst/>
                <a:uLnTx/>
                <a:uFillTx/>
                <a:latin typeface="+mn-lt"/>
                <a:ea typeface="+mn-ea"/>
                <a:cs typeface="+mn-cs"/>
              </a:rPr>
              <a:t>int</a:t>
            </a:r>
            <a:r>
              <a:rPr kumimoji="0" lang="en-US" sz="2200" b="0" i="0" u="none" strike="noStrike" kern="1200" cap="none" spc="0" normalizeH="0" baseline="0" noProof="0" dirty="0" smtClean="0">
                <a:ln>
                  <a:noFill/>
                </a:ln>
                <a:solidFill>
                  <a:srgbClr val="002060"/>
                </a:solidFill>
                <a:effectLst/>
                <a:uLnTx/>
                <a:uFillTx/>
                <a:latin typeface="+mn-lt"/>
                <a:ea typeface="+mn-ea"/>
                <a:cs typeface="+mn-cs"/>
              </a:rPr>
              <a:t>);   </a:t>
            </a:r>
            <a:endParaRPr kumimoji="0" lang="en-US" sz="2200" b="0" i="0" u="none" strike="noStrike" kern="1200" cap="none" spc="0" normalizeH="0" baseline="0" noProof="0" dirty="0" smtClean="0">
              <a:ln>
                <a:noFill/>
              </a:ln>
              <a:solidFill>
                <a:srgbClr val="002060"/>
              </a:solidFill>
              <a:effectLst/>
              <a:uLnTx/>
              <a:uFillTx/>
              <a:latin typeface="+mn-lt"/>
              <a:ea typeface="+mn-ea"/>
              <a:cs typeface="+mn-cs"/>
            </a:endParaRPr>
          </a:p>
          <a:p>
            <a:pPr marL="265430" marR="0" lvl="0" indent="-265430" algn="l" defTabSz="914400" rtl="0" eaLnBrk="0" fontAlgn="base" latinLnBrk="0" hangingPunct="0">
              <a:lnSpc>
                <a:spcPct val="100000"/>
              </a:lnSpc>
              <a:spcBef>
                <a:spcPts val="250"/>
              </a:spcBef>
              <a:spcAft>
                <a:spcPct val="0"/>
              </a:spcAft>
              <a:buClr>
                <a:schemeClr val="accent1"/>
              </a:buClr>
              <a:buSzPct val="80000"/>
              <a:buFont typeface="Wingdings 2" panose="05020102010507070707" pitchFamily="18" charset="2"/>
              <a:buNone/>
              <a:defRPr/>
            </a:pPr>
            <a:r>
              <a:rPr kumimoji="0" lang="en-US" sz="2200" b="0" i="0" u="none" strike="noStrike" kern="1200" cap="none" spc="0" normalizeH="0" baseline="0" noProof="0" dirty="0" err="1" smtClean="0">
                <a:ln>
                  <a:noFill/>
                </a:ln>
                <a:solidFill>
                  <a:srgbClr val="002060"/>
                </a:solidFill>
                <a:effectLst/>
                <a:uLnTx/>
                <a:uFillTx/>
                <a:latin typeface="+mn-lt"/>
                <a:ea typeface="+mn-ea"/>
                <a:cs typeface="+mn-cs"/>
              </a:rPr>
              <a:t>int</a:t>
            </a:r>
            <a:r>
              <a:rPr kumimoji="0" lang="en-US" sz="2200" b="0" i="0" u="none" strike="noStrike" kern="1200" cap="none" spc="0" normalizeH="0" baseline="0" noProof="0" dirty="0" smtClean="0">
                <a:ln>
                  <a:noFill/>
                </a:ln>
                <a:solidFill>
                  <a:srgbClr val="002060"/>
                </a:solidFill>
                <a:effectLst/>
                <a:uLnTx/>
                <a:uFillTx/>
                <a:latin typeface="+mn-lt"/>
                <a:ea typeface="+mn-ea"/>
                <a:cs typeface="+mn-cs"/>
              </a:rPr>
              <a:t> main() </a:t>
            </a:r>
            <a:endParaRPr kumimoji="0" lang="en-US" sz="2200" b="0" i="0" u="none" strike="noStrike" kern="1200" cap="none" spc="0" normalizeH="0" baseline="0" noProof="0" dirty="0" smtClean="0">
              <a:ln>
                <a:noFill/>
              </a:ln>
              <a:solidFill>
                <a:srgbClr val="002060"/>
              </a:solidFill>
              <a:effectLst/>
              <a:uLnTx/>
              <a:uFillTx/>
              <a:latin typeface="+mn-lt"/>
              <a:ea typeface="+mn-ea"/>
              <a:cs typeface="+mn-cs"/>
            </a:endParaRPr>
          </a:p>
          <a:p>
            <a:pPr marL="265430" marR="0" lvl="0" indent="-265430" algn="l" defTabSz="914400" rtl="0" eaLnBrk="0" fontAlgn="base" latinLnBrk="0" hangingPunct="0">
              <a:lnSpc>
                <a:spcPct val="100000"/>
              </a:lnSpc>
              <a:spcBef>
                <a:spcPts val="250"/>
              </a:spcBef>
              <a:spcAft>
                <a:spcPct val="0"/>
              </a:spcAft>
              <a:buClr>
                <a:schemeClr val="accent1"/>
              </a:buClr>
              <a:buSzPct val="80000"/>
              <a:buFont typeface="Wingdings 2" panose="05020102010507070707" pitchFamily="18" charset="2"/>
              <a:buNone/>
              <a:defRPr/>
            </a:pPr>
            <a:r>
              <a:rPr kumimoji="0" lang="en-US" sz="2200" b="0" i="0" u="none" strike="noStrike" kern="1200" cap="none" spc="0" normalizeH="0" baseline="0" noProof="0" dirty="0" smtClean="0">
                <a:ln>
                  <a:noFill/>
                </a:ln>
                <a:solidFill>
                  <a:srgbClr val="002060"/>
                </a:solidFill>
                <a:effectLst/>
                <a:uLnTx/>
                <a:uFillTx/>
                <a:latin typeface="+mn-lt"/>
                <a:ea typeface="+mn-ea"/>
                <a:cs typeface="+mn-cs"/>
              </a:rPr>
              <a:t>{ </a:t>
            </a:r>
            <a:r>
              <a:rPr kumimoji="0" lang="en-US" sz="2200" b="0" i="0" u="none" strike="noStrike" kern="1200" cap="none" spc="0" normalizeH="0" baseline="0" noProof="0" dirty="0" err="1" smtClean="0">
                <a:ln>
                  <a:noFill/>
                </a:ln>
                <a:solidFill>
                  <a:srgbClr val="002060"/>
                </a:solidFill>
                <a:effectLst/>
                <a:uLnTx/>
                <a:uFillTx/>
                <a:latin typeface="+mn-lt"/>
                <a:ea typeface="+mn-ea"/>
                <a:cs typeface="+mn-cs"/>
              </a:rPr>
              <a:t>int</a:t>
            </a:r>
            <a:r>
              <a:rPr kumimoji="0" lang="en-US" sz="2200" b="0" i="0" u="none" strike="noStrike" kern="1200" cap="none" spc="0" normalizeH="0" baseline="0" noProof="0" dirty="0" smtClean="0">
                <a:ln>
                  <a:noFill/>
                </a:ln>
                <a:solidFill>
                  <a:srgbClr val="002060"/>
                </a:solidFill>
                <a:effectLst/>
                <a:uLnTx/>
                <a:uFillTx/>
                <a:latin typeface="+mn-lt"/>
                <a:ea typeface="+mn-ea"/>
                <a:cs typeface="+mn-cs"/>
              </a:rPr>
              <a:t> number; </a:t>
            </a:r>
            <a:endParaRPr kumimoji="0" lang="en-US" sz="2200" b="0" i="0" u="none" strike="noStrike" kern="1200" cap="none" spc="0" normalizeH="0" baseline="0" noProof="0" dirty="0" smtClean="0">
              <a:ln>
                <a:noFill/>
              </a:ln>
              <a:solidFill>
                <a:srgbClr val="002060"/>
              </a:solidFill>
              <a:effectLst/>
              <a:uLnTx/>
              <a:uFillTx/>
              <a:latin typeface="+mn-lt"/>
              <a:ea typeface="+mn-ea"/>
              <a:cs typeface="+mn-cs"/>
            </a:endParaRPr>
          </a:p>
          <a:p>
            <a:pPr marL="265430" marR="0" lvl="0" indent="-265430" algn="l" defTabSz="914400" rtl="0" eaLnBrk="0" fontAlgn="base" latinLnBrk="0" hangingPunct="0">
              <a:lnSpc>
                <a:spcPct val="100000"/>
              </a:lnSpc>
              <a:spcBef>
                <a:spcPts val="250"/>
              </a:spcBef>
              <a:spcAft>
                <a:spcPct val="0"/>
              </a:spcAft>
              <a:buClr>
                <a:schemeClr val="accent1"/>
              </a:buClr>
              <a:buSzPct val="80000"/>
              <a:buFont typeface="Wingdings 2" panose="05020102010507070707" pitchFamily="18" charset="2"/>
              <a:buNone/>
              <a:defRPr/>
            </a:pPr>
            <a:r>
              <a:rPr kumimoji="0" lang="en-US" sz="2200" b="0" i="0" u="none" strike="noStrike" kern="1200" cap="none" spc="0" normalizeH="0" baseline="0" noProof="0" dirty="0" smtClean="0">
                <a:ln>
                  <a:noFill/>
                </a:ln>
                <a:solidFill>
                  <a:srgbClr val="002060"/>
                </a:solidFill>
                <a:effectLst/>
                <a:uLnTx/>
                <a:uFillTx/>
                <a:latin typeface="+mn-lt"/>
                <a:ea typeface="+mn-ea"/>
                <a:cs typeface="+mn-cs"/>
              </a:rPr>
              <a:t>long fact = 1;   </a:t>
            </a:r>
            <a:endParaRPr kumimoji="0" lang="en-US" sz="2200" b="0" i="0" u="none" strike="noStrike" kern="1200" cap="none" spc="0" normalizeH="0" baseline="0" noProof="0" dirty="0" smtClean="0">
              <a:ln>
                <a:noFill/>
              </a:ln>
              <a:solidFill>
                <a:srgbClr val="002060"/>
              </a:solidFill>
              <a:effectLst/>
              <a:uLnTx/>
              <a:uFillTx/>
              <a:latin typeface="+mn-lt"/>
              <a:ea typeface="+mn-ea"/>
              <a:cs typeface="+mn-cs"/>
            </a:endParaRPr>
          </a:p>
          <a:p>
            <a:pPr marL="265430" marR="0" lvl="0" indent="-265430" algn="l" defTabSz="914400" rtl="0" eaLnBrk="0" fontAlgn="base" latinLnBrk="0" hangingPunct="0">
              <a:lnSpc>
                <a:spcPct val="100000"/>
              </a:lnSpc>
              <a:spcBef>
                <a:spcPts val="250"/>
              </a:spcBef>
              <a:spcAft>
                <a:spcPct val="0"/>
              </a:spcAft>
              <a:buClr>
                <a:schemeClr val="accent1"/>
              </a:buClr>
              <a:buSzPct val="80000"/>
              <a:buFont typeface="Wingdings 2" panose="05020102010507070707" pitchFamily="18" charset="2"/>
              <a:buNone/>
              <a:defRPr/>
            </a:pPr>
            <a:r>
              <a:rPr kumimoji="0" lang="en-US" sz="2200" b="0" i="0" u="none" strike="noStrike" kern="1200" cap="none" spc="0" normalizeH="0" baseline="0" noProof="0" dirty="0" err="1" smtClean="0">
                <a:ln>
                  <a:noFill/>
                </a:ln>
                <a:solidFill>
                  <a:srgbClr val="002060"/>
                </a:solidFill>
                <a:effectLst/>
                <a:uLnTx/>
                <a:uFillTx/>
                <a:latin typeface="+mn-lt"/>
                <a:ea typeface="+mn-ea"/>
                <a:cs typeface="+mn-cs"/>
              </a:rPr>
              <a:t>printf</a:t>
            </a:r>
            <a:r>
              <a:rPr kumimoji="0" lang="en-US" sz="2200" b="0" i="0" u="none" strike="noStrike" kern="1200" cap="none" spc="0" normalizeH="0" baseline="0" noProof="0" dirty="0" smtClean="0">
                <a:ln>
                  <a:noFill/>
                </a:ln>
                <a:solidFill>
                  <a:srgbClr val="002060"/>
                </a:solidFill>
                <a:effectLst/>
                <a:uLnTx/>
                <a:uFillTx/>
                <a:latin typeface="+mn-lt"/>
                <a:ea typeface="+mn-ea"/>
                <a:cs typeface="+mn-cs"/>
              </a:rPr>
              <a:t>("Enter a number to calculate it's factorial</a:t>
            </a:r>
            <a:r>
              <a:rPr kumimoji="0" lang="en-US" sz="2200" b="1" i="0" u="none" strike="noStrike" kern="1200" cap="none" spc="0" normalizeH="0" baseline="0" noProof="0" dirty="0" smtClean="0">
                <a:ln>
                  <a:noFill/>
                </a:ln>
                <a:solidFill>
                  <a:srgbClr val="002060"/>
                </a:solidFill>
                <a:effectLst/>
                <a:uLnTx/>
                <a:uFillTx/>
                <a:latin typeface="+mn-lt"/>
                <a:ea typeface="+mn-ea"/>
                <a:cs typeface="+mn-cs"/>
              </a:rPr>
              <a:t>\n</a:t>
            </a:r>
            <a:r>
              <a:rPr kumimoji="0" lang="en-US" sz="2200" b="0" i="0" u="none" strike="noStrike" kern="1200" cap="none" spc="0" normalizeH="0" baseline="0" noProof="0" dirty="0" smtClean="0">
                <a:ln>
                  <a:noFill/>
                </a:ln>
                <a:solidFill>
                  <a:srgbClr val="002060"/>
                </a:solidFill>
                <a:effectLst/>
                <a:uLnTx/>
                <a:uFillTx/>
                <a:latin typeface="+mn-lt"/>
                <a:ea typeface="+mn-ea"/>
                <a:cs typeface="+mn-cs"/>
              </a:rPr>
              <a:t>"); </a:t>
            </a:r>
            <a:r>
              <a:rPr kumimoji="0" lang="en-US" sz="2200" b="0" i="0" u="none" strike="noStrike" kern="1200" cap="none" spc="0" normalizeH="0" baseline="0" noProof="0" dirty="0" err="1" smtClean="0">
                <a:ln>
                  <a:noFill/>
                </a:ln>
                <a:solidFill>
                  <a:srgbClr val="002060"/>
                </a:solidFill>
                <a:effectLst/>
                <a:uLnTx/>
                <a:uFillTx/>
                <a:latin typeface="+mn-lt"/>
                <a:ea typeface="+mn-ea"/>
                <a:cs typeface="+mn-cs"/>
              </a:rPr>
              <a:t>scanf</a:t>
            </a:r>
            <a:r>
              <a:rPr kumimoji="0" lang="en-US" sz="2200" b="0" i="0" u="none" strike="noStrike" kern="1200" cap="none" spc="0" normalizeH="0" baseline="0" noProof="0" dirty="0" smtClean="0">
                <a:ln>
                  <a:noFill/>
                </a:ln>
                <a:solidFill>
                  <a:srgbClr val="002060"/>
                </a:solidFill>
                <a:effectLst/>
                <a:uLnTx/>
                <a:uFillTx/>
                <a:latin typeface="+mn-lt"/>
                <a:ea typeface="+mn-ea"/>
                <a:cs typeface="+mn-cs"/>
              </a:rPr>
              <a:t>("%d", &amp;number);  </a:t>
            </a:r>
            <a:endParaRPr kumimoji="0" lang="en-US" sz="2200" b="0" i="0" u="none" strike="noStrike" kern="1200" cap="none" spc="0" normalizeH="0" baseline="0" noProof="0" dirty="0" smtClean="0">
              <a:ln>
                <a:noFill/>
              </a:ln>
              <a:solidFill>
                <a:srgbClr val="002060"/>
              </a:solidFill>
              <a:effectLst/>
              <a:uLnTx/>
              <a:uFillTx/>
              <a:latin typeface="+mn-lt"/>
              <a:ea typeface="+mn-ea"/>
              <a:cs typeface="+mn-cs"/>
            </a:endParaRPr>
          </a:p>
          <a:p>
            <a:pPr marL="265430" marR="0" lvl="0" indent="-265430" algn="l" defTabSz="914400" rtl="0" eaLnBrk="0" fontAlgn="base" latinLnBrk="0" hangingPunct="0">
              <a:lnSpc>
                <a:spcPct val="100000"/>
              </a:lnSpc>
              <a:spcBef>
                <a:spcPts val="250"/>
              </a:spcBef>
              <a:spcAft>
                <a:spcPct val="0"/>
              </a:spcAft>
              <a:buClr>
                <a:schemeClr val="accent1"/>
              </a:buClr>
              <a:buSzPct val="80000"/>
              <a:buFont typeface="Wingdings 2" panose="05020102010507070707" pitchFamily="18" charset="2"/>
              <a:buNone/>
              <a:defRPr/>
            </a:pPr>
            <a:r>
              <a:rPr kumimoji="0" lang="en-US" sz="2200" b="0" i="0" u="none" strike="noStrike" kern="1200" cap="none" spc="0" normalizeH="0" baseline="0" noProof="0" dirty="0" smtClean="0">
                <a:ln>
                  <a:noFill/>
                </a:ln>
                <a:solidFill>
                  <a:srgbClr val="002060"/>
                </a:solidFill>
                <a:effectLst/>
                <a:uLnTx/>
                <a:uFillTx/>
                <a:latin typeface="+mn-lt"/>
                <a:ea typeface="+mn-ea"/>
                <a:cs typeface="+mn-cs"/>
              </a:rPr>
              <a:t> </a:t>
            </a:r>
            <a:endParaRPr kumimoji="0" lang="en-US" sz="2200" b="0" i="0" u="none" strike="noStrike" kern="1200" cap="none" spc="0" normalizeH="0" baseline="0" noProof="0" dirty="0" smtClean="0">
              <a:ln>
                <a:noFill/>
              </a:ln>
              <a:solidFill>
                <a:srgbClr val="002060"/>
              </a:solidFill>
              <a:effectLst/>
              <a:uLnTx/>
              <a:uFillTx/>
              <a:latin typeface="+mn-lt"/>
              <a:ea typeface="+mn-ea"/>
              <a:cs typeface="+mn-cs"/>
            </a:endParaRPr>
          </a:p>
          <a:p>
            <a:pPr marL="265430" marR="0" lvl="0" indent="-265430" algn="l" defTabSz="914400" rtl="0" eaLnBrk="0" fontAlgn="base" latinLnBrk="0" hangingPunct="0">
              <a:lnSpc>
                <a:spcPct val="100000"/>
              </a:lnSpc>
              <a:spcBef>
                <a:spcPts val="250"/>
              </a:spcBef>
              <a:spcAft>
                <a:spcPct val="0"/>
              </a:spcAft>
              <a:buClr>
                <a:schemeClr val="accent1"/>
              </a:buClr>
              <a:buSzPct val="80000"/>
              <a:buFont typeface="Wingdings 2" panose="05020102010507070707" pitchFamily="18" charset="2"/>
              <a:buNone/>
              <a:defRPr/>
            </a:pPr>
            <a:r>
              <a:rPr kumimoji="0" lang="en-US" sz="2200" b="0" i="0" u="none" strike="noStrike" kern="1200" cap="none" spc="0" normalizeH="0" baseline="0" noProof="0" dirty="0" err="1" smtClean="0">
                <a:ln>
                  <a:noFill/>
                </a:ln>
                <a:solidFill>
                  <a:srgbClr val="002060"/>
                </a:solidFill>
                <a:effectLst/>
                <a:uLnTx/>
                <a:uFillTx/>
                <a:latin typeface="+mn-lt"/>
                <a:ea typeface="+mn-ea"/>
                <a:cs typeface="+mn-cs"/>
              </a:rPr>
              <a:t>printf</a:t>
            </a:r>
            <a:r>
              <a:rPr kumimoji="0" lang="en-US" sz="2200" b="0" i="0" u="none" strike="noStrike" kern="1200" cap="none" spc="0" normalizeH="0" baseline="0" noProof="0" dirty="0" smtClean="0">
                <a:ln>
                  <a:noFill/>
                </a:ln>
                <a:solidFill>
                  <a:srgbClr val="002060"/>
                </a:solidFill>
                <a:effectLst/>
                <a:uLnTx/>
                <a:uFillTx/>
                <a:latin typeface="+mn-lt"/>
                <a:ea typeface="+mn-ea"/>
                <a:cs typeface="+mn-cs"/>
              </a:rPr>
              <a:t>("%d! = %ld</a:t>
            </a:r>
            <a:r>
              <a:rPr kumimoji="0" lang="en-US" sz="2200" b="1" i="0" u="none" strike="noStrike" kern="1200" cap="none" spc="0" normalizeH="0" baseline="0" noProof="0" dirty="0" smtClean="0">
                <a:ln>
                  <a:noFill/>
                </a:ln>
                <a:solidFill>
                  <a:srgbClr val="002060"/>
                </a:solidFill>
                <a:effectLst/>
                <a:uLnTx/>
                <a:uFillTx/>
                <a:latin typeface="+mn-lt"/>
                <a:ea typeface="+mn-ea"/>
                <a:cs typeface="+mn-cs"/>
              </a:rPr>
              <a:t>\n</a:t>
            </a:r>
            <a:r>
              <a:rPr kumimoji="0" lang="en-US" sz="2200" b="0" i="0" u="none" strike="noStrike" kern="1200" cap="none" spc="0" normalizeH="0" baseline="0" noProof="0" dirty="0" smtClean="0">
                <a:ln>
                  <a:noFill/>
                </a:ln>
                <a:solidFill>
                  <a:srgbClr val="002060"/>
                </a:solidFill>
                <a:effectLst/>
                <a:uLnTx/>
                <a:uFillTx/>
                <a:latin typeface="+mn-lt"/>
                <a:ea typeface="+mn-ea"/>
                <a:cs typeface="+mn-cs"/>
              </a:rPr>
              <a:t>", number, factorial(number));   </a:t>
            </a:r>
            <a:endParaRPr kumimoji="0" lang="en-US" sz="2200" b="0" i="0" u="none" strike="noStrike" kern="1200" cap="none" spc="0" normalizeH="0" baseline="0" noProof="0" dirty="0" smtClean="0">
              <a:ln>
                <a:noFill/>
              </a:ln>
              <a:solidFill>
                <a:srgbClr val="002060"/>
              </a:solidFill>
              <a:effectLst/>
              <a:uLnTx/>
              <a:uFillTx/>
              <a:latin typeface="+mn-lt"/>
              <a:ea typeface="+mn-ea"/>
              <a:cs typeface="+mn-cs"/>
            </a:endParaRPr>
          </a:p>
          <a:p>
            <a:pPr marL="265430" marR="0" lvl="0" indent="-265430" algn="l" defTabSz="914400" rtl="0" eaLnBrk="0" fontAlgn="base" latinLnBrk="0" hangingPunct="0">
              <a:lnSpc>
                <a:spcPct val="100000"/>
              </a:lnSpc>
              <a:spcBef>
                <a:spcPts val="250"/>
              </a:spcBef>
              <a:spcAft>
                <a:spcPct val="0"/>
              </a:spcAft>
              <a:buClr>
                <a:schemeClr val="accent1"/>
              </a:buClr>
              <a:buSzPct val="80000"/>
              <a:buFont typeface="Wingdings 2" panose="05020102010507070707" pitchFamily="18" charset="2"/>
              <a:buNone/>
              <a:defRPr/>
            </a:pPr>
            <a:r>
              <a:rPr kumimoji="0" lang="en-US" sz="2200" b="0" i="0" u="none" strike="noStrike" kern="1200" cap="none" spc="0" normalizeH="0" baseline="0" noProof="0" dirty="0" smtClean="0">
                <a:ln>
                  <a:noFill/>
                </a:ln>
                <a:solidFill>
                  <a:srgbClr val="002060"/>
                </a:solidFill>
                <a:effectLst/>
                <a:uLnTx/>
                <a:uFillTx/>
                <a:latin typeface="+mn-lt"/>
                <a:ea typeface="+mn-ea"/>
                <a:cs typeface="+mn-cs"/>
              </a:rPr>
              <a:t>return 0;</a:t>
            </a:r>
            <a:endParaRPr kumimoji="0" lang="en-US" sz="2200" b="0" i="0" u="none" strike="noStrike" kern="1200" cap="none" spc="0" normalizeH="0" baseline="0" noProof="0" dirty="0" smtClean="0">
              <a:ln>
                <a:noFill/>
              </a:ln>
              <a:solidFill>
                <a:srgbClr val="002060"/>
              </a:solidFill>
              <a:effectLst/>
              <a:uLnTx/>
              <a:uFillTx/>
              <a:latin typeface="+mn-lt"/>
              <a:ea typeface="+mn-ea"/>
              <a:cs typeface="+mn-cs"/>
            </a:endParaRPr>
          </a:p>
          <a:p>
            <a:pPr marL="265430" marR="0" lvl="0" indent="-265430" algn="l" defTabSz="914400" rtl="0" eaLnBrk="0" fontAlgn="base" latinLnBrk="0" hangingPunct="0">
              <a:lnSpc>
                <a:spcPct val="100000"/>
              </a:lnSpc>
              <a:spcBef>
                <a:spcPts val="250"/>
              </a:spcBef>
              <a:spcAft>
                <a:spcPct val="0"/>
              </a:spcAft>
              <a:buClr>
                <a:schemeClr val="accent1"/>
              </a:buClr>
              <a:buSzPct val="80000"/>
              <a:buFont typeface="Wingdings 2" panose="05020102010507070707" pitchFamily="18" charset="2"/>
              <a:buNone/>
              <a:defRPr/>
            </a:pPr>
            <a:r>
              <a:rPr kumimoji="0" lang="en-US" sz="2200" b="0" i="0" u="none" strike="noStrike" kern="1200" cap="none" spc="0" normalizeH="0" baseline="0" noProof="0" dirty="0" smtClean="0">
                <a:ln>
                  <a:noFill/>
                </a:ln>
                <a:solidFill>
                  <a:srgbClr val="002060"/>
                </a:solidFill>
                <a:effectLst/>
                <a:uLnTx/>
                <a:uFillTx/>
                <a:latin typeface="+mn-lt"/>
                <a:ea typeface="+mn-ea"/>
                <a:cs typeface="+mn-cs"/>
              </a:rPr>
              <a:t> }  </a:t>
            </a:r>
            <a:endParaRPr kumimoji="0" lang="en-US" sz="2200" b="0" i="0" u="none" strike="noStrike" kern="1200" cap="none" spc="0" normalizeH="0" baseline="0" noProof="0" dirty="0" smtClean="0">
              <a:ln>
                <a:noFill/>
              </a:ln>
              <a:solidFill>
                <a:srgbClr val="002060"/>
              </a:solidFill>
              <a:effectLst/>
              <a:uLnTx/>
              <a:uFillTx/>
              <a:latin typeface="+mn-lt"/>
              <a:ea typeface="+mn-ea"/>
              <a:cs typeface="+mn-cs"/>
            </a:endParaRPr>
          </a:p>
          <a:p>
            <a:pPr marL="265430" marR="0" lvl="0" indent="-265430" algn="l" defTabSz="914400" rtl="0" eaLnBrk="0" fontAlgn="base" latinLnBrk="0" hangingPunct="0">
              <a:lnSpc>
                <a:spcPct val="100000"/>
              </a:lnSpc>
              <a:spcBef>
                <a:spcPts val="250"/>
              </a:spcBef>
              <a:spcAft>
                <a:spcPct val="0"/>
              </a:spcAft>
              <a:buClr>
                <a:schemeClr val="accent1"/>
              </a:buClr>
              <a:buSzPct val="80000"/>
              <a:buFont typeface="Wingdings 2" panose="05020102010507070707" pitchFamily="18" charset="2"/>
              <a:buNone/>
              <a:defRPr/>
            </a:pPr>
            <a:r>
              <a:rPr kumimoji="0" lang="en-US" sz="2400" b="0" i="0" u="none" strike="noStrike" kern="1200" cap="none" spc="0" normalizeH="0" baseline="0" noProof="0" dirty="0" smtClean="0">
                <a:ln>
                  <a:noFill/>
                </a:ln>
                <a:solidFill>
                  <a:srgbClr val="002060"/>
                </a:solidFill>
                <a:effectLst/>
                <a:uLnTx/>
                <a:uFillTx/>
                <a:latin typeface="+mn-lt"/>
                <a:ea typeface="+mn-ea"/>
                <a:cs typeface="+mn-cs"/>
              </a:rPr>
              <a:t> </a:t>
            </a:r>
            <a:endParaRPr kumimoji="0" lang="en-US" sz="2400" b="0" i="0" u="none" strike="noStrike" kern="1200" cap="none" spc="0" normalizeH="0" baseline="0" noProof="0" dirty="0">
              <a:ln>
                <a:noFill/>
              </a:ln>
              <a:solidFill>
                <a:srgbClr val="002060"/>
              </a:solidFill>
              <a:effectLst/>
              <a:uLnTx/>
              <a:uFillTx/>
              <a:latin typeface="+mn-lt"/>
              <a:ea typeface="+mn-ea"/>
              <a:cs typeface="+mn-cs"/>
            </a:endParaRPr>
          </a:p>
        </p:txBody>
      </p:sp>
      <p:sp>
        <p:nvSpPr>
          <p:cNvPr id="5" name="Rectangle 4"/>
          <p:cNvSpPr/>
          <p:nvPr/>
        </p:nvSpPr>
        <p:spPr>
          <a:xfrm>
            <a:off x="5181600" y="1219200"/>
            <a:ext cx="3733800" cy="5410200"/>
          </a:xfrm>
          <a:prstGeom prst="rect">
            <a:avLst/>
          </a:prstGeom>
          <a:solidFill>
            <a:schemeClr val="tx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2200" b="0"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en-US" sz="2200" b="0"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en-US" sz="2200" b="0"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en-US" sz="2200" b="0"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en-US" sz="2200" b="0"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en-US" sz="2200" b="0"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200" b="0" i="0" u="none" strike="noStrike" kern="1200" cap="none" spc="0" normalizeH="0" baseline="0" noProof="0" dirty="0">
                <a:ln>
                  <a:noFill/>
                </a:ln>
                <a:solidFill>
                  <a:srgbClr val="002060"/>
                </a:solidFill>
                <a:effectLst/>
                <a:uLnTx/>
                <a:uFillTx/>
                <a:latin typeface="+mn-lt"/>
                <a:ea typeface="+mn-ea"/>
                <a:cs typeface="+mn-cs"/>
              </a:rPr>
              <a:t>long factorial(</a:t>
            </a:r>
            <a:r>
              <a:rPr kumimoji="0" lang="en-US" sz="2200" b="0" i="0" u="none" strike="noStrike" kern="1200" cap="none" spc="0" normalizeH="0" baseline="0" noProof="0" dirty="0" err="1">
                <a:ln>
                  <a:noFill/>
                </a:ln>
                <a:solidFill>
                  <a:srgbClr val="002060"/>
                </a:solidFill>
                <a:effectLst/>
                <a:uLnTx/>
                <a:uFillTx/>
                <a:latin typeface="+mn-lt"/>
                <a:ea typeface="+mn-ea"/>
                <a:cs typeface="+mn-cs"/>
              </a:rPr>
              <a:t>int</a:t>
            </a:r>
            <a:r>
              <a:rPr kumimoji="0" lang="en-US" sz="2200" b="0" i="0" u="none" strike="noStrike" kern="1200" cap="none" spc="0" normalizeH="0" baseline="0" noProof="0" dirty="0">
                <a:ln>
                  <a:noFill/>
                </a:ln>
                <a:solidFill>
                  <a:srgbClr val="002060"/>
                </a:solidFill>
                <a:effectLst/>
                <a:uLnTx/>
                <a:uFillTx/>
                <a:latin typeface="+mn-lt"/>
                <a:ea typeface="+mn-ea"/>
                <a:cs typeface="+mn-cs"/>
              </a:rPr>
              <a:t> n)</a:t>
            </a:r>
            <a:endParaRPr kumimoji="0" lang="en-US" sz="2200" b="0"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200" b="0" i="0" u="none" strike="noStrike" kern="1200" cap="none" spc="0" normalizeH="0" baseline="0" noProof="0" dirty="0">
                <a:ln>
                  <a:noFill/>
                </a:ln>
                <a:solidFill>
                  <a:srgbClr val="002060"/>
                </a:solidFill>
                <a:effectLst/>
                <a:uLnTx/>
                <a:uFillTx/>
                <a:latin typeface="+mn-lt"/>
                <a:ea typeface="+mn-ea"/>
                <a:cs typeface="+mn-cs"/>
              </a:rPr>
              <a:t> { </a:t>
            </a:r>
            <a:endParaRPr kumimoji="0" lang="en-US" sz="2200" b="0"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200" b="0" i="0" u="none" strike="noStrike" kern="1200" cap="none" spc="0" normalizeH="0" baseline="0" noProof="0" dirty="0" err="1">
                <a:ln>
                  <a:noFill/>
                </a:ln>
                <a:solidFill>
                  <a:srgbClr val="002060"/>
                </a:solidFill>
                <a:effectLst/>
                <a:uLnTx/>
                <a:uFillTx/>
                <a:latin typeface="+mn-lt"/>
                <a:ea typeface="+mn-ea"/>
                <a:cs typeface="+mn-cs"/>
              </a:rPr>
              <a:t>int</a:t>
            </a:r>
            <a:r>
              <a:rPr kumimoji="0" lang="en-US" sz="2200" b="0" i="0" u="none" strike="noStrike" kern="1200" cap="none" spc="0" normalizeH="0" baseline="0" noProof="0" dirty="0">
                <a:ln>
                  <a:noFill/>
                </a:ln>
                <a:solidFill>
                  <a:srgbClr val="002060"/>
                </a:solidFill>
                <a:effectLst/>
                <a:uLnTx/>
                <a:uFillTx/>
                <a:latin typeface="+mn-lt"/>
                <a:ea typeface="+mn-ea"/>
                <a:cs typeface="+mn-cs"/>
              </a:rPr>
              <a:t> c; </a:t>
            </a:r>
            <a:endParaRPr kumimoji="0" lang="en-US" sz="2200" b="0"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200" b="0" i="0" u="none" strike="noStrike" kern="1200" cap="none" spc="0" normalizeH="0" baseline="0" noProof="0" dirty="0">
                <a:ln>
                  <a:noFill/>
                </a:ln>
                <a:solidFill>
                  <a:srgbClr val="002060"/>
                </a:solidFill>
                <a:effectLst/>
                <a:uLnTx/>
                <a:uFillTx/>
                <a:latin typeface="+mn-lt"/>
                <a:ea typeface="+mn-ea"/>
                <a:cs typeface="+mn-cs"/>
              </a:rPr>
              <a:t>long result = 1;   </a:t>
            </a:r>
            <a:endParaRPr kumimoji="0" lang="en-US" sz="2200" b="0"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200" b="0" i="0" u="none" strike="noStrike" kern="1200" cap="none" spc="0" normalizeH="0" baseline="0" noProof="0" dirty="0">
                <a:ln>
                  <a:noFill/>
                </a:ln>
                <a:solidFill>
                  <a:srgbClr val="002060"/>
                </a:solidFill>
                <a:effectLst/>
                <a:uLnTx/>
                <a:uFillTx/>
                <a:latin typeface="+mn-lt"/>
                <a:ea typeface="+mn-ea"/>
                <a:cs typeface="+mn-cs"/>
              </a:rPr>
              <a:t>for (c = 1; c &lt;= n; </a:t>
            </a:r>
            <a:r>
              <a:rPr kumimoji="0" lang="en-US" sz="2200" b="0" i="0" u="none" strike="noStrike" kern="1200" cap="none" spc="0" normalizeH="0" baseline="0" noProof="0" dirty="0" err="1">
                <a:ln>
                  <a:noFill/>
                </a:ln>
                <a:solidFill>
                  <a:srgbClr val="002060"/>
                </a:solidFill>
                <a:effectLst/>
                <a:uLnTx/>
                <a:uFillTx/>
                <a:latin typeface="+mn-lt"/>
                <a:ea typeface="+mn-ea"/>
                <a:cs typeface="+mn-cs"/>
              </a:rPr>
              <a:t>c++</a:t>
            </a:r>
            <a:r>
              <a:rPr kumimoji="0" lang="en-US" sz="2200" b="0" i="0" u="none" strike="noStrike" kern="1200" cap="none" spc="0" normalizeH="0" baseline="0" noProof="0" dirty="0">
                <a:ln>
                  <a:noFill/>
                </a:ln>
                <a:solidFill>
                  <a:srgbClr val="002060"/>
                </a:solidFill>
                <a:effectLst/>
                <a:uLnTx/>
                <a:uFillTx/>
                <a:latin typeface="+mn-lt"/>
                <a:ea typeface="+mn-ea"/>
                <a:cs typeface="+mn-cs"/>
              </a:rPr>
              <a:t>) </a:t>
            </a:r>
            <a:endParaRPr kumimoji="0" lang="en-US" sz="2200" b="0"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200" b="0" i="0" u="none" strike="noStrike" kern="1200" cap="none" spc="0" normalizeH="0" baseline="0" noProof="0" dirty="0">
                <a:ln>
                  <a:noFill/>
                </a:ln>
                <a:solidFill>
                  <a:srgbClr val="002060"/>
                </a:solidFill>
                <a:effectLst/>
                <a:uLnTx/>
                <a:uFillTx/>
                <a:latin typeface="+mn-lt"/>
                <a:ea typeface="+mn-ea"/>
                <a:cs typeface="+mn-cs"/>
              </a:rPr>
              <a:t>result = result * c;   </a:t>
            </a:r>
            <a:endParaRPr kumimoji="0" lang="en-US" sz="2200" b="0"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200" b="0" i="0" u="none" strike="noStrike" kern="1200" cap="none" spc="0" normalizeH="0" baseline="0" noProof="0" dirty="0">
                <a:ln>
                  <a:noFill/>
                </a:ln>
                <a:solidFill>
                  <a:srgbClr val="002060"/>
                </a:solidFill>
                <a:effectLst/>
                <a:uLnTx/>
                <a:uFillTx/>
                <a:latin typeface="+mn-lt"/>
                <a:ea typeface="+mn-ea"/>
                <a:cs typeface="+mn-cs"/>
              </a:rPr>
              <a:t>return result; </a:t>
            </a:r>
            <a:endParaRPr kumimoji="0" lang="en-US" sz="2200" b="0"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200" b="0" i="0" u="none" strike="noStrike" kern="1200" cap="none" spc="0" normalizeH="0" baseline="0" noProof="0" dirty="0">
                <a:ln>
                  <a:noFill/>
                </a:ln>
                <a:solidFill>
                  <a:srgbClr val="002060"/>
                </a:solidFill>
                <a:effectLst/>
                <a:uLnTx/>
                <a:uFillTx/>
                <a:latin typeface="+mn-lt"/>
                <a:ea typeface="+mn-ea"/>
                <a:cs typeface="+mn-cs"/>
              </a:rPr>
              <a:t>}</a:t>
            </a:r>
            <a:endParaRPr kumimoji="0" lang="en-US" sz="2200" b="0" i="0" u="none" strike="noStrike" kern="1200" cap="none" spc="0" normalizeH="0" baseline="0" noProof="0" dirty="0">
              <a:ln>
                <a:noFill/>
              </a:ln>
              <a:solidFill>
                <a:srgbClr val="002060"/>
              </a:solidFill>
              <a:effectLst/>
              <a:uLnTx/>
              <a:uFillTx/>
              <a:latin typeface="+mn-lt"/>
              <a:ea typeface="+mn-ea"/>
              <a:cs typeface="+mn-cs"/>
            </a:endParaRPr>
          </a:p>
        </p:txBody>
      </p:sp>
      <p:sp>
        <p:nvSpPr>
          <p:cNvPr id="6" name="Rectangle 5"/>
          <p:cNvSpPr/>
          <p:nvPr/>
        </p:nvSpPr>
        <p:spPr>
          <a:xfrm>
            <a:off x="5334000" y="1371600"/>
            <a:ext cx="3429000" cy="152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pt-BR" sz="2000" b="0" i="0" u="none" strike="noStrike" kern="1200" cap="none" spc="0" normalizeH="0" baseline="0" noProof="0" dirty="0">
                <a:ln>
                  <a:noFill/>
                </a:ln>
                <a:solidFill>
                  <a:schemeClr val="lt1"/>
                </a:solidFill>
                <a:effectLst/>
                <a:uLnTx/>
                <a:uFillTx/>
                <a:latin typeface="+mn-lt"/>
                <a:ea typeface="+mn-ea"/>
                <a:cs typeface="+mn-cs"/>
              </a:rPr>
              <a:t>n! = n*(n-1)*(n-2)*(n-3)...3.2.1 and zero factorial is defined as one i.e. 0! = 1.</a:t>
            </a:r>
            <a:endParaRPr kumimoji="0" lang="en-US" sz="2000" b="0" i="0" u="none" strike="noStrike" kern="1200" cap="none" spc="0" normalizeH="0" baseline="0" noProof="0" dirty="0">
              <a:ln>
                <a:noFill/>
              </a:ln>
              <a:solidFill>
                <a:schemeClr val="lt1"/>
              </a:solidFill>
              <a:effectLst/>
              <a:uLnTx/>
              <a:uFillTx/>
              <a:latin typeface="+mn-lt"/>
              <a:ea typeface="+mn-ea"/>
              <a:cs typeface="+mn-c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endParaRPr lang="en-US"/>
          </a:p>
        </p:txBody>
      </p:sp>
      <p:sp>
        <p:nvSpPr>
          <p:cNvPr id="4" name="Text Box 3"/>
          <p:cNvSpPr txBox="1"/>
          <p:nvPr/>
        </p:nvSpPr>
        <p:spPr>
          <a:xfrm>
            <a:off x="685800" y="1628775"/>
            <a:ext cx="7927975" cy="829945"/>
          </a:xfrm>
          <a:prstGeom prst="rect">
            <a:avLst/>
          </a:prstGeom>
          <a:noFill/>
        </p:spPr>
        <p:txBody>
          <a:bodyPr wrap="square" rtlCol="0" anchor="t">
            <a:spAutoFit/>
          </a:bodyPr>
          <a:p>
            <a:r>
              <a:rPr lang="en-US" sz="2400">
                <a:sym typeface="+mn-ea"/>
              </a:rPr>
              <a:t>WAP to swap the values of two variables by using a suitable user defined function (say SWAP) for it.</a:t>
            </a:r>
            <a:endParaRPr lang="en-US" sz="24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11505" y="105410"/>
            <a:ext cx="8183880" cy="1423035"/>
          </a:xfrm>
        </p:spPr>
        <p:txBody>
          <a:bodyPr>
            <a:normAutofit fontScale="90000"/>
          </a:bodyPr>
          <a:p>
            <a:r>
              <a:rPr lang="en-US" sz="2220">
                <a:sym typeface="+mn-ea"/>
              </a:rPr>
              <a:t>WAP to swap the values of two variables by using a suitable user defined function (say</a:t>
            </a:r>
            <a:br>
              <a:rPr lang="en-US" sz="2220">
                <a:sym typeface="+mn-ea"/>
              </a:rPr>
            </a:br>
            <a:r>
              <a:rPr lang="en-US" sz="2220">
                <a:sym typeface="+mn-ea"/>
              </a:rPr>
              <a:t>SWAP) for it.</a:t>
            </a:r>
            <a:br>
              <a:rPr lang="en-US" sz="2220"/>
            </a:br>
            <a:endParaRPr lang="en-US" sz="2220"/>
          </a:p>
        </p:txBody>
      </p:sp>
      <p:sp>
        <p:nvSpPr>
          <p:cNvPr id="3" name="Content Placeholder 2"/>
          <p:cNvSpPr>
            <a:spLocks noGrp="1"/>
          </p:cNvSpPr>
          <p:nvPr>
            <p:ph idx="1"/>
          </p:nvPr>
        </p:nvSpPr>
        <p:spPr>
          <a:xfrm>
            <a:off x="304800" y="1676400"/>
            <a:ext cx="4552950" cy="4594225"/>
          </a:xfrm>
        </p:spPr>
        <p:txBody>
          <a:bodyPr/>
          <a:p>
            <a:pPr marL="0" indent="0">
              <a:buNone/>
            </a:pPr>
            <a:r>
              <a:rPr lang="en-US" sz="1800"/>
              <a:t>void swap(int, int);  </a:t>
            </a:r>
            <a:endParaRPr lang="en-US" sz="1800"/>
          </a:p>
          <a:p>
            <a:pPr marL="0" indent="0">
              <a:buNone/>
            </a:pPr>
            <a:r>
              <a:rPr lang="en-US" sz="1800"/>
              <a:t>  </a:t>
            </a:r>
            <a:endParaRPr lang="en-US" sz="1800"/>
          </a:p>
          <a:p>
            <a:pPr marL="0" indent="0">
              <a:buNone/>
            </a:pPr>
            <a:r>
              <a:rPr lang="en-US" sz="1800"/>
              <a:t>int main()  </a:t>
            </a:r>
            <a:endParaRPr lang="en-US" sz="1800"/>
          </a:p>
          <a:p>
            <a:pPr marL="0" indent="0">
              <a:buNone/>
            </a:pPr>
            <a:r>
              <a:rPr lang="en-US" sz="1800"/>
              <a:t>{  </a:t>
            </a:r>
            <a:endParaRPr lang="en-US" sz="1800"/>
          </a:p>
          <a:p>
            <a:pPr marL="0" indent="0">
              <a:buNone/>
            </a:pPr>
            <a:r>
              <a:rPr lang="en-US" sz="1800"/>
              <a:t>    int a, b;  </a:t>
            </a:r>
            <a:endParaRPr lang="en-US" sz="1800"/>
          </a:p>
          <a:p>
            <a:pPr marL="0" indent="0">
              <a:buNone/>
            </a:pPr>
            <a:r>
              <a:rPr lang="en-US" sz="1800"/>
              <a:t>      printf("Enter values for a and b\n");  </a:t>
            </a:r>
            <a:endParaRPr lang="en-US" sz="1800"/>
          </a:p>
          <a:p>
            <a:pPr marL="0" indent="0">
              <a:buNone/>
            </a:pPr>
            <a:r>
              <a:rPr lang="en-US" sz="1800"/>
              <a:t>    scanf("%d%d", &amp;a, &amp;b);  </a:t>
            </a:r>
            <a:endParaRPr lang="en-US" sz="1800"/>
          </a:p>
          <a:p>
            <a:pPr marL="0" indent="0">
              <a:buNone/>
            </a:pPr>
            <a:r>
              <a:rPr lang="en-US" sz="1800"/>
              <a:t>      printf("\n\nBefore swapping: a = %d and b = %d\n", a, b);  </a:t>
            </a:r>
            <a:endParaRPr lang="en-US" sz="1800"/>
          </a:p>
          <a:p>
            <a:pPr marL="0" indent="0">
              <a:buNone/>
            </a:pPr>
            <a:r>
              <a:rPr lang="en-US" sz="1800"/>
              <a:t>  </a:t>
            </a:r>
            <a:endParaRPr lang="en-US" sz="1800"/>
          </a:p>
          <a:p>
            <a:pPr marL="0" indent="0">
              <a:buNone/>
            </a:pPr>
            <a:r>
              <a:rPr lang="en-US" sz="1800"/>
              <a:t>    swap(a, b);  </a:t>
            </a:r>
            <a:endParaRPr lang="en-US" sz="1800"/>
          </a:p>
          <a:p>
            <a:pPr marL="0" indent="0">
              <a:buNone/>
            </a:pPr>
            <a:r>
              <a:rPr lang="en-US" sz="1800"/>
              <a:t>  </a:t>
            </a:r>
            <a:endParaRPr lang="en-US" sz="1800"/>
          </a:p>
          <a:p>
            <a:pPr marL="0" indent="0">
              <a:buNone/>
            </a:pPr>
            <a:r>
              <a:rPr lang="en-US" sz="1800"/>
              <a:t>    return 0;  </a:t>
            </a:r>
            <a:endParaRPr lang="en-US" sz="1800"/>
          </a:p>
          <a:p>
            <a:pPr marL="0" indent="0">
              <a:buNone/>
            </a:pPr>
            <a:r>
              <a:rPr lang="en-US" sz="1800"/>
              <a:t>}  </a:t>
            </a:r>
            <a:endParaRPr lang="en-US" sz="1800"/>
          </a:p>
          <a:p>
            <a:pPr marL="0" indent="0">
              <a:buNone/>
            </a:pPr>
            <a:r>
              <a:rPr lang="en-US" sz="1800"/>
              <a:t>  </a:t>
            </a:r>
            <a:endParaRPr lang="en-US" sz="1800"/>
          </a:p>
          <a:p>
            <a:pPr marL="0" indent="0">
              <a:buNone/>
            </a:pPr>
            <a:endParaRPr lang="en-US" sz="1800"/>
          </a:p>
        </p:txBody>
      </p:sp>
      <p:sp>
        <p:nvSpPr>
          <p:cNvPr id="4" name="Text Box 3"/>
          <p:cNvSpPr txBox="1"/>
          <p:nvPr/>
        </p:nvSpPr>
        <p:spPr>
          <a:xfrm>
            <a:off x="5128895" y="1828800"/>
            <a:ext cx="3666490" cy="3138170"/>
          </a:xfrm>
          <a:prstGeom prst="rect">
            <a:avLst/>
          </a:prstGeom>
          <a:noFill/>
          <a:ln>
            <a:solidFill>
              <a:schemeClr val="tx1">
                <a:lumMod val="50000"/>
              </a:schemeClr>
            </a:solidFill>
          </a:ln>
        </p:spPr>
        <p:txBody>
          <a:bodyPr wrap="square" rtlCol="0" anchor="t">
            <a:spAutoFit/>
          </a:bodyPr>
          <a:p>
            <a:pPr marL="0" indent="0">
              <a:buNone/>
            </a:pPr>
            <a:r>
              <a:rPr lang="en-US">
                <a:sym typeface="+mn-ea"/>
              </a:rPr>
              <a:t>void swap(int x, int y)  </a:t>
            </a:r>
            <a:endParaRPr lang="en-US"/>
          </a:p>
          <a:p>
            <a:pPr marL="0" indent="0">
              <a:buNone/>
            </a:pPr>
            <a:r>
              <a:rPr lang="en-US">
                <a:sym typeface="+mn-ea"/>
              </a:rPr>
              <a:t>{  </a:t>
            </a:r>
            <a:endParaRPr lang="en-US"/>
          </a:p>
          <a:p>
            <a:pPr marL="0" indent="0">
              <a:buNone/>
            </a:pPr>
            <a:r>
              <a:rPr lang="en-US">
                <a:sym typeface="+mn-ea"/>
              </a:rPr>
              <a:t>    int temp;  </a:t>
            </a:r>
            <a:endParaRPr lang="en-US"/>
          </a:p>
          <a:p>
            <a:pPr marL="0" indent="0">
              <a:buNone/>
            </a:pPr>
            <a:r>
              <a:rPr lang="en-US">
                <a:sym typeface="+mn-ea"/>
              </a:rPr>
              <a:t>  </a:t>
            </a:r>
            <a:endParaRPr lang="en-US"/>
          </a:p>
          <a:p>
            <a:pPr marL="0" indent="0">
              <a:buNone/>
            </a:pPr>
            <a:r>
              <a:rPr lang="en-US">
                <a:sym typeface="+mn-ea"/>
              </a:rPr>
              <a:t>    temp = x;  </a:t>
            </a:r>
            <a:endParaRPr lang="en-US"/>
          </a:p>
          <a:p>
            <a:pPr marL="0" indent="0">
              <a:buNone/>
            </a:pPr>
            <a:r>
              <a:rPr lang="en-US">
                <a:sym typeface="+mn-ea"/>
              </a:rPr>
              <a:t>    x    = y;  </a:t>
            </a:r>
            <a:endParaRPr lang="en-US"/>
          </a:p>
          <a:p>
            <a:pPr marL="0" indent="0">
              <a:buNone/>
            </a:pPr>
            <a:r>
              <a:rPr lang="en-US">
                <a:sym typeface="+mn-ea"/>
              </a:rPr>
              <a:t>    y    = temp;  </a:t>
            </a:r>
            <a:endParaRPr lang="en-US"/>
          </a:p>
          <a:p>
            <a:pPr marL="0" indent="0">
              <a:buNone/>
            </a:pPr>
            <a:r>
              <a:rPr lang="en-US">
                <a:sym typeface="+mn-ea"/>
              </a:rPr>
              <a:t>  </a:t>
            </a:r>
            <a:endParaRPr lang="en-US"/>
          </a:p>
          <a:p>
            <a:pPr marL="0" indent="0">
              <a:buNone/>
            </a:pPr>
            <a:r>
              <a:rPr lang="en-US">
                <a:sym typeface="+mn-ea"/>
              </a:rPr>
              <a:t>    printf("\nAfter swapping: a = %d and b = %d\n", x, y);  </a:t>
            </a:r>
            <a:endParaRPr lang="en-US"/>
          </a:p>
          <a:p>
            <a:pPr marL="0" indent="0">
              <a:buNone/>
            </a:pPr>
            <a:r>
              <a:rPr lang="en-US">
                <a:sym typeface="+mn-ea"/>
              </a:rPr>
              <a:t>}  </a:t>
            </a: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endParaRPr lang="en-US"/>
          </a:p>
        </p:txBody>
      </p:sp>
      <p:sp>
        <p:nvSpPr>
          <p:cNvPr id="6" name="Rectangle 5"/>
          <p:cNvSpPr/>
          <p:nvPr/>
        </p:nvSpPr>
        <p:spPr>
          <a:xfrm>
            <a:off x="762000" y="1828800"/>
            <a:ext cx="7987665" cy="1659255"/>
          </a:xfrm>
          <a:prstGeom prst="rect">
            <a:avLst/>
          </a:prstGeom>
          <a:solidFill>
            <a:schemeClr val="accent2">
              <a:lumMod val="75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chemeClr val="lt1"/>
                </a:solidFill>
                <a:effectLst/>
                <a:uLnTx/>
                <a:uFillTx/>
                <a:latin typeface="+mn-lt"/>
                <a:ea typeface="+mn-ea"/>
                <a:cs typeface="+mn-cs"/>
              </a:rPr>
              <a:t>Find out the value of nth term of the Fibonacci sequence</a:t>
            </a:r>
            <a:endParaRPr kumimoji="0" lang="en-US" sz="1800" b="1" i="0" u="none" strike="noStrike" kern="1200" cap="none" spc="0" normalizeH="0" baseline="0" noProof="0" dirty="0">
              <a:ln>
                <a:noFill/>
              </a:ln>
              <a:solidFill>
                <a:schemeClr val="lt1"/>
              </a:solidFill>
              <a:effectLst/>
              <a:uLnTx/>
              <a:uFillTx/>
              <a:latin typeface="+mn-lt"/>
              <a:ea typeface="+mn-ea"/>
              <a:cs typeface="+mn-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Title 1"/>
          <p:cNvSpPr>
            <a:spLocks noGrp="1"/>
          </p:cNvSpPr>
          <p:nvPr>
            <p:ph type="title"/>
          </p:nvPr>
        </p:nvSpPr>
        <p:spPr>
          <a:xfrm>
            <a:off x="609600" y="609600"/>
            <a:ext cx="8077200" cy="792163"/>
          </a:xfrm>
        </p:spPr>
        <p:txBody>
          <a:bodyPr vert="horz" anchor="b">
            <a:norm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IN" sz="4000" b="1" i="0" u="none" strike="noStrike" kern="1200" cap="none" spc="0" normalizeH="0" baseline="0" noProof="0" dirty="0" smtClean="0">
                <a:ln>
                  <a:noFill/>
                </a:ln>
                <a:solidFill>
                  <a:schemeClr val="bg1"/>
                </a:solidFill>
                <a:effectLst>
                  <a:outerShdw blurRad="53975" dist="22860" dir="5400000" algn="tl" rotWithShape="0">
                    <a:srgbClr val="000000">
                      <a:alpha val="55000"/>
                    </a:srgbClr>
                  </a:outerShdw>
                </a:effectLst>
                <a:uLnTx/>
                <a:uFillTx/>
                <a:latin typeface="+mj-lt"/>
                <a:ea typeface="+mj-ea"/>
                <a:cs typeface="+mj-cs"/>
              </a:rPr>
              <a:t>Introduction </a:t>
            </a:r>
            <a:endParaRPr kumimoji="0" lang="en-IN" sz="4000" b="1" i="0" u="none" strike="noStrike" kern="1200" cap="none" spc="0" normalizeH="0" baseline="0" noProof="0" dirty="0" smtClean="0">
              <a:ln>
                <a:noFill/>
              </a:ln>
              <a:solidFill>
                <a:schemeClr val="bg1"/>
              </a:solidFill>
              <a:effectLst>
                <a:outerShdw blurRad="53975" dist="22860" dir="5400000" algn="tl" rotWithShape="0">
                  <a:srgbClr val="000000">
                    <a:alpha val="55000"/>
                  </a:srgbClr>
                </a:outerShdw>
              </a:effectLst>
              <a:uLnTx/>
              <a:uFillTx/>
              <a:latin typeface="+mj-lt"/>
              <a:ea typeface="+mj-ea"/>
              <a:cs typeface="+mj-cs"/>
            </a:endParaRPr>
          </a:p>
        </p:txBody>
      </p:sp>
      <p:sp>
        <p:nvSpPr>
          <p:cNvPr id="9218" name="Content Placeholder 2"/>
          <p:cNvSpPr>
            <a:spLocks noGrp="1"/>
          </p:cNvSpPr>
          <p:nvPr>
            <p:ph idx="1"/>
          </p:nvPr>
        </p:nvSpPr>
        <p:spPr>
          <a:xfrm>
            <a:off x="533400" y="1600200"/>
            <a:ext cx="8153400" cy="4525963"/>
          </a:xfrm>
        </p:spPr>
        <p:txBody>
          <a:bodyPr wrap="square" lIns="182880" tIns="91440" rIns="91440" bIns="45720" anchor="t" anchorCtr="0"/>
          <a:p>
            <a:pPr eaLnBrk="1" hangingPunct="1"/>
            <a:endParaRPr lang="en-US" altLang="en-GB" sz="2000" dirty="0"/>
          </a:p>
          <a:p>
            <a:pPr eaLnBrk="1" hangingPunct="1"/>
            <a:r>
              <a:rPr lang="en-US" altLang="en-GB" sz="2000" dirty="0"/>
              <a:t>During the 1970s and into the 80s, the primary software engineering methodology was </a:t>
            </a:r>
            <a:r>
              <a:rPr lang="en-US" altLang="en-GB" sz="2000" i="1" dirty="0"/>
              <a:t>structured </a:t>
            </a:r>
            <a:r>
              <a:rPr lang="en-US" altLang="en-GB" sz="2000" dirty="0"/>
              <a:t> </a:t>
            </a:r>
            <a:r>
              <a:rPr lang="en-US" altLang="en-GB" sz="2000" i="1" dirty="0"/>
              <a:t>programming.</a:t>
            </a:r>
            <a:endParaRPr lang="en-US" altLang="en-GB" sz="2000" i="1" dirty="0"/>
          </a:p>
          <a:p>
            <a:pPr eaLnBrk="1" hangingPunct="1"/>
            <a:endParaRPr lang="en-US" altLang="en-GB" sz="2000" dirty="0"/>
          </a:p>
          <a:p>
            <a:pPr eaLnBrk="1" hangingPunct="1"/>
            <a:r>
              <a:rPr lang="en-US" altLang="en-GB" sz="2000" dirty="0"/>
              <a:t>Structured programming makes</a:t>
            </a:r>
            <a:r>
              <a:rPr lang="en-US" altLang="en-GB" sz="2400" dirty="0"/>
              <a:t> </a:t>
            </a:r>
            <a:endParaRPr lang="en-US" altLang="en-GB" sz="2400" dirty="0"/>
          </a:p>
          <a:p>
            <a:pPr lvl="2" eaLnBrk="1" hangingPunct="1"/>
            <a:r>
              <a:rPr lang="en-US" altLang="en-GB" sz="2000" dirty="0"/>
              <a:t>Programs more comprehensible.</a:t>
            </a:r>
            <a:endParaRPr lang="en-US" altLang="en-GB" sz="2000" dirty="0"/>
          </a:p>
          <a:p>
            <a:pPr lvl="2" eaLnBrk="1" hangingPunct="1"/>
            <a:r>
              <a:rPr lang="en-US" altLang="en-GB" sz="2000" dirty="0"/>
              <a:t>Programming errors less frequent.</a:t>
            </a:r>
            <a:endParaRPr lang="en-US" altLang="en-GB" sz="2000" dirty="0"/>
          </a:p>
          <a:p>
            <a:pPr eaLnBrk="1" hangingPunct="1"/>
            <a:endParaRPr lang="en-US" altLang="en-GB" sz="2400" dirty="0"/>
          </a:p>
          <a:p>
            <a:pPr eaLnBrk="1" hangingPunct="1"/>
            <a:r>
              <a:rPr lang="en-US" altLang="en-GB" sz="2400" dirty="0"/>
              <a:t>A </a:t>
            </a:r>
            <a:r>
              <a:rPr lang="en-US" altLang="en-GB" sz="2400" i="1" dirty="0"/>
              <a:t>function is a self-contained block of program statements </a:t>
            </a:r>
            <a:r>
              <a:rPr lang="en-US" altLang="en-GB" sz="2400" dirty="0"/>
              <a:t>that performs a particular task.</a:t>
            </a:r>
            <a:endParaRPr lang="en-US" altLang="en-GB" sz="2400" dirty="0"/>
          </a:p>
        </p:txBody>
      </p:sp>
      <p:sp>
        <p:nvSpPr>
          <p:cNvPr id="9219" name="Footer Placeholder 1"/>
          <p:cNvSpPr>
            <a:spLocks noGrp="1"/>
          </p:cNvSpPr>
          <p:nvPr>
            <p:ph type="ftr" sz="quarter" idx="3"/>
          </p:nvPr>
        </p:nvSpPr>
        <p:spPr>
          <a:noFill/>
          <a:ln>
            <a:noFill/>
          </a:ln>
        </p:spPr>
        <p:txBody>
          <a:bodyPr anchor="b"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mn-ea"/>
                <a:cs typeface="+mn-cs"/>
              </a:defRPr>
            </a:lvl5pPr>
          </a:lstStyle>
          <a:p>
            <a:pPr lvl="0" algn="ctr"/>
            <a:r>
              <a:rPr lang="en-US" altLang="en-GB" sz="1000" dirty="0">
                <a:solidFill>
                  <a:srgbClr val="002060"/>
                </a:solidFill>
                <a:latin typeface="Arial" panose="020B0604020202020204" pitchFamily="34" charset="0"/>
              </a:rPr>
              <a:t>© Oxford University Press 2013. All rights reserved.</a:t>
            </a:r>
            <a:endParaRPr lang="en-US" altLang="en-GB" sz="1000" dirty="0">
              <a:solidFill>
                <a:srgbClr val="002060"/>
              </a:solidFill>
              <a:latin typeface="Arial"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11188" y="476250"/>
            <a:ext cx="8183563" cy="1052513"/>
          </a:xfrm>
        </p:spPr>
        <p:txBody>
          <a:bodyPr vert="horz" anchor="b">
            <a:norm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3600" b="1" i="0" u="none" strike="noStrike" kern="1200" cap="none" spc="0" normalizeH="0" baseline="0" noProof="0">
              <a:ln>
                <a:noFill/>
              </a:ln>
              <a:solidFill>
                <a:srgbClr val="5C9965"/>
              </a:solidFill>
              <a:effectLst>
                <a:outerShdw blurRad="53975" dist="22860" dir="5400000" algn="tl" rotWithShape="0">
                  <a:srgbClr val="000000">
                    <a:alpha val="55000"/>
                  </a:srgbClr>
                </a:outerShdw>
              </a:effectLst>
              <a:uLnTx/>
              <a:uFillTx/>
              <a:latin typeface="+mj-lt"/>
              <a:ea typeface="+mj-ea"/>
              <a:cs typeface="+mj-cs"/>
            </a:endParaRPr>
          </a:p>
        </p:txBody>
      </p:sp>
      <p:sp>
        <p:nvSpPr>
          <p:cNvPr id="26626" name="Content Placeholder 2"/>
          <p:cNvSpPr>
            <a:spLocks noGrp="1"/>
          </p:cNvSpPr>
          <p:nvPr>
            <p:ph idx="1"/>
          </p:nvPr>
        </p:nvSpPr>
        <p:spPr>
          <a:xfrm>
            <a:off x="611188" y="1628775"/>
            <a:ext cx="8183562" cy="4187825"/>
          </a:xfrm>
        </p:spPr>
        <p:txBody>
          <a:bodyPr wrap="square" lIns="182880" tIns="91440" rIns="91440" bIns="45720" anchor="t" anchorCtr="0"/>
          <a:p>
            <a:endParaRPr lang="en-US" altLang="en-GB" dirty="0"/>
          </a:p>
        </p:txBody>
      </p:sp>
      <p:sp>
        <p:nvSpPr>
          <p:cNvPr id="4" name="Footer Placeholder 3"/>
          <p:cNvSpPr txBox="1">
            <a:spLocks noGrp="1"/>
          </p:cNvSpPr>
          <p:nvPr>
            <p:ph type="ftr" sz="quarter" idx="3"/>
          </p:nvPr>
        </p:nvSpPr>
        <p:spPr>
          <a:noFill/>
        </p:spPr>
        <p:txBody>
          <a:bodyPr anchor="b"/>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smtClean="0">
                <a:ln>
                  <a:noFill/>
                </a:ln>
                <a:solidFill>
                  <a:srgbClr val="C6E7FC">
                    <a:shade val="50000"/>
                  </a:srgbClr>
                </a:solidFill>
                <a:effectLst/>
                <a:uLnTx/>
                <a:uFillTx/>
                <a:latin typeface="+mn-lt"/>
                <a:ea typeface="+mn-ea"/>
                <a:cs typeface="+mn-cs"/>
              </a:rPr>
              <a:t>© Oxford University Press 2013. All rights reserved.</a:t>
            </a:r>
            <a:endParaRPr kumimoji="0" lang="en-US" sz="1000" b="0" i="0" u="none" strike="noStrike" kern="1200" cap="none" spc="0" normalizeH="0" baseline="0" noProof="0">
              <a:ln>
                <a:noFill/>
              </a:ln>
              <a:solidFill>
                <a:srgbClr val="C6E7FC">
                  <a:shade val="50000"/>
                </a:srgbClr>
              </a:solidFill>
              <a:effectLst/>
              <a:uLnTx/>
              <a:uFillTx/>
              <a:latin typeface="+mn-lt"/>
              <a:ea typeface="+mn-ea"/>
              <a:cs typeface="+mn-cs"/>
            </a:endParaRPr>
          </a:p>
        </p:txBody>
      </p:sp>
      <p:sp>
        <p:nvSpPr>
          <p:cNvPr id="5" name="Rectangle 4"/>
          <p:cNvSpPr/>
          <p:nvPr/>
        </p:nvSpPr>
        <p:spPr>
          <a:xfrm>
            <a:off x="228600" y="0"/>
            <a:ext cx="8915400" cy="6629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B050"/>
                </a:solidFill>
                <a:effectLst/>
                <a:uLnTx/>
                <a:uFillTx/>
                <a:latin typeface="+mn-lt"/>
                <a:ea typeface="+mn-ea"/>
                <a:cs typeface="+mn-cs"/>
              </a:rPr>
              <a:t>PROGRAM CODE</a:t>
            </a:r>
            <a:endParaRPr kumimoji="0" lang="en-US" sz="1800" b="1" i="0" u="none" strike="noStrike" kern="1200" cap="none" spc="0" normalizeH="0" baseline="0" noProof="0" dirty="0">
              <a:ln>
                <a:noFill/>
              </a:ln>
              <a:solidFill>
                <a:srgbClr val="00B05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2060"/>
                </a:solidFill>
                <a:effectLst/>
                <a:uLnTx/>
                <a:uFillTx/>
                <a:latin typeface="+mn-lt"/>
                <a:ea typeface="+mn-ea"/>
                <a:cs typeface="+mn-cs"/>
              </a:rPr>
              <a:t>#include&lt;</a:t>
            </a:r>
            <a:r>
              <a:rPr kumimoji="0" lang="en-US" sz="1800" b="1" i="0" u="none" strike="noStrike" kern="1200" cap="none" spc="0" normalizeH="0" baseline="0" noProof="0" dirty="0" err="1">
                <a:ln>
                  <a:noFill/>
                </a:ln>
                <a:solidFill>
                  <a:srgbClr val="002060"/>
                </a:solidFill>
                <a:effectLst/>
                <a:uLnTx/>
                <a:uFillTx/>
                <a:latin typeface="+mn-lt"/>
                <a:ea typeface="+mn-ea"/>
                <a:cs typeface="+mn-cs"/>
              </a:rPr>
              <a:t>stdio.h</a:t>
            </a:r>
            <a:r>
              <a:rPr kumimoji="0" lang="en-US" sz="1800" b="1" i="0" u="none" strike="noStrike" kern="1200" cap="none" spc="0" normalizeH="0" baseline="0" noProof="0" dirty="0">
                <a:ln>
                  <a:noFill/>
                </a:ln>
                <a:solidFill>
                  <a:srgbClr val="002060"/>
                </a:solidFill>
                <a:effectLst/>
                <a:uLnTx/>
                <a:uFillTx/>
                <a:latin typeface="+mn-lt"/>
                <a:ea typeface="+mn-ea"/>
                <a:cs typeface="+mn-cs"/>
              </a:rPr>
              <a:t>&gt;</a:t>
            </a:r>
            <a:endParaRPr kumimoji="0" lang="en-US" sz="1800" b="1"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err="1">
                <a:ln>
                  <a:noFill/>
                </a:ln>
                <a:solidFill>
                  <a:srgbClr val="002060"/>
                </a:solidFill>
                <a:effectLst/>
                <a:uLnTx/>
                <a:uFillTx/>
                <a:latin typeface="+mn-lt"/>
                <a:ea typeface="+mn-ea"/>
                <a:cs typeface="+mn-cs"/>
              </a:rPr>
              <a:t>int</a:t>
            </a:r>
            <a:r>
              <a:rPr kumimoji="0" lang="en-US" sz="1800" b="1" i="0" u="none" strike="noStrike" kern="1200" cap="none" spc="0" normalizeH="0" baseline="0" noProof="0" dirty="0">
                <a:ln>
                  <a:noFill/>
                </a:ln>
                <a:solidFill>
                  <a:srgbClr val="002060"/>
                </a:solidFill>
                <a:effectLst/>
                <a:uLnTx/>
                <a:uFillTx/>
                <a:latin typeface="+mn-lt"/>
                <a:ea typeface="+mn-ea"/>
                <a:cs typeface="+mn-cs"/>
              </a:rPr>
              <a:t> fib(</a:t>
            </a:r>
            <a:r>
              <a:rPr kumimoji="0" lang="en-US" sz="1800" b="1" i="0" u="none" strike="noStrike" kern="1200" cap="none" spc="0" normalizeH="0" baseline="0" noProof="0" dirty="0" err="1">
                <a:ln>
                  <a:noFill/>
                </a:ln>
                <a:solidFill>
                  <a:srgbClr val="002060"/>
                </a:solidFill>
                <a:effectLst/>
                <a:uLnTx/>
                <a:uFillTx/>
                <a:latin typeface="+mn-lt"/>
                <a:ea typeface="+mn-ea"/>
                <a:cs typeface="+mn-cs"/>
              </a:rPr>
              <a:t>int</a:t>
            </a:r>
            <a:r>
              <a:rPr kumimoji="0" lang="en-US" sz="1800" b="1" i="0" u="none" strike="noStrike" kern="1200" cap="none" spc="0" normalizeH="0" baseline="0" noProof="0" dirty="0">
                <a:ln>
                  <a:noFill/>
                </a:ln>
                <a:solidFill>
                  <a:srgbClr val="002060"/>
                </a:solidFill>
                <a:effectLst/>
                <a:uLnTx/>
                <a:uFillTx/>
                <a:latin typeface="+mn-lt"/>
                <a:ea typeface="+mn-ea"/>
                <a:cs typeface="+mn-cs"/>
              </a:rPr>
              <a:t>);</a:t>
            </a:r>
            <a:endParaRPr kumimoji="0" lang="en-US" sz="1800" b="1"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err="1">
                <a:ln>
                  <a:noFill/>
                </a:ln>
                <a:solidFill>
                  <a:srgbClr val="002060"/>
                </a:solidFill>
                <a:effectLst/>
                <a:uLnTx/>
                <a:uFillTx/>
                <a:latin typeface="+mn-lt"/>
                <a:ea typeface="+mn-ea"/>
                <a:cs typeface="+mn-cs"/>
              </a:rPr>
              <a:t>int</a:t>
            </a:r>
            <a:r>
              <a:rPr kumimoji="0" lang="en-US" sz="1800" b="1" i="0" u="none" strike="noStrike" kern="1200" cap="none" spc="0" normalizeH="0" baseline="0" noProof="0" dirty="0">
                <a:ln>
                  <a:noFill/>
                </a:ln>
                <a:solidFill>
                  <a:srgbClr val="002060"/>
                </a:solidFill>
                <a:effectLst/>
                <a:uLnTx/>
                <a:uFillTx/>
                <a:latin typeface="+mn-lt"/>
                <a:ea typeface="+mn-ea"/>
                <a:cs typeface="+mn-cs"/>
              </a:rPr>
              <a:t> main()</a:t>
            </a:r>
            <a:endParaRPr kumimoji="0" lang="en-US" sz="1800" b="1"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2060"/>
                </a:solidFill>
                <a:effectLst/>
                <a:uLnTx/>
                <a:uFillTx/>
                <a:latin typeface="+mn-lt"/>
                <a:ea typeface="+mn-ea"/>
                <a:cs typeface="+mn-cs"/>
              </a:rPr>
              <a:t>{</a:t>
            </a:r>
            <a:endParaRPr kumimoji="0" lang="en-US" sz="1800" b="1"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err="1">
                <a:ln>
                  <a:noFill/>
                </a:ln>
                <a:solidFill>
                  <a:srgbClr val="002060"/>
                </a:solidFill>
                <a:effectLst/>
                <a:uLnTx/>
                <a:uFillTx/>
                <a:latin typeface="+mn-lt"/>
                <a:ea typeface="+mn-ea"/>
                <a:cs typeface="+mn-cs"/>
              </a:rPr>
              <a:t>int</a:t>
            </a:r>
            <a:r>
              <a:rPr kumimoji="0" lang="en-US" sz="1800" b="1" i="0" u="none" strike="noStrike" kern="1200" cap="none" spc="0" normalizeH="0" baseline="0" noProof="0" dirty="0">
                <a:ln>
                  <a:noFill/>
                </a:ln>
                <a:solidFill>
                  <a:srgbClr val="002060"/>
                </a:solidFill>
                <a:effectLst/>
                <a:uLnTx/>
                <a:uFillTx/>
                <a:latin typeface="+mn-lt"/>
                <a:ea typeface="+mn-ea"/>
                <a:cs typeface="+mn-cs"/>
              </a:rPr>
              <a:t> n;</a:t>
            </a:r>
            <a:endParaRPr kumimoji="0" lang="en-US" sz="1800" b="1"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err="1">
                <a:ln>
                  <a:noFill/>
                </a:ln>
                <a:solidFill>
                  <a:srgbClr val="002060"/>
                </a:solidFill>
                <a:effectLst/>
                <a:uLnTx/>
                <a:uFillTx/>
                <a:latin typeface="+mn-lt"/>
                <a:ea typeface="+mn-ea"/>
                <a:cs typeface="+mn-cs"/>
              </a:rPr>
              <a:t>printf</a:t>
            </a:r>
            <a:r>
              <a:rPr kumimoji="0" lang="en-US" sz="1800" b="1" i="0" u="none" strike="noStrike" kern="1200" cap="none" spc="0" normalizeH="0" baseline="0" noProof="0" dirty="0">
                <a:ln>
                  <a:noFill/>
                </a:ln>
                <a:solidFill>
                  <a:srgbClr val="002060"/>
                </a:solidFill>
                <a:effectLst/>
                <a:uLnTx/>
                <a:uFillTx/>
                <a:latin typeface="+mn-lt"/>
                <a:ea typeface="+mn-ea"/>
                <a:cs typeface="+mn-cs"/>
              </a:rPr>
              <a:t>("\</a:t>
            </a:r>
            <a:r>
              <a:rPr kumimoji="0" lang="en-US" sz="1800" b="1" i="0" u="none" strike="noStrike" kern="1200" cap="none" spc="0" normalizeH="0" baseline="0" noProof="0" dirty="0" err="1">
                <a:ln>
                  <a:noFill/>
                </a:ln>
                <a:solidFill>
                  <a:srgbClr val="002060"/>
                </a:solidFill>
                <a:effectLst/>
                <a:uLnTx/>
                <a:uFillTx/>
                <a:latin typeface="+mn-lt"/>
                <a:ea typeface="+mn-ea"/>
                <a:cs typeface="+mn-cs"/>
              </a:rPr>
              <a:t>nEnter</a:t>
            </a:r>
            <a:r>
              <a:rPr kumimoji="0" lang="en-US" sz="1800" b="1" i="0" u="none" strike="noStrike" kern="1200" cap="none" spc="0" normalizeH="0" baseline="0" noProof="0" dirty="0">
                <a:ln>
                  <a:noFill/>
                </a:ln>
                <a:solidFill>
                  <a:srgbClr val="002060"/>
                </a:solidFill>
                <a:effectLst/>
                <a:uLnTx/>
                <a:uFillTx/>
                <a:latin typeface="+mn-lt"/>
                <a:ea typeface="+mn-ea"/>
                <a:cs typeface="+mn-cs"/>
              </a:rPr>
              <a:t> term number :");</a:t>
            </a:r>
            <a:endParaRPr kumimoji="0" lang="en-US" sz="1800" b="1"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err="1">
                <a:ln>
                  <a:noFill/>
                </a:ln>
                <a:solidFill>
                  <a:srgbClr val="002060"/>
                </a:solidFill>
                <a:effectLst/>
                <a:uLnTx/>
                <a:uFillTx/>
                <a:latin typeface="+mn-lt"/>
                <a:ea typeface="+mn-ea"/>
                <a:cs typeface="+mn-cs"/>
              </a:rPr>
              <a:t>scanf</a:t>
            </a:r>
            <a:r>
              <a:rPr kumimoji="0" lang="en-US" sz="1800" b="1" i="0" u="none" strike="noStrike" kern="1200" cap="none" spc="0" normalizeH="0" baseline="0" noProof="0" dirty="0">
                <a:ln>
                  <a:noFill/>
                </a:ln>
                <a:solidFill>
                  <a:srgbClr val="002060"/>
                </a:solidFill>
                <a:effectLst/>
                <a:uLnTx/>
                <a:uFillTx/>
                <a:latin typeface="+mn-lt"/>
                <a:ea typeface="+mn-ea"/>
                <a:cs typeface="+mn-cs"/>
              </a:rPr>
              <a:t>("%</a:t>
            </a:r>
            <a:r>
              <a:rPr kumimoji="0" lang="en-US" sz="1800" b="1" i="0" u="none" strike="noStrike" kern="1200" cap="none" spc="0" normalizeH="0" baseline="0" noProof="0" dirty="0" err="1">
                <a:ln>
                  <a:noFill/>
                </a:ln>
                <a:solidFill>
                  <a:srgbClr val="002060"/>
                </a:solidFill>
                <a:effectLst/>
                <a:uLnTx/>
                <a:uFillTx/>
                <a:latin typeface="+mn-lt"/>
                <a:ea typeface="+mn-ea"/>
                <a:cs typeface="+mn-cs"/>
              </a:rPr>
              <a:t>d",&amp;n</a:t>
            </a:r>
            <a:r>
              <a:rPr kumimoji="0" lang="en-US" sz="1800" b="1" i="0" u="none" strike="noStrike" kern="1200" cap="none" spc="0" normalizeH="0" baseline="0" noProof="0" dirty="0">
                <a:ln>
                  <a:noFill/>
                </a:ln>
                <a:solidFill>
                  <a:srgbClr val="002060"/>
                </a:solidFill>
                <a:effectLst/>
                <a:uLnTx/>
                <a:uFillTx/>
                <a:latin typeface="+mn-lt"/>
                <a:ea typeface="+mn-ea"/>
                <a:cs typeface="+mn-cs"/>
              </a:rPr>
              <a:t>);</a:t>
            </a:r>
            <a:endParaRPr kumimoji="0" lang="en-US" sz="1800" b="1"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err="1">
                <a:ln>
                  <a:noFill/>
                </a:ln>
                <a:solidFill>
                  <a:srgbClr val="002060"/>
                </a:solidFill>
                <a:effectLst/>
                <a:uLnTx/>
                <a:uFillTx/>
                <a:latin typeface="+mn-lt"/>
                <a:ea typeface="+mn-ea"/>
                <a:cs typeface="+mn-cs"/>
              </a:rPr>
              <a:t>printf</a:t>
            </a:r>
            <a:r>
              <a:rPr kumimoji="0" lang="en-US" sz="1800" b="1" i="0" u="none" strike="noStrike" kern="1200" cap="none" spc="0" normalizeH="0" baseline="0" noProof="0" dirty="0">
                <a:ln>
                  <a:noFill/>
                </a:ln>
                <a:solidFill>
                  <a:srgbClr val="002060"/>
                </a:solidFill>
                <a:effectLst/>
                <a:uLnTx/>
                <a:uFillTx/>
                <a:latin typeface="+mn-lt"/>
                <a:ea typeface="+mn-ea"/>
                <a:cs typeface="+mn-cs"/>
              </a:rPr>
              <a:t>("\</a:t>
            </a:r>
            <a:r>
              <a:rPr kumimoji="0" lang="en-US" sz="1800" b="1" i="0" u="none" strike="noStrike" kern="1200" cap="none" spc="0" normalizeH="0" baseline="0" noProof="0" dirty="0" err="1">
                <a:ln>
                  <a:noFill/>
                </a:ln>
                <a:solidFill>
                  <a:srgbClr val="002060"/>
                </a:solidFill>
                <a:effectLst/>
                <a:uLnTx/>
                <a:uFillTx/>
                <a:latin typeface="+mn-lt"/>
                <a:ea typeface="+mn-ea"/>
                <a:cs typeface="+mn-cs"/>
              </a:rPr>
              <a:t>nThe</a:t>
            </a:r>
            <a:r>
              <a:rPr kumimoji="0" lang="en-US" sz="1800" b="1" i="0" u="none" strike="noStrike" kern="1200" cap="none" spc="0" normalizeH="0" baseline="0" noProof="0" dirty="0">
                <a:ln>
                  <a:noFill/>
                </a:ln>
                <a:solidFill>
                  <a:srgbClr val="002060"/>
                </a:solidFill>
                <a:effectLst/>
                <a:uLnTx/>
                <a:uFillTx/>
                <a:latin typeface="+mn-lt"/>
                <a:ea typeface="+mn-ea"/>
                <a:cs typeface="+mn-cs"/>
              </a:rPr>
              <a:t> value of the term-%d of Fibonacci sequence is %d.”, n, fib(n));</a:t>
            </a:r>
            <a:endParaRPr kumimoji="0" lang="en-US" sz="1800" b="1"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2060"/>
                </a:solidFill>
                <a:effectLst/>
                <a:uLnTx/>
                <a:uFillTx/>
                <a:latin typeface="+mn-lt"/>
                <a:ea typeface="+mn-ea"/>
                <a:cs typeface="+mn-cs"/>
              </a:rPr>
              <a:t>return 0;</a:t>
            </a:r>
            <a:endParaRPr kumimoji="0" lang="en-US" sz="1800" b="1"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2060"/>
                </a:solidFill>
                <a:effectLst/>
                <a:uLnTx/>
                <a:uFillTx/>
                <a:latin typeface="+mn-lt"/>
                <a:ea typeface="+mn-ea"/>
                <a:cs typeface="+mn-cs"/>
              </a:rPr>
              <a:t>}</a:t>
            </a:r>
            <a:endParaRPr kumimoji="0" lang="en-US" sz="1800" b="1"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B050"/>
                </a:solidFill>
                <a:effectLst/>
                <a:uLnTx/>
                <a:uFillTx/>
                <a:latin typeface="+mn-lt"/>
                <a:ea typeface="+mn-ea"/>
                <a:cs typeface="+mn-cs"/>
              </a:rPr>
              <a:t>/*User defined iterative function</a:t>
            </a:r>
            <a:endParaRPr kumimoji="0" lang="en-US" sz="1800" b="1" i="0" u="none" strike="noStrike" kern="1200" cap="none" spc="0" normalizeH="0" baseline="0" noProof="0" dirty="0">
              <a:ln>
                <a:noFill/>
              </a:ln>
              <a:solidFill>
                <a:srgbClr val="00B05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B050"/>
                </a:solidFill>
                <a:effectLst/>
                <a:uLnTx/>
                <a:uFillTx/>
                <a:latin typeface="+mn-lt"/>
                <a:ea typeface="+mn-ea"/>
                <a:cs typeface="+mn-cs"/>
              </a:rPr>
              <a:t> fib that returns the value of </a:t>
            </a:r>
            <a:r>
              <a:rPr kumimoji="0" lang="en-US" sz="1800" b="1" i="0" u="none" strike="noStrike" kern="1200" cap="none" spc="0" normalizeH="0" baseline="0" noProof="0" dirty="0" err="1">
                <a:ln>
                  <a:noFill/>
                </a:ln>
                <a:solidFill>
                  <a:srgbClr val="00B050"/>
                </a:solidFill>
                <a:effectLst/>
                <a:uLnTx/>
                <a:uFillTx/>
                <a:latin typeface="+mn-lt"/>
                <a:ea typeface="+mn-ea"/>
                <a:cs typeface="+mn-cs"/>
              </a:rPr>
              <a:t>ith</a:t>
            </a:r>
            <a:r>
              <a:rPr kumimoji="0" lang="en-US" sz="1800" b="1" i="0" u="none" strike="noStrike" kern="1200" cap="none" spc="0" normalizeH="0" baseline="0" noProof="0" dirty="0">
                <a:ln>
                  <a:noFill/>
                </a:ln>
                <a:solidFill>
                  <a:srgbClr val="00B050"/>
                </a:solidFill>
                <a:effectLst/>
                <a:uLnTx/>
                <a:uFillTx/>
                <a:latin typeface="+mn-lt"/>
                <a:ea typeface="+mn-ea"/>
                <a:cs typeface="+mn-cs"/>
              </a:rPr>
              <a:t> </a:t>
            </a:r>
            <a:endParaRPr kumimoji="0" lang="en-US" sz="1800" b="1" i="0" u="none" strike="noStrike" kern="1200" cap="none" spc="0" normalizeH="0" baseline="0" noProof="0" dirty="0">
              <a:ln>
                <a:noFill/>
              </a:ln>
              <a:solidFill>
                <a:srgbClr val="00B05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B050"/>
                </a:solidFill>
                <a:effectLst/>
                <a:uLnTx/>
                <a:uFillTx/>
                <a:latin typeface="+mn-lt"/>
                <a:ea typeface="+mn-ea"/>
                <a:cs typeface="+mn-cs"/>
              </a:rPr>
              <a:t>term of Fibonacci sequence*/</a:t>
            </a:r>
            <a:endParaRPr kumimoji="0" lang="en-US" sz="1800" b="1" i="0" u="none" strike="noStrike" kern="1200" cap="none" spc="0" normalizeH="0" baseline="0" noProof="0" dirty="0">
              <a:ln>
                <a:noFill/>
              </a:ln>
              <a:solidFill>
                <a:srgbClr val="00B05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err="1">
                <a:ln>
                  <a:noFill/>
                </a:ln>
                <a:solidFill>
                  <a:srgbClr val="002060"/>
                </a:solidFill>
                <a:effectLst/>
                <a:uLnTx/>
                <a:uFillTx/>
                <a:latin typeface="+mn-lt"/>
                <a:ea typeface="+mn-ea"/>
                <a:cs typeface="+mn-cs"/>
              </a:rPr>
              <a:t>int</a:t>
            </a:r>
            <a:r>
              <a:rPr kumimoji="0" lang="en-US" sz="1800" b="1" i="0" u="none" strike="noStrike" kern="1200" cap="none" spc="0" normalizeH="0" baseline="0" noProof="0" dirty="0">
                <a:ln>
                  <a:noFill/>
                </a:ln>
                <a:solidFill>
                  <a:srgbClr val="002060"/>
                </a:solidFill>
                <a:effectLst/>
                <a:uLnTx/>
                <a:uFillTx/>
                <a:latin typeface="+mn-lt"/>
                <a:ea typeface="+mn-ea"/>
                <a:cs typeface="+mn-cs"/>
              </a:rPr>
              <a:t> fib(</a:t>
            </a:r>
            <a:r>
              <a:rPr kumimoji="0" lang="en-US" sz="1800" b="1" i="0" u="none" strike="noStrike" kern="1200" cap="none" spc="0" normalizeH="0" baseline="0" noProof="0" dirty="0" err="1">
                <a:ln>
                  <a:noFill/>
                </a:ln>
                <a:solidFill>
                  <a:srgbClr val="002060"/>
                </a:solidFill>
                <a:effectLst/>
                <a:uLnTx/>
                <a:uFillTx/>
                <a:latin typeface="+mn-lt"/>
                <a:ea typeface="+mn-ea"/>
                <a:cs typeface="+mn-cs"/>
              </a:rPr>
              <a:t>int</a:t>
            </a:r>
            <a:r>
              <a:rPr kumimoji="0" lang="en-US" sz="1800" b="1" i="0" u="none" strike="noStrike" kern="1200" cap="none" spc="0" normalizeH="0" baseline="0" noProof="0" dirty="0">
                <a:ln>
                  <a:noFill/>
                </a:ln>
                <a:solidFill>
                  <a:srgbClr val="002060"/>
                </a:solidFill>
                <a:effectLst/>
                <a:uLnTx/>
                <a:uFillTx/>
                <a:latin typeface="+mn-lt"/>
                <a:ea typeface="+mn-ea"/>
                <a:cs typeface="+mn-cs"/>
              </a:rPr>
              <a:t> n)</a:t>
            </a:r>
            <a:endParaRPr kumimoji="0" lang="en-US" sz="1800" b="1"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2060"/>
                </a:solidFill>
                <a:effectLst/>
                <a:uLnTx/>
                <a:uFillTx/>
                <a:latin typeface="+mn-lt"/>
                <a:ea typeface="+mn-ea"/>
                <a:cs typeface="+mn-cs"/>
              </a:rPr>
              <a:t>{</a:t>
            </a:r>
            <a:endParaRPr kumimoji="0" lang="en-US" sz="1800" b="1" i="0" u="none" strike="noStrike" kern="1200" cap="none" spc="0" normalizeH="0" baseline="0" noProof="0" dirty="0">
              <a:ln>
                <a:noFill/>
              </a:ln>
              <a:solidFill>
                <a:srgbClr val="002060"/>
              </a:solidFill>
              <a:effectLst/>
              <a:uLnTx/>
              <a:uFillTx/>
              <a:latin typeface="+mn-lt"/>
              <a:ea typeface="+mn-ea"/>
              <a:cs typeface="+mn-cs"/>
            </a:endParaRPr>
          </a:p>
          <a:p>
            <a:pPr marL="457200" marR="0" lvl="1"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err="1">
                <a:ln>
                  <a:noFill/>
                </a:ln>
                <a:solidFill>
                  <a:srgbClr val="002060"/>
                </a:solidFill>
                <a:effectLst/>
                <a:uLnTx/>
                <a:uFillTx/>
                <a:latin typeface="+mn-lt"/>
                <a:ea typeface="+mn-ea"/>
                <a:cs typeface="+mn-cs"/>
              </a:rPr>
              <a:t>int</a:t>
            </a:r>
            <a:r>
              <a:rPr kumimoji="0" lang="en-US" sz="1800" b="1" i="0" u="none" strike="noStrike" kern="1200" cap="none" spc="0" normalizeH="0" baseline="0" noProof="0" dirty="0">
                <a:ln>
                  <a:noFill/>
                </a:ln>
                <a:solidFill>
                  <a:srgbClr val="002060"/>
                </a:solidFill>
                <a:effectLst/>
                <a:uLnTx/>
                <a:uFillTx/>
                <a:latin typeface="+mn-lt"/>
                <a:ea typeface="+mn-ea"/>
                <a:cs typeface="+mn-cs"/>
              </a:rPr>
              <a:t> i,f1=0,f2=1,f;</a:t>
            </a:r>
            <a:endParaRPr kumimoji="0" lang="en-US" sz="1800" b="1" i="0" u="none" strike="noStrike" kern="1200" cap="none" spc="0" normalizeH="0" baseline="0" noProof="0" dirty="0">
              <a:ln>
                <a:noFill/>
              </a:ln>
              <a:solidFill>
                <a:srgbClr val="002060"/>
              </a:solidFill>
              <a:effectLst/>
              <a:uLnTx/>
              <a:uFillTx/>
              <a:latin typeface="+mn-lt"/>
              <a:ea typeface="+mn-ea"/>
              <a:cs typeface="+mn-cs"/>
            </a:endParaRPr>
          </a:p>
          <a:p>
            <a:pPr marL="457200" marR="0" lvl="1"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2060"/>
                </a:solidFill>
                <a:effectLst/>
                <a:uLnTx/>
                <a:uFillTx/>
                <a:latin typeface="+mn-lt"/>
                <a:ea typeface="+mn-ea"/>
                <a:cs typeface="+mn-cs"/>
              </a:rPr>
              <a:t>if (n==0 || n==1)</a:t>
            </a:r>
            <a:endParaRPr kumimoji="0" lang="en-US" sz="1800" b="1" i="0" u="none" strike="noStrike" kern="1200" cap="none" spc="0" normalizeH="0" baseline="0" noProof="0" dirty="0">
              <a:ln>
                <a:noFill/>
              </a:ln>
              <a:solidFill>
                <a:srgbClr val="002060"/>
              </a:solidFill>
              <a:effectLst/>
              <a:uLnTx/>
              <a:uFillTx/>
              <a:latin typeface="+mn-lt"/>
              <a:ea typeface="+mn-ea"/>
              <a:cs typeface="+mn-cs"/>
            </a:endParaRPr>
          </a:p>
          <a:p>
            <a:pPr marL="457200" marR="0" lvl="1"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2060"/>
                </a:solidFill>
                <a:effectLst/>
                <a:uLnTx/>
                <a:uFillTx/>
                <a:latin typeface="+mn-lt"/>
                <a:ea typeface="+mn-ea"/>
                <a:cs typeface="+mn-cs"/>
              </a:rPr>
              <a:t>return (n-1);</a:t>
            </a:r>
            <a:endParaRPr kumimoji="0" lang="en-US" sz="1800" b="1"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dirty="0">
              <a:ln>
                <a:noFill/>
              </a:ln>
              <a:solidFill>
                <a:srgbClr val="002060"/>
              </a:solidFill>
              <a:effectLst/>
              <a:uLnTx/>
              <a:uFillTx/>
              <a:latin typeface="+mn-lt"/>
              <a:ea typeface="+mn-ea"/>
              <a:cs typeface="+mn-cs"/>
            </a:endParaRPr>
          </a:p>
        </p:txBody>
      </p:sp>
      <p:sp>
        <p:nvSpPr>
          <p:cNvPr id="6" name="Rectangle 5"/>
          <p:cNvSpPr/>
          <p:nvPr/>
        </p:nvSpPr>
        <p:spPr>
          <a:xfrm>
            <a:off x="5562600" y="0"/>
            <a:ext cx="3581400" cy="1219200"/>
          </a:xfrm>
          <a:prstGeom prst="rect">
            <a:avLst/>
          </a:prstGeom>
          <a:solidFill>
            <a:schemeClr val="accent2">
              <a:lumMod val="75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chemeClr val="lt1"/>
                </a:solidFill>
                <a:effectLst/>
                <a:uLnTx/>
                <a:uFillTx/>
                <a:latin typeface="+mn-lt"/>
                <a:ea typeface="+mn-ea"/>
                <a:cs typeface="+mn-cs"/>
              </a:rPr>
              <a:t>Find out the value of nth term of the Fibonacci sequence</a:t>
            </a:r>
            <a:endParaRPr kumimoji="0" lang="en-US" sz="1800" b="1" i="0" u="none" strike="noStrike" kern="1200" cap="none" spc="0" normalizeH="0" baseline="0" noProof="0" dirty="0">
              <a:ln>
                <a:noFill/>
              </a:ln>
              <a:solidFill>
                <a:schemeClr val="lt1"/>
              </a:solidFill>
              <a:effectLst/>
              <a:uLnTx/>
              <a:uFillTx/>
              <a:latin typeface="+mn-lt"/>
              <a:ea typeface="+mn-ea"/>
              <a:cs typeface="+mn-cs"/>
            </a:endParaRPr>
          </a:p>
        </p:txBody>
      </p:sp>
      <p:sp>
        <p:nvSpPr>
          <p:cNvPr id="8" name="Rectangle 7"/>
          <p:cNvSpPr/>
          <p:nvPr/>
        </p:nvSpPr>
        <p:spPr>
          <a:xfrm>
            <a:off x="4648200" y="2819400"/>
            <a:ext cx="4495800" cy="3657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marR="0" lvl="1"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2060"/>
                </a:solidFill>
                <a:effectLst/>
                <a:uLnTx/>
                <a:uFillTx/>
                <a:latin typeface="+mn-lt"/>
                <a:ea typeface="+mn-ea"/>
                <a:cs typeface="+mn-cs"/>
              </a:rPr>
              <a:t>else</a:t>
            </a:r>
            <a:endParaRPr kumimoji="0" lang="en-US" sz="1800" b="1" i="0" u="none" strike="noStrike" kern="1200" cap="none" spc="0" normalizeH="0" baseline="0" noProof="0" dirty="0">
              <a:ln>
                <a:noFill/>
              </a:ln>
              <a:solidFill>
                <a:srgbClr val="002060"/>
              </a:solidFill>
              <a:effectLst/>
              <a:uLnTx/>
              <a:uFillTx/>
              <a:latin typeface="+mn-lt"/>
              <a:ea typeface="+mn-ea"/>
              <a:cs typeface="+mn-cs"/>
            </a:endParaRPr>
          </a:p>
          <a:p>
            <a:pPr marL="457200" marR="0" lvl="1"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2060"/>
                </a:solidFill>
                <a:effectLst/>
                <a:uLnTx/>
                <a:uFillTx/>
                <a:latin typeface="+mn-lt"/>
                <a:ea typeface="+mn-ea"/>
                <a:cs typeface="+mn-cs"/>
              </a:rPr>
              <a:t>{</a:t>
            </a:r>
            <a:endParaRPr kumimoji="0" lang="en-US" sz="1800" b="1" i="0" u="none" strike="noStrike" kern="1200" cap="none" spc="0" normalizeH="0" baseline="0" noProof="0" dirty="0">
              <a:ln>
                <a:noFill/>
              </a:ln>
              <a:solidFill>
                <a:srgbClr val="002060"/>
              </a:solidFill>
              <a:effectLst/>
              <a:uLnTx/>
              <a:uFillTx/>
              <a:latin typeface="+mn-lt"/>
              <a:ea typeface="+mn-ea"/>
              <a:cs typeface="+mn-cs"/>
            </a:endParaRPr>
          </a:p>
          <a:p>
            <a:pPr marL="914400" marR="0" lvl="2"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2060"/>
                </a:solidFill>
                <a:effectLst/>
                <a:uLnTx/>
                <a:uFillTx/>
                <a:latin typeface="+mn-lt"/>
                <a:ea typeface="+mn-ea"/>
                <a:cs typeface="+mn-cs"/>
              </a:rPr>
              <a:t>for(</a:t>
            </a:r>
            <a:r>
              <a:rPr kumimoji="0" lang="en-US" sz="1800" b="1" i="0" u="none" strike="noStrike" kern="1200" cap="none" spc="0" normalizeH="0" baseline="0" noProof="0" dirty="0" err="1">
                <a:ln>
                  <a:noFill/>
                </a:ln>
                <a:solidFill>
                  <a:srgbClr val="002060"/>
                </a:solidFill>
                <a:effectLst/>
                <a:uLnTx/>
                <a:uFillTx/>
                <a:latin typeface="+mn-lt"/>
                <a:ea typeface="+mn-ea"/>
                <a:cs typeface="+mn-cs"/>
              </a:rPr>
              <a:t>i</a:t>
            </a:r>
            <a:r>
              <a:rPr kumimoji="0" lang="en-US" sz="1800" b="1" i="0" u="none" strike="noStrike" kern="1200" cap="none" spc="0" normalizeH="0" baseline="0" noProof="0" dirty="0">
                <a:ln>
                  <a:noFill/>
                </a:ln>
                <a:solidFill>
                  <a:srgbClr val="002060"/>
                </a:solidFill>
                <a:effectLst/>
                <a:uLnTx/>
                <a:uFillTx/>
                <a:latin typeface="+mn-lt"/>
                <a:ea typeface="+mn-ea"/>
                <a:cs typeface="+mn-cs"/>
              </a:rPr>
              <a:t>=1; </a:t>
            </a:r>
            <a:r>
              <a:rPr kumimoji="0" lang="en-US" sz="1800" b="1" i="0" u="none" strike="noStrike" kern="1200" cap="none" spc="0" normalizeH="0" baseline="0" noProof="0" dirty="0" err="1">
                <a:ln>
                  <a:noFill/>
                </a:ln>
                <a:solidFill>
                  <a:srgbClr val="002060"/>
                </a:solidFill>
                <a:effectLst/>
                <a:uLnTx/>
                <a:uFillTx/>
                <a:latin typeface="+mn-lt"/>
                <a:ea typeface="+mn-ea"/>
                <a:cs typeface="+mn-cs"/>
              </a:rPr>
              <a:t>i</a:t>
            </a:r>
            <a:r>
              <a:rPr kumimoji="0" lang="en-US" sz="1800" b="1" i="0" u="none" strike="noStrike" kern="1200" cap="none" spc="0" normalizeH="0" baseline="0" noProof="0" dirty="0">
                <a:ln>
                  <a:noFill/>
                </a:ln>
                <a:solidFill>
                  <a:srgbClr val="002060"/>
                </a:solidFill>
                <a:effectLst/>
                <a:uLnTx/>
                <a:uFillTx/>
                <a:latin typeface="+mn-lt"/>
                <a:ea typeface="+mn-ea"/>
                <a:cs typeface="+mn-cs"/>
              </a:rPr>
              <a:t>&lt;=n-2; </a:t>
            </a:r>
            <a:r>
              <a:rPr kumimoji="0" lang="en-US" sz="1800" b="1" i="0" u="none" strike="noStrike" kern="1200" cap="none" spc="0" normalizeH="0" baseline="0" noProof="0" dirty="0" err="1">
                <a:ln>
                  <a:noFill/>
                </a:ln>
                <a:solidFill>
                  <a:srgbClr val="002060"/>
                </a:solidFill>
                <a:effectLst/>
                <a:uLnTx/>
                <a:uFillTx/>
                <a:latin typeface="+mn-lt"/>
                <a:ea typeface="+mn-ea"/>
                <a:cs typeface="+mn-cs"/>
              </a:rPr>
              <a:t>i</a:t>
            </a:r>
            <a:r>
              <a:rPr kumimoji="0" lang="en-US" sz="1800" b="1" i="0" u="none" strike="noStrike" kern="1200" cap="none" spc="0" normalizeH="0" baseline="0" noProof="0" dirty="0">
                <a:ln>
                  <a:noFill/>
                </a:ln>
                <a:solidFill>
                  <a:srgbClr val="002060"/>
                </a:solidFill>
                <a:effectLst/>
                <a:uLnTx/>
                <a:uFillTx/>
                <a:latin typeface="+mn-lt"/>
                <a:ea typeface="+mn-ea"/>
                <a:cs typeface="+mn-cs"/>
              </a:rPr>
              <a:t>++)</a:t>
            </a:r>
            <a:endParaRPr kumimoji="0" lang="en-US" sz="1800" b="1" i="0" u="none" strike="noStrike" kern="1200" cap="none" spc="0" normalizeH="0" baseline="0" noProof="0" dirty="0">
              <a:ln>
                <a:noFill/>
              </a:ln>
              <a:solidFill>
                <a:srgbClr val="002060"/>
              </a:solidFill>
              <a:effectLst/>
              <a:uLnTx/>
              <a:uFillTx/>
              <a:latin typeface="+mn-lt"/>
              <a:ea typeface="+mn-ea"/>
              <a:cs typeface="+mn-cs"/>
            </a:endParaRPr>
          </a:p>
          <a:p>
            <a:pPr marL="914400" marR="0" lvl="2"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2060"/>
                </a:solidFill>
                <a:effectLst/>
                <a:uLnTx/>
                <a:uFillTx/>
                <a:latin typeface="+mn-lt"/>
                <a:ea typeface="+mn-ea"/>
                <a:cs typeface="+mn-cs"/>
              </a:rPr>
              <a:t>{</a:t>
            </a:r>
            <a:endParaRPr kumimoji="0" lang="en-US" sz="1800" b="1" i="0" u="none" strike="noStrike" kern="1200" cap="none" spc="0" normalizeH="0" baseline="0" noProof="0" dirty="0">
              <a:ln>
                <a:noFill/>
              </a:ln>
              <a:solidFill>
                <a:srgbClr val="002060"/>
              </a:solidFill>
              <a:effectLst/>
              <a:uLnTx/>
              <a:uFillTx/>
              <a:latin typeface="+mn-lt"/>
              <a:ea typeface="+mn-ea"/>
              <a:cs typeface="+mn-cs"/>
            </a:endParaRPr>
          </a:p>
          <a:p>
            <a:pPr marL="914400" marR="0" lvl="2"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2060"/>
                </a:solidFill>
                <a:effectLst/>
                <a:uLnTx/>
                <a:uFillTx/>
                <a:latin typeface="+mn-lt"/>
                <a:ea typeface="+mn-ea"/>
                <a:cs typeface="+mn-cs"/>
              </a:rPr>
              <a:t>f=f1+f2;</a:t>
            </a:r>
            <a:endParaRPr kumimoji="0" lang="en-US" sz="1800" b="1" i="0" u="none" strike="noStrike" kern="1200" cap="none" spc="0" normalizeH="0" baseline="0" noProof="0" dirty="0">
              <a:ln>
                <a:noFill/>
              </a:ln>
              <a:solidFill>
                <a:srgbClr val="002060"/>
              </a:solidFill>
              <a:effectLst/>
              <a:uLnTx/>
              <a:uFillTx/>
              <a:latin typeface="+mn-lt"/>
              <a:ea typeface="+mn-ea"/>
              <a:cs typeface="+mn-cs"/>
            </a:endParaRPr>
          </a:p>
          <a:p>
            <a:pPr marL="914400" marR="0" lvl="2"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2060"/>
                </a:solidFill>
                <a:effectLst/>
                <a:uLnTx/>
                <a:uFillTx/>
                <a:latin typeface="+mn-lt"/>
                <a:ea typeface="+mn-ea"/>
                <a:cs typeface="+mn-cs"/>
              </a:rPr>
              <a:t>f1=f2;</a:t>
            </a:r>
            <a:endParaRPr kumimoji="0" lang="en-US" sz="1800" b="1" i="0" u="none" strike="noStrike" kern="1200" cap="none" spc="0" normalizeH="0" baseline="0" noProof="0" dirty="0">
              <a:ln>
                <a:noFill/>
              </a:ln>
              <a:solidFill>
                <a:srgbClr val="002060"/>
              </a:solidFill>
              <a:effectLst/>
              <a:uLnTx/>
              <a:uFillTx/>
              <a:latin typeface="+mn-lt"/>
              <a:ea typeface="+mn-ea"/>
              <a:cs typeface="+mn-cs"/>
            </a:endParaRPr>
          </a:p>
          <a:p>
            <a:pPr marL="914400" marR="0" lvl="2"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2060"/>
                </a:solidFill>
                <a:effectLst/>
                <a:uLnTx/>
                <a:uFillTx/>
                <a:latin typeface="+mn-lt"/>
                <a:ea typeface="+mn-ea"/>
                <a:cs typeface="+mn-cs"/>
              </a:rPr>
              <a:t>f2=f;</a:t>
            </a:r>
            <a:endParaRPr kumimoji="0" lang="en-US" sz="1800" b="1" i="0" u="none" strike="noStrike" kern="1200" cap="none" spc="0" normalizeH="0" baseline="0" noProof="0" dirty="0">
              <a:ln>
                <a:noFill/>
              </a:ln>
              <a:solidFill>
                <a:srgbClr val="002060"/>
              </a:solidFill>
              <a:effectLst/>
              <a:uLnTx/>
              <a:uFillTx/>
              <a:latin typeface="+mn-lt"/>
              <a:ea typeface="+mn-ea"/>
              <a:cs typeface="+mn-cs"/>
            </a:endParaRPr>
          </a:p>
          <a:p>
            <a:pPr marL="914400" marR="0" lvl="2"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2060"/>
                </a:solidFill>
                <a:effectLst/>
                <a:uLnTx/>
                <a:uFillTx/>
                <a:latin typeface="+mn-lt"/>
                <a:ea typeface="+mn-ea"/>
                <a:cs typeface="+mn-cs"/>
              </a:rPr>
              <a:t>} </a:t>
            </a:r>
            <a:endParaRPr kumimoji="0" lang="en-US" sz="1800" b="1" i="0" u="none" strike="noStrike" kern="1200" cap="none" spc="0" normalizeH="0" baseline="0" noProof="0" dirty="0">
              <a:ln>
                <a:noFill/>
              </a:ln>
              <a:solidFill>
                <a:srgbClr val="002060"/>
              </a:solidFill>
              <a:effectLst/>
              <a:uLnTx/>
              <a:uFillTx/>
              <a:latin typeface="+mn-lt"/>
              <a:ea typeface="+mn-ea"/>
              <a:cs typeface="+mn-cs"/>
            </a:endParaRPr>
          </a:p>
          <a:p>
            <a:pPr marL="914400" marR="0" lvl="2"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2060"/>
                </a:solidFill>
                <a:effectLst/>
                <a:uLnTx/>
                <a:uFillTx/>
                <a:latin typeface="+mn-lt"/>
                <a:ea typeface="+mn-ea"/>
                <a:cs typeface="+mn-cs"/>
              </a:rPr>
              <a:t>return f;</a:t>
            </a:r>
            <a:endParaRPr kumimoji="0" lang="en-US" sz="1800" b="1" i="0" u="none" strike="noStrike" kern="1200" cap="none" spc="0" normalizeH="0" baseline="0" noProof="0" dirty="0">
              <a:ln>
                <a:noFill/>
              </a:ln>
              <a:solidFill>
                <a:srgbClr val="002060"/>
              </a:solidFill>
              <a:effectLst/>
              <a:uLnTx/>
              <a:uFillTx/>
              <a:latin typeface="+mn-lt"/>
              <a:ea typeface="+mn-ea"/>
              <a:cs typeface="+mn-cs"/>
            </a:endParaRPr>
          </a:p>
          <a:p>
            <a:pPr marL="457200" marR="0" lvl="1"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2060"/>
                </a:solidFill>
                <a:effectLst/>
                <a:uLnTx/>
                <a:uFillTx/>
                <a:latin typeface="+mn-lt"/>
                <a:ea typeface="+mn-ea"/>
                <a:cs typeface="+mn-cs"/>
              </a:rPr>
              <a:t>}</a:t>
            </a:r>
            <a:endParaRPr kumimoji="0" lang="en-US" sz="1800" b="1"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2060"/>
                </a:solidFill>
                <a:effectLst/>
                <a:uLnTx/>
                <a:uFillTx/>
                <a:latin typeface="+mn-lt"/>
                <a:ea typeface="+mn-ea"/>
                <a:cs typeface="+mn-cs"/>
              </a:rPr>
              <a:t>}</a:t>
            </a:r>
            <a:endParaRPr kumimoji="0" lang="en-US" sz="1800" b="1"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11188" y="476250"/>
            <a:ext cx="8183563" cy="1052513"/>
          </a:xfrm>
        </p:spPr>
        <p:txBody>
          <a:bodyPr vert="horz" anchor="b">
            <a:norm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3600" b="1" i="0" u="none" strike="noStrike" kern="1200" cap="none" spc="0" normalizeH="0" baseline="0" noProof="0" dirty="0" smtClean="0">
                <a:ln>
                  <a:noFill/>
                </a:ln>
                <a:solidFill>
                  <a:schemeClr val="bg1"/>
                </a:solidFill>
                <a:effectLst>
                  <a:outerShdw blurRad="53975" dist="22860" dir="5400000" algn="tl" rotWithShape="0">
                    <a:srgbClr val="000000">
                      <a:alpha val="55000"/>
                    </a:srgbClr>
                  </a:outerShdw>
                </a:effectLst>
                <a:uLnTx/>
                <a:uFillTx/>
                <a:latin typeface="+mj-lt"/>
                <a:ea typeface="+mj-ea"/>
                <a:cs typeface="+mj-cs"/>
              </a:rPr>
              <a:t>INPUT/OUTPUT</a:t>
            </a:r>
            <a:endParaRPr kumimoji="0" lang="en-US" sz="3600" b="1" i="0" u="none" strike="noStrike" kern="1200" cap="none" spc="0" normalizeH="0" baseline="0" noProof="0" dirty="0">
              <a:ln>
                <a:noFill/>
              </a:ln>
              <a:solidFill>
                <a:schemeClr val="bg1"/>
              </a:solidFill>
              <a:effectLst>
                <a:outerShdw blurRad="53975" dist="22860" dir="5400000" algn="tl" rotWithShape="0">
                  <a:srgbClr val="000000">
                    <a:alpha val="55000"/>
                  </a:srgbClr>
                </a:outerShdw>
              </a:effectLst>
              <a:uLnTx/>
              <a:uFillTx/>
              <a:latin typeface="+mj-lt"/>
              <a:ea typeface="+mj-ea"/>
              <a:cs typeface="+mj-cs"/>
            </a:endParaRPr>
          </a:p>
        </p:txBody>
      </p:sp>
      <p:sp>
        <p:nvSpPr>
          <p:cNvPr id="27650" name="Content Placeholder 2"/>
          <p:cNvSpPr>
            <a:spLocks noGrp="1"/>
          </p:cNvSpPr>
          <p:nvPr>
            <p:ph idx="1"/>
          </p:nvPr>
        </p:nvSpPr>
        <p:spPr>
          <a:xfrm>
            <a:off x="611188" y="1628775"/>
            <a:ext cx="8183562" cy="4187825"/>
          </a:xfrm>
        </p:spPr>
        <p:txBody>
          <a:bodyPr wrap="square" lIns="182880" tIns="91440" rIns="91440" bIns="45720" anchor="t" anchorCtr="0"/>
          <a:p>
            <a:r>
              <a:rPr lang="en-US" altLang="en-GB" b="1" dirty="0"/>
              <a:t>RUN-1</a:t>
            </a:r>
            <a:endParaRPr lang="en-US" altLang="en-GB" b="1" dirty="0"/>
          </a:p>
          <a:p>
            <a:r>
              <a:rPr lang="en-US" altLang="en-GB" dirty="0"/>
              <a:t>Enter term number: 6</a:t>
            </a:r>
            <a:endParaRPr lang="en-US" altLang="en-GB" dirty="0"/>
          </a:p>
          <a:p>
            <a:r>
              <a:rPr lang="en-US" altLang="en-GB" dirty="0"/>
              <a:t>The value of the term-6 of Fibonacci sequence is 8.</a:t>
            </a:r>
            <a:endParaRPr lang="en-US" altLang="en-GB" dirty="0"/>
          </a:p>
          <a:p>
            <a:r>
              <a:rPr lang="en-US" altLang="en-GB" b="1" dirty="0"/>
              <a:t>RUN-2</a:t>
            </a:r>
            <a:endParaRPr lang="en-US" altLang="en-GB" b="1" dirty="0"/>
          </a:p>
          <a:p>
            <a:r>
              <a:rPr lang="en-US" altLang="en-GB" dirty="0"/>
              <a:t>Enter term number: 15</a:t>
            </a:r>
            <a:endParaRPr lang="en-US" altLang="en-GB" dirty="0"/>
          </a:p>
          <a:p>
            <a:r>
              <a:rPr lang="en-US" altLang="en-GB" dirty="0"/>
              <a:t>The value of the term-5 of Fibonacci sequence is 377.</a:t>
            </a:r>
            <a:endParaRPr lang="en-US" altLang="en-GB" dirty="0"/>
          </a:p>
        </p:txBody>
      </p:sp>
      <p:sp>
        <p:nvSpPr>
          <p:cNvPr id="4" name="Footer Placeholder 3"/>
          <p:cNvSpPr txBox="1">
            <a:spLocks noGrp="1"/>
          </p:cNvSpPr>
          <p:nvPr>
            <p:ph type="ftr" sz="quarter" idx="3"/>
          </p:nvPr>
        </p:nvSpPr>
        <p:spPr>
          <a:noFill/>
        </p:spPr>
        <p:txBody>
          <a:bodyPr anchor="b"/>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smtClean="0">
                <a:ln>
                  <a:noFill/>
                </a:ln>
                <a:solidFill>
                  <a:srgbClr val="C6E7FC">
                    <a:shade val="50000"/>
                  </a:srgbClr>
                </a:solidFill>
                <a:effectLst/>
                <a:uLnTx/>
                <a:uFillTx/>
                <a:latin typeface="+mn-lt"/>
                <a:ea typeface="+mn-ea"/>
                <a:cs typeface="+mn-cs"/>
              </a:rPr>
              <a:t>© Oxford University Press 2013. All rights reserved.</a:t>
            </a:r>
            <a:endParaRPr kumimoji="0" lang="en-US" sz="1000" b="0" i="0" u="none" strike="noStrike" kern="1200" cap="none" spc="0" normalizeH="0" baseline="0" noProof="0">
              <a:ln>
                <a:noFill/>
              </a:ln>
              <a:solidFill>
                <a:srgbClr val="C6E7FC">
                  <a:shade val="50000"/>
                </a:srgbClr>
              </a:solidFill>
              <a:effectLst/>
              <a:uLnTx/>
              <a:uFillTx/>
              <a:latin typeface="+mn-lt"/>
              <a:ea typeface="+mn-ea"/>
              <a:cs typeface="+mn-c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Palindrome</a:t>
            </a:r>
            <a:endParaRPr lang="en-US"/>
          </a:p>
        </p:txBody>
      </p:sp>
      <p:sp>
        <p:nvSpPr>
          <p:cNvPr id="3" name="Content Placeholder 2"/>
          <p:cNvSpPr>
            <a:spLocks noGrp="1"/>
          </p:cNvSpPr>
          <p:nvPr>
            <p:ph idx="1"/>
          </p:nvPr>
        </p:nvSpPr>
        <p:spPr/>
        <p:txBody>
          <a:bodyPr/>
          <a:p>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Palindrome</a:t>
            </a:r>
            <a:endParaRPr lang="en-US"/>
          </a:p>
        </p:txBody>
      </p:sp>
      <p:sp>
        <p:nvSpPr>
          <p:cNvPr id="3" name="Content Placeholder 2"/>
          <p:cNvSpPr>
            <a:spLocks noGrp="1"/>
          </p:cNvSpPr>
          <p:nvPr>
            <p:ph idx="1"/>
          </p:nvPr>
        </p:nvSpPr>
        <p:spPr/>
        <p:txBody>
          <a:bodyPr/>
          <a:p>
            <a:pPr marL="0" indent="0">
              <a:buNone/>
            </a:pPr>
            <a:r>
              <a:rPr lang="en-US" sz="1400" b="1">
                <a:latin typeface="Calibri" panose="020F0502020204030204" charset="0"/>
                <a:cs typeface="Calibri" panose="020F0502020204030204" charset="0"/>
              </a:rPr>
              <a:t>#include &lt;stdio.h&gt;</a:t>
            </a:r>
            <a:endParaRPr lang="en-US" sz="1400" b="1">
              <a:latin typeface="Calibri" panose="020F0502020204030204" charset="0"/>
              <a:cs typeface="Calibri" panose="020F0502020204030204" charset="0"/>
            </a:endParaRPr>
          </a:p>
          <a:p>
            <a:pPr marL="0" indent="0">
              <a:buNone/>
            </a:pPr>
            <a:r>
              <a:rPr lang="en-US" sz="1400" b="1">
                <a:latin typeface="Calibri" panose="020F0502020204030204" charset="0"/>
                <a:cs typeface="Calibri" panose="020F0502020204030204" charset="0"/>
              </a:rPr>
              <a:t>int main() {</a:t>
            </a:r>
            <a:endParaRPr lang="en-US" sz="1400" b="1">
              <a:latin typeface="Calibri" panose="020F0502020204030204" charset="0"/>
              <a:cs typeface="Calibri" panose="020F0502020204030204" charset="0"/>
            </a:endParaRPr>
          </a:p>
          <a:p>
            <a:pPr marL="0" indent="0">
              <a:buNone/>
            </a:pPr>
            <a:r>
              <a:rPr lang="en-US" sz="1400" b="1">
                <a:latin typeface="Calibri" panose="020F0502020204030204" charset="0"/>
                <a:cs typeface="Calibri" panose="020F0502020204030204" charset="0"/>
              </a:rPr>
              <a:t>  int n, reversed = 0, remainder, original;</a:t>
            </a:r>
            <a:endParaRPr lang="en-US" sz="1400" b="1">
              <a:latin typeface="Calibri" panose="020F0502020204030204" charset="0"/>
              <a:cs typeface="Calibri" panose="020F0502020204030204" charset="0"/>
            </a:endParaRPr>
          </a:p>
          <a:p>
            <a:pPr marL="0" indent="0">
              <a:buNone/>
            </a:pPr>
            <a:r>
              <a:rPr lang="en-US" sz="1400" b="1">
                <a:latin typeface="Calibri" panose="020F0502020204030204" charset="0"/>
                <a:cs typeface="Calibri" panose="020F0502020204030204" charset="0"/>
              </a:rPr>
              <a:t>    printf("Enter an integer: ");</a:t>
            </a:r>
            <a:endParaRPr lang="en-US" sz="1400" b="1">
              <a:latin typeface="Calibri" panose="020F0502020204030204" charset="0"/>
              <a:cs typeface="Calibri" panose="020F0502020204030204" charset="0"/>
            </a:endParaRPr>
          </a:p>
          <a:p>
            <a:pPr marL="0" indent="0">
              <a:buNone/>
            </a:pPr>
            <a:r>
              <a:rPr lang="en-US" sz="1400" b="1">
                <a:latin typeface="Calibri" panose="020F0502020204030204" charset="0"/>
                <a:cs typeface="Calibri" panose="020F0502020204030204" charset="0"/>
              </a:rPr>
              <a:t>    scanf("%d", &amp;n);</a:t>
            </a:r>
            <a:endParaRPr lang="en-US" sz="1400" b="1">
              <a:latin typeface="Calibri" panose="020F0502020204030204" charset="0"/>
              <a:cs typeface="Calibri" panose="020F0502020204030204" charset="0"/>
            </a:endParaRPr>
          </a:p>
          <a:p>
            <a:pPr marL="0" indent="0">
              <a:buNone/>
            </a:pPr>
            <a:r>
              <a:rPr lang="en-US" sz="1400" b="1">
                <a:latin typeface="Calibri" panose="020F0502020204030204" charset="0"/>
                <a:cs typeface="Calibri" panose="020F0502020204030204" charset="0"/>
              </a:rPr>
              <a:t>    original = n;</a:t>
            </a:r>
            <a:endParaRPr lang="en-US" sz="1400" b="1">
              <a:latin typeface="Calibri" panose="020F0502020204030204" charset="0"/>
              <a:cs typeface="Calibri" panose="020F0502020204030204" charset="0"/>
            </a:endParaRPr>
          </a:p>
          <a:p>
            <a:pPr marL="0" indent="0">
              <a:buNone/>
            </a:pPr>
            <a:endParaRPr lang="en-US" sz="1400" b="1">
              <a:latin typeface="Calibri" panose="020F0502020204030204" charset="0"/>
              <a:cs typeface="Calibri" panose="020F0502020204030204" charset="0"/>
            </a:endParaRPr>
          </a:p>
          <a:p>
            <a:pPr marL="0" indent="0">
              <a:buNone/>
            </a:pPr>
            <a:r>
              <a:rPr lang="en-US" sz="1400" b="1">
                <a:latin typeface="Calibri" panose="020F0502020204030204" charset="0"/>
                <a:cs typeface="Calibri" panose="020F0502020204030204" charset="0"/>
              </a:rPr>
              <a:t>    // reversed integer is stored in reversed variable</a:t>
            </a:r>
            <a:endParaRPr lang="en-US" sz="1400" b="1">
              <a:latin typeface="Calibri" panose="020F0502020204030204" charset="0"/>
              <a:cs typeface="Calibri" panose="020F0502020204030204" charset="0"/>
            </a:endParaRPr>
          </a:p>
          <a:p>
            <a:pPr marL="0" indent="0">
              <a:buNone/>
            </a:pPr>
            <a:r>
              <a:rPr lang="en-US" sz="1400" b="1">
                <a:latin typeface="Calibri" panose="020F0502020204030204" charset="0"/>
                <a:cs typeface="Calibri" panose="020F0502020204030204" charset="0"/>
              </a:rPr>
              <a:t>    while (n != 0) {</a:t>
            </a:r>
            <a:endParaRPr lang="en-US" sz="1400" b="1">
              <a:latin typeface="Calibri" panose="020F0502020204030204" charset="0"/>
              <a:cs typeface="Calibri" panose="020F0502020204030204" charset="0"/>
            </a:endParaRPr>
          </a:p>
          <a:p>
            <a:pPr marL="0" indent="0">
              <a:buNone/>
            </a:pPr>
            <a:r>
              <a:rPr lang="en-US" sz="1400" b="1">
                <a:latin typeface="Calibri" panose="020F0502020204030204" charset="0"/>
                <a:cs typeface="Calibri" panose="020F0502020204030204" charset="0"/>
              </a:rPr>
              <a:t>        remainder = n % 10;</a:t>
            </a:r>
            <a:endParaRPr lang="en-US" sz="1400" b="1">
              <a:latin typeface="Calibri" panose="020F0502020204030204" charset="0"/>
              <a:cs typeface="Calibri" panose="020F0502020204030204" charset="0"/>
            </a:endParaRPr>
          </a:p>
          <a:p>
            <a:pPr marL="0" indent="0">
              <a:buNone/>
            </a:pPr>
            <a:r>
              <a:rPr lang="en-US" sz="1400" b="1">
                <a:latin typeface="Calibri" panose="020F0502020204030204" charset="0"/>
                <a:cs typeface="Calibri" panose="020F0502020204030204" charset="0"/>
              </a:rPr>
              <a:t>        reversed = reversed * 10 + remainder;</a:t>
            </a:r>
            <a:endParaRPr lang="en-US" sz="1400" b="1">
              <a:latin typeface="Calibri" panose="020F0502020204030204" charset="0"/>
              <a:cs typeface="Calibri" panose="020F0502020204030204" charset="0"/>
            </a:endParaRPr>
          </a:p>
          <a:p>
            <a:pPr marL="0" indent="0">
              <a:buNone/>
            </a:pPr>
            <a:r>
              <a:rPr lang="en-US" sz="1400" b="1">
                <a:latin typeface="Calibri" panose="020F0502020204030204" charset="0"/>
                <a:cs typeface="Calibri" panose="020F0502020204030204" charset="0"/>
              </a:rPr>
              <a:t>        n /= 10;</a:t>
            </a:r>
            <a:endParaRPr lang="en-US" sz="1400" b="1">
              <a:latin typeface="Calibri" panose="020F0502020204030204" charset="0"/>
              <a:cs typeface="Calibri" panose="020F0502020204030204" charset="0"/>
            </a:endParaRPr>
          </a:p>
          <a:p>
            <a:pPr marL="0" indent="0">
              <a:buNone/>
            </a:pPr>
            <a:r>
              <a:rPr lang="en-US" sz="1400" b="1">
                <a:latin typeface="Calibri" panose="020F0502020204030204" charset="0"/>
                <a:cs typeface="Calibri" panose="020F0502020204030204" charset="0"/>
              </a:rPr>
              <a:t>    }</a:t>
            </a:r>
            <a:endParaRPr lang="en-US" sz="1400" b="1">
              <a:latin typeface="Calibri" panose="020F0502020204030204" charset="0"/>
              <a:cs typeface="Calibri" panose="020F0502020204030204" charset="0"/>
            </a:endParaRPr>
          </a:p>
          <a:p>
            <a:pPr marL="0" indent="0">
              <a:buNone/>
            </a:pPr>
            <a:r>
              <a:rPr lang="en-US" sz="1400" b="1">
                <a:latin typeface="Calibri" panose="020F0502020204030204" charset="0"/>
                <a:cs typeface="Calibri" panose="020F0502020204030204" charset="0"/>
              </a:rPr>
              <a:t>    // palindrome if orignal and reversed are equal</a:t>
            </a:r>
            <a:endParaRPr lang="en-US" sz="1400" b="1">
              <a:latin typeface="Calibri" panose="020F0502020204030204" charset="0"/>
              <a:cs typeface="Calibri" panose="020F0502020204030204" charset="0"/>
            </a:endParaRPr>
          </a:p>
          <a:p>
            <a:pPr marL="0" indent="0">
              <a:buNone/>
            </a:pPr>
            <a:r>
              <a:rPr lang="en-US" sz="1400" b="1">
                <a:latin typeface="Calibri" panose="020F0502020204030204" charset="0"/>
                <a:cs typeface="Calibri" panose="020F0502020204030204" charset="0"/>
              </a:rPr>
              <a:t>    if (original == reversed)</a:t>
            </a:r>
            <a:endParaRPr lang="en-US" sz="1400" b="1">
              <a:latin typeface="Calibri" panose="020F0502020204030204" charset="0"/>
              <a:cs typeface="Calibri" panose="020F0502020204030204" charset="0"/>
            </a:endParaRPr>
          </a:p>
          <a:p>
            <a:pPr marL="0" indent="0">
              <a:buNone/>
            </a:pPr>
            <a:r>
              <a:rPr lang="en-US" sz="1400" b="1">
                <a:latin typeface="Calibri" panose="020F0502020204030204" charset="0"/>
                <a:cs typeface="Calibri" panose="020F0502020204030204" charset="0"/>
              </a:rPr>
              <a:t>        printf("%d is a palindrome.", original);</a:t>
            </a:r>
            <a:endParaRPr lang="en-US" sz="1400" b="1">
              <a:latin typeface="Calibri" panose="020F0502020204030204" charset="0"/>
              <a:cs typeface="Calibri" panose="020F0502020204030204" charset="0"/>
            </a:endParaRPr>
          </a:p>
          <a:p>
            <a:pPr marL="0" indent="0">
              <a:buNone/>
            </a:pPr>
            <a:r>
              <a:rPr lang="en-US" sz="1400" b="1">
                <a:latin typeface="Calibri" panose="020F0502020204030204" charset="0"/>
                <a:cs typeface="Calibri" panose="020F0502020204030204" charset="0"/>
              </a:rPr>
              <a:t>    else</a:t>
            </a:r>
            <a:endParaRPr lang="en-US" sz="1400" b="1">
              <a:latin typeface="Calibri" panose="020F0502020204030204" charset="0"/>
              <a:cs typeface="Calibri" panose="020F0502020204030204" charset="0"/>
            </a:endParaRPr>
          </a:p>
          <a:p>
            <a:pPr marL="0" indent="0">
              <a:buNone/>
            </a:pPr>
            <a:r>
              <a:rPr lang="en-US" sz="1400" b="1">
                <a:latin typeface="Calibri" panose="020F0502020204030204" charset="0"/>
                <a:cs typeface="Calibri" panose="020F0502020204030204" charset="0"/>
              </a:rPr>
              <a:t>        printf("%d is not a palindrome.", original);</a:t>
            </a:r>
            <a:endParaRPr lang="en-US" sz="1400" b="1">
              <a:latin typeface="Calibri" panose="020F0502020204030204" charset="0"/>
              <a:cs typeface="Calibri" panose="020F0502020204030204" charset="0"/>
            </a:endParaRPr>
          </a:p>
          <a:p>
            <a:pPr marL="0" indent="0">
              <a:buNone/>
            </a:pPr>
            <a:r>
              <a:rPr lang="en-US" sz="1400" b="1">
                <a:latin typeface="Calibri" panose="020F0502020204030204" charset="0"/>
                <a:cs typeface="Calibri" panose="020F0502020204030204" charset="0"/>
              </a:rPr>
              <a:t>    return 0;</a:t>
            </a:r>
            <a:endParaRPr lang="en-US" sz="1400" b="1">
              <a:latin typeface="Calibri" panose="020F0502020204030204" charset="0"/>
              <a:cs typeface="Calibri" panose="020F0502020204030204" charset="0"/>
            </a:endParaRPr>
          </a:p>
          <a:p>
            <a:pPr marL="0" indent="0">
              <a:buNone/>
            </a:pPr>
            <a:r>
              <a:rPr lang="en-US" sz="1400" b="1">
                <a:latin typeface="Calibri" panose="020F0502020204030204" charset="0"/>
                <a:cs typeface="Calibri" panose="020F0502020204030204" charset="0"/>
              </a:rPr>
              <a:t>}</a:t>
            </a:r>
            <a:endParaRPr lang="en-US" sz="1400" b="1">
              <a:latin typeface="Calibri" panose="020F0502020204030204" charset="0"/>
              <a:cs typeface="Calibri" panose="020F050202020403020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Title 1"/>
          <p:cNvSpPr>
            <a:spLocks noGrp="1"/>
          </p:cNvSpPr>
          <p:nvPr>
            <p:ph type="title"/>
          </p:nvPr>
        </p:nvSpPr>
        <p:spPr>
          <a:xfrm>
            <a:off x="611188" y="476250"/>
            <a:ext cx="8183563" cy="1052513"/>
          </a:xfrm>
        </p:spPr>
        <p:txBody>
          <a:bodyPr vert="horz" anchor="b">
            <a:norm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IN" sz="3600" b="1" i="0" u="none" strike="noStrike" kern="1200" cap="none" spc="0" normalizeH="0" baseline="0" noProof="0" dirty="0" smtClean="0">
                <a:ln>
                  <a:noFill/>
                </a:ln>
                <a:solidFill>
                  <a:schemeClr val="bg1"/>
                </a:solidFill>
                <a:effectLst>
                  <a:outerShdw blurRad="53975" dist="22860" dir="5400000" algn="tl" rotWithShape="0">
                    <a:srgbClr val="000000">
                      <a:alpha val="55000"/>
                    </a:srgbClr>
                  </a:outerShdw>
                </a:effectLst>
                <a:uLnTx/>
                <a:uFillTx/>
                <a:latin typeface="+mj-lt"/>
                <a:ea typeface="+mj-ea"/>
                <a:cs typeface="+mj-cs"/>
              </a:rPr>
              <a:t>Passing Arrays to Functions</a:t>
            </a:r>
            <a:endParaRPr kumimoji="0" lang="en-IN" sz="3600" b="1" i="0" u="none" strike="noStrike" kern="1200" cap="none" spc="0" normalizeH="0" baseline="0" noProof="0" dirty="0" smtClean="0">
              <a:ln>
                <a:noFill/>
              </a:ln>
              <a:solidFill>
                <a:schemeClr val="bg1"/>
              </a:solidFill>
              <a:effectLst>
                <a:outerShdw blurRad="53975" dist="22860" dir="5400000" algn="tl" rotWithShape="0">
                  <a:srgbClr val="000000">
                    <a:alpha val="55000"/>
                  </a:srgbClr>
                </a:outerShdw>
              </a:effectLst>
              <a:uLnTx/>
              <a:uFillTx/>
              <a:latin typeface="+mj-lt"/>
              <a:ea typeface="+mj-ea"/>
              <a:cs typeface="+mj-cs"/>
            </a:endParaRPr>
          </a:p>
        </p:txBody>
      </p:sp>
      <p:sp>
        <p:nvSpPr>
          <p:cNvPr id="23554" name="Content Placeholder 2"/>
          <p:cNvSpPr>
            <a:spLocks noGrp="1"/>
          </p:cNvSpPr>
          <p:nvPr>
            <p:ph idx="1"/>
          </p:nvPr>
        </p:nvSpPr>
        <p:spPr/>
        <p:txBody>
          <a:bodyPr vert="horz" wrap="square" lIns="182880" tIns="91440" rIns="91440" bIns="45720" numCol="1" anchor="t" anchorCtr="0" compatLnSpc="1">
            <a:normAutofit fontScale="92500" lnSpcReduction="10000"/>
          </a:bodyPr>
          <a:lstStyle/>
          <a:p>
            <a:pPr marL="265430" marR="0" lvl="0" indent="-265430" algn="l" defTabSz="914400" rtl="0" eaLnBrk="1" fontAlgn="base" latinLnBrk="0" hangingPunct="1">
              <a:lnSpc>
                <a:spcPct val="100000"/>
              </a:lnSpc>
              <a:spcBef>
                <a:spcPts val="250"/>
              </a:spcBef>
              <a:spcAft>
                <a:spcPct val="0"/>
              </a:spcAft>
              <a:buClr>
                <a:schemeClr val="accent1"/>
              </a:buClr>
              <a:buSzPct val="80000"/>
              <a:buFont typeface="Wingdings 2" panose="05020102010507070707" pitchFamily="18" charset="2"/>
              <a:buChar char=""/>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When an array is passed to a function, the </a:t>
            </a:r>
            <a:r>
              <a:rPr kumimoji="0" lang="en-US" sz="2400" b="1" i="0" u="sng" strike="noStrike" kern="1200" cap="none" spc="0" normalizeH="0" baseline="0" noProof="0" dirty="0" smtClean="0">
                <a:ln>
                  <a:noFill/>
                </a:ln>
                <a:solidFill>
                  <a:schemeClr val="tx1"/>
                </a:solidFill>
                <a:effectLst/>
                <a:uLnTx/>
                <a:uFillTx/>
                <a:latin typeface="+mn-lt"/>
                <a:ea typeface="+mn-ea"/>
                <a:cs typeface="+mn-cs"/>
              </a:rPr>
              <a:t>address of the array is passed and not the copy of the complete array.</a:t>
            </a:r>
            <a:endParaRPr kumimoji="0" lang="en-US" sz="2400" b="1" i="0" u="sng" strike="noStrike" kern="1200" cap="none" spc="0" normalizeH="0" baseline="0" noProof="0" dirty="0" smtClean="0">
              <a:ln>
                <a:noFill/>
              </a:ln>
              <a:solidFill>
                <a:schemeClr val="tx1"/>
              </a:solidFill>
              <a:effectLst/>
              <a:uLnTx/>
              <a:uFillTx/>
              <a:latin typeface="+mn-lt"/>
              <a:ea typeface="+mn-ea"/>
              <a:cs typeface="+mn-cs"/>
            </a:endParaRPr>
          </a:p>
          <a:p>
            <a:pPr marL="265430" marR="0" lvl="0" indent="-265430" algn="l" defTabSz="914400" rtl="0" eaLnBrk="1" fontAlgn="base" latinLnBrk="0" hangingPunct="1">
              <a:lnSpc>
                <a:spcPct val="100000"/>
              </a:lnSpc>
              <a:spcBef>
                <a:spcPts val="250"/>
              </a:spcBef>
              <a:spcAft>
                <a:spcPct val="0"/>
              </a:spcAft>
              <a:buClr>
                <a:schemeClr val="accent1"/>
              </a:buClr>
              <a:buSzPct val="80000"/>
              <a:buFont typeface="Wingdings 2" panose="05020102010507070707" pitchFamily="18" charset="2"/>
              <a:buChar char=""/>
              <a:defRPr/>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265430" marR="0" lvl="0" indent="-265430" algn="l" defTabSz="914400" rtl="0" eaLnBrk="1" fontAlgn="base" latinLnBrk="0" hangingPunct="1">
              <a:lnSpc>
                <a:spcPct val="100000"/>
              </a:lnSpc>
              <a:spcBef>
                <a:spcPts val="250"/>
              </a:spcBef>
              <a:spcAft>
                <a:spcPct val="0"/>
              </a:spcAft>
              <a:buClr>
                <a:schemeClr val="accent1"/>
              </a:buClr>
              <a:buSzPct val="80000"/>
              <a:buFont typeface="Wingdings 2" panose="05020102010507070707" pitchFamily="18" charset="2"/>
              <a:buChar char=""/>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During its execution the function has the ability to </a:t>
            </a:r>
            <a:r>
              <a:rPr kumimoji="0" lang="en-US" sz="2400" b="1" i="0" u="sng" strike="noStrike" kern="1200" cap="none" spc="0" normalizeH="0" baseline="0" noProof="0" dirty="0" smtClean="0">
                <a:ln>
                  <a:noFill/>
                </a:ln>
                <a:solidFill>
                  <a:schemeClr val="tx1"/>
                </a:solidFill>
                <a:effectLst/>
                <a:uLnTx/>
                <a:uFillTx/>
                <a:latin typeface="+mn-lt"/>
                <a:ea typeface="+mn-ea"/>
                <a:cs typeface="+mn-cs"/>
              </a:rPr>
              <a:t>modify the contents </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of the array that is specified as the function argument.</a:t>
            </a: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265430" marR="0" lvl="0" indent="-265430" algn="l" defTabSz="914400" rtl="0" eaLnBrk="1" fontAlgn="base" latinLnBrk="0" hangingPunct="1">
              <a:lnSpc>
                <a:spcPct val="100000"/>
              </a:lnSpc>
              <a:spcBef>
                <a:spcPts val="250"/>
              </a:spcBef>
              <a:spcAft>
                <a:spcPct val="0"/>
              </a:spcAft>
              <a:buClr>
                <a:schemeClr val="accent1"/>
              </a:buClr>
              <a:buSzPct val="80000"/>
              <a:buFont typeface="Arial" panose="020B0604020202020204" pitchFamily="34" charset="0"/>
              <a:buNone/>
              <a:defRPr/>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265430" marR="0" lvl="0" indent="-265430" algn="l" defTabSz="914400" rtl="0" eaLnBrk="1" fontAlgn="base" latinLnBrk="0" hangingPunct="1">
              <a:lnSpc>
                <a:spcPct val="100000"/>
              </a:lnSpc>
              <a:spcBef>
                <a:spcPts val="250"/>
              </a:spcBef>
              <a:spcAft>
                <a:spcPct val="0"/>
              </a:spcAft>
              <a:buClr>
                <a:schemeClr val="accent1"/>
              </a:buClr>
              <a:buSzPct val="80000"/>
              <a:buFont typeface="Wingdings 2" panose="05020102010507070707" pitchFamily="18" charset="2"/>
              <a:buChar char=""/>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The array is not passed to a function by value.</a:t>
            </a: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265430" marR="0" lvl="0" indent="-265430" algn="l" defTabSz="914400" rtl="0" eaLnBrk="1" fontAlgn="base" latinLnBrk="0" hangingPunct="1">
              <a:lnSpc>
                <a:spcPct val="100000"/>
              </a:lnSpc>
              <a:spcBef>
                <a:spcPts val="250"/>
              </a:spcBef>
              <a:spcAft>
                <a:spcPct val="0"/>
              </a:spcAft>
              <a:buClr>
                <a:schemeClr val="accent1"/>
              </a:buClr>
              <a:buSzPct val="80000"/>
              <a:buFont typeface="Arial" panose="020B0604020202020204" pitchFamily="34" charset="0"/>
              <a:buNone/>
              <a:defRPr/>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265430" marR="0" lvl="0" indent="-265430" algn="l" defTabSz="914400" rtl="0" eaLnBrk="1" fontAlgn="base" latinLnBrk="0" hangingPunct="1">
              <a:lnSpc>
                <a:spcPct val="100000"/>
              </a:lnSpc>
              <a:spcBef>
                <a:spcPts val="250"/>
              </a:spcBef>
              <a:spcAft>
                <a:spcPct val="0"/>
              </a:spcAft>
              <a:buClr>
                <a:schemeClr val="accent1"/>
              </a:buClr>
              <a:buSzPct val="80000"/>
              <a:buFont typeface="Wingdings 2" panose="05020102010507070707" pitchFamily="18" charset="2"/>
              <a:buChar char=""/>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This is an exception to the rule of passing the function arguments by value.</a:t>
            </a:r>
            <a:endParaRPr kumimoji="0" lang="en-IN" sz="24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28675" name="Footer Placeholder 1"/>
          <p:cNvSpPr>
            <a:spLocks noGrp="1"/>
          </p:cNvSpPr>
          <p:nvPr>
            <p:ph type="ftr" sz="quarter" idx="3"/>
          </p:nvPr>
        </p:nvSpPr>
        <p:spPr>
          <a:noFill/>
          <a:ln>
            <a:noFill/>
          </a:ln>
        </p:spPr>
        <p:txBody>
          <a:bodyPr anchor="b"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mn-ea"/>
                <a:cs typeface="+mn-cs"/>
              </a:defRPr>
            </a:lvl5pPr>
          </a:lstStyle>
          <a:p>
            <a:pPr lvl="0" algn="ctr"/>
            <a:r>
              <a:rPr lang="en-US" altLang="en-GB" sz="1000" dirty="0">
                <a:solidFill>
                  <a:srgbClr val="002060"/>
                </a:solidFill>
                <a:latin typeface="Arial" panose="020B0604020202020204" pitchFamily="34" charset="0"/>
              </a:rPr>
              <a:t>© Oxford University Press 2013. All rights reserved.</a:t>
            </a:r>
            <a:endParaRPr lang="en-US" altLang="en-GB" sz="1000" dirty="0">
              <a:solidFill>
                <a:srgbClr val="002060"/>
              </a:solidFill>
              <a:latin typeface="Arial" panose="020B0604020202020204"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01650" y="476250"/>
            <a:ext cx="8489950" cy="1052513"/>
          </a:xfrm>
        </p:spPr>
        <p:txBody>
          <a:bodyPr vert="horz" anchor="b">
            <a:normAutofit fontScale="90000"/>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3600" b="1" i="0" u="none" strike="noStrike" kern="1200" cap="none" spc="0" normalizeH="0" baseline="0" noProof="0" dirty="0" smtClean="0">
                <a:ln>
                  <a:noFill/>
                </a:ln>
                <a:solidFill>
                  <a:schemeClr val="bg1"/>
                </a:solidFill>
                <a:effectLst>
                  <a:outerShdw blurRad="53975" dist="22860" dir="5400000" algn="tl" rotWithShape="0">
                    <a:srgbClr val="000000">
                      <a:alpha val="55000"/>
                    </a:srgbClr>
                  </a:outerShdw>
                </a:effectLst>
                <a:uLnTx/>
                <a:uFillTx/>
                <a:latin typeface="+mj-lt"/>
                <a:ea typeface="+mj-ea"/>
                <a:cs typeface="+mj-cs"/>
              </a:rPr>
              <a:t>calculate the sum of all the integers</a:t>
            </a:r>
            <a:br>
              <a:rPr kumimoji="0" lang="en-US" sz="3600" b="1" i="0" u="none" strike="noStrike" kern="1200" cap="none" spc="0" normalizeH="0" baseline="0" noProof="0" dirty="0" smtClean="0">
                <a:ln>
                  <a:noFill/>
                </a:ln>
                <a:solidFill>
                  <a:schemeClr val="bg1"/>
                </a:solidFill>
                <a:effectLst>
                  <a:outerShdw blurRad="53975" dist="22860" dir="5400000" algn="tl" rotWithShape="0">
                    <a:srgbClr val="000000">
                      <a:alpha val="55000"/>
                    </a:srgbClr>
                  </a:outerShdw>
                </a:effectLst>
                <a:uLnTx/>
                <a:uFillTx/>
                <a:latin typeface="+mj-lt"/>
                <a:ea typeface="+mj-ea"/>
                <a:cs typeface="+mj-cs"/>
              </a:rPr>
            </a:br>
            <a:r>
              <a:rPr kumimoji="0" lang="en-US" sz="3600" b="1" i="0" u="none" strike="noStrike" kern="1200" cap="none" spc="0" normalizeH="0" baseline="0" noProof="0" dirty="0" smtClean="0">
                <a:ln>
                  <a:noFill/>
                </a:ln>
                <a:solidFill>
                  <a:schemeClr val="bg1"/>
                </a:solidFill>
                <a:effectLst>
                  <a:outerShdw blurRad="53975" dist="22860" dir="5400000" algn="tl" rotWithShape="0">
                    <a:srgbClr val="000000">
                      <a:alpha val="55000"/>
                    </a:srgbClr>
                  </a:outerShdw>
                </a:effectLst>
                <a:uLnTx/>
                <a:uFillTx/>
                <a:latin typeface="+mj-lt"/>
                <a:ea typeface="+mj-ea"/>
                <a:cs typeface="+mj-cs"/>
              </a:rPr>
              <a:t>stored in the array.</a:t>
            </a:r>
            <a:endParaRPr kumimoji="0" lang="en-US" sz="3600" b="1" i="0" u="none" strike="noStrike" kern="1200" cap="none" spc="0" normalizeH="0" baseline="0" noProof="0" dirty="0">
              <a:ln>
                <a:noFill/>
              </a:ln>
              <a:solidFill>
                <a:schemeClr val="bg1"/>
              </a:solidFill>
              <a:effectLst>
                <a:outerShdw blurRad="53975" dist="22860" dir="5400000" algn="tl" rotWithShape="0">
                  <a:srgbClr val="000000">
                    <a:alpha val="55000"/>
                  </a:srgbClr>
                </a:outerShdw>
              </a:effectLst>
              <a:uLnTx/>
              <a:uFillTx/>
              <a:latin typeface="+mj-lt"/>
              <a:ea typeface="+mj-ea"/>
              <a:cs typeface="+mj-cs"/>
            </a:endParaRPr>
          </a:p>
        </p:txBody>
      </p:sp>
      <p:sp>
        <p:nvSpPr>
          <p:cNvPr id="24578" name="Content Placeholder 2"/>
          <p:cNvSpPr>
            <a:spLocks noGrp="1"/>
          </p:cNvSpPr>
          <p:nvPr>
            <p:ph idx="1"/>
          </p:nvPr>
        </p:nvSpPr>
        <p:spPr>
          <a:xfrm>
            <a:off x="76200" y="1527175"/>
            <a:ext cx="5410200" cy="5254625"/>
          </a:xfrm>
          <a:solidFill>
            <a:schemeClr val="bg1"/>
          </a:solidFill>
          <a:ln>
            <a:solidFill>
              <a:srgbClr val="002060"/>
            </a:solidFill>
            <a:miter/>
          </a:ln>
        </p:spPr>
        <p:txBody>
          <a:bodyPr wrap="square" lIns="182880" tIns="91440" rIns="91440" bIns="45720" anchor="t" anchorCtr="0"/>
          <a:p>
            <a:pPr>
              <a:buNone/>
            </a:pPr>
            <a:r>
              <a:rPr lang="en-US" altLang="en-GB" sz="1800" b="1" dirty="0">
                <a:solidFill>
                  <a:srgbClr val="002060"/>
                </a:solidFill>
              </a:rPr>
              <a:t>#include&lt;stdio.h&gt;</a:t>
            </a:r>
            <a:endParaRPr lang="en-US" altLang="en-GB" sz="1800" b="1" dirty="0">
              <a:solidFill>
                <a:srgbClr val="002060"/>
              </a:solidFill>
            </a:endParaRPr>
          </a:p>
          <a:p>
            <a:pPr>
              <a:buNone/>
            </a:pPr>
            <a:r>
              <a:rPr lang="en-US" altLang="en-GB" sz="1800" b="1" dirty="0">
                <a:solidFill>
                  <a:srgbClr val="002060"/>
                </a:solidFill>
              </a:rPr>
              <a:t>int SUM-ARRAY(int a[],int); </a:t>
            </a:r>
            <a:endParaRPr lang="en-US" altLang="en-GB" sz="1800" b="1" dirty="0">
              <a:solidFill>
                <a:srgbClr val="002060"/>
              </a:solidFill>
            </a:endParaRPr>
          </a:p>
          <a:p>
            <a:pPr>
              <a:buNone/>
            </a:pPr>
            <a:r>
              <a:rPr lang="en-US" altLang="en-GB" sz="1800" b="1" dirty="0">
                <a:solidFill>
                  <a:srgbClr val="00B050"/>
                </a:solidFill>
              </a:rPr>
              <a:t>//Function Prototype</a:t>
            </a:r>
            <a:endParaRPr lang="en-US" altLang="en-GB" sz="1800" b="1" dirty="0">
              <a:solidFill>
                <a:srgbClr val="00B050"/>
              </a:solidFill>
            </a:endParaRPr>
          </a:p>
          <a:p>
            <a:pPr>
              <a:buNone/>
            </a:pPr>
            <a:r>
              <a:rPr lang="en-US" altLang="en-GB" sz="1800" b="1" dirty="0">
                <a:solidFill>
                  <a:srgbClr val="002060"/>
                </a:solidFill>
              </a:rPr>
              <a:t>int main()</a:t>
            </a:r>
            <a:endParaRPr lang="en-US" altLang="en-GB" sz="1800" b="1" dirty="0">
              <a:solidFill>
                <a:srgbClr val="002060"/>
              </a:solidFill>
            </a:endParaRPr>
          </a:p>
          <a:p>
            <a:pPr>
              <a:buNone/>
            </a:pPr>
            <a:r>
              <a:rPr lang="en-US" altLang="en-GB" sz="1800" b="1" dirty="0">
                <a:solidFill>
                  <a:srgbClr val="002060"/>
                </a:solidFill>
              </a:rPr>
              <a:t>{</a:t>
            </a:r>
            <a:endParaRPr lang="en-US" altLang="en-GB" sz="1800" b="1" dirty="0">
              <a:solidFill>
                <a:srgbClr val="002060"/>
              </a:solidFill>
            </a:endParaRPr>
          </a:p>
          <a:p>
            <a:pPr>
              <a:buNone/>
            </a:pPr>
            <a:r>
              <a:rPr lang="en-US" altLang="en-GB" sz="1800" b="1" dirty="0">
                <a:solidFill>
                  <a:srgbClr val="002060"/>
                </a:solidFill>
              </a:rPr>
              <a:t>int a[100], n, i;</a:t>
            </a:r>
            <a:endParaRPr lang="en-US" altLang="en-GB" sz="1800" b="1" dirty="0">
              <a:solidFill>
                <a:srgbClr val="002060"/>
              </a:solidFill>
            </a:endParaRPr>
          </a:p>
          <a:p>
            <a:pPr>
              <a:buNone/>
            </a:pPr>
            <a:r>
              <a:rPr lang="en-US" altLang="en-GB" sz="1800" b="1" dirty="0">
                <a:solidFill>
                  <a:srgbClr val="002060"/>
                </a:solidFill>
              </a:rPr>
              <a:t>printf("\nEnter how many numbers :");</a:t>
            </a:r>
            <a:endParaRPr lang="en-US" altLang="en-GB" sz="1800" b="1" dirty="0">
              <a:solidFill>
                <a:srgbClr val="002060"/>
              </a:solidFill>
            </a:endParaRPr>
          </a:p>
          <a:p>
            <a:pPr>
              <a:buNone/>
            </a:pPr>
            <a:r>
              <a:rPr lang="en-US" altLang="en-GB" sz="1800" b="1" dirty="0">
                <a:solidFill>
                  <a:srgbClr val="002060"/>
                </a:solidFill>
              </a:rPr>
              <a:t>scanf("%d",&amp;n);</a:t>
            </a:r>
            <a:endParaRPr lang="en-US" altLang="en-GB" sz="1800" b="1" dirty="0">
              <a:solidFill>
                <a:srgbClr val="002060"/>
              </a:solidFill>
            </a:endParaRPr>
          </a:p>
          <a:p>
            <a:pPr>
              <a:buNone/>
            </a:pPr>
            <a:r>
              <a:rPr lang="en-US" altLang="en-GB" sz="1800" b="1" dirty="0">
                <a:solidFill>
                  <a:srgbClr val="002060"/>
                </a:solidFill>
              </a:rPr>
              <a:t>printf("\nEnter data for array: ");</a:t>
            </a:r>
            <a:endParaRPr lang="en-US" altLang="en-GB" sz="1800" b="1" dirty="0">
              <a:solidFill>
                <a:srgbClr val="002060"/>
              </a:solidFill>
            </a:endParaRPr>
          </a:p>
          <a:p>
            <a:pPr>
              <a:buNone/>
            </a:pPr>
            <a:r>
              <a:rPr lang="en-US" altLang="en-GB" sz="1800" b="1" dirty="0">
                <a:solidFill>
                  <a:srgbClr val="002060"/>
                </a:solidFill>
              </a:rPr>
              <a:t>for(i=0;i&lt;n;i++)</a:t>
            </a:r>
            <a:endParaRPr lang="en-US" altLang="en-GB" sz="1800" b="1" dirty="0">
              <a:solidFill>
                <a:srgbClr val="002060"/>
              </a:solidFill>
            </a:endParaRPr>
          </a:p>
          <a:p>
            <a:pPr>
              <a:buNone/>
            </a:pPr>
            <a:r>
              <a:rPr lang="en-US" altLang="en-GB" sz="1800" b="1" dirty="0">
                <a:solidFill>
                  <a:srgbClr val="002060"/>
                </a:solidFill>
              </a:rPr>
              <a:t>scanf("%d",&amp;a[i]);</a:t>
            </a:r>
            <a:endParaRPr lang="en-US" altLang="en-GB" sz="1800" b="1" dirty="0">
              <a:solidFill>
                <a:srgbClr val="002060"/>
              </a:solidFill>
            </a:endParaRPr>
          </a:p>
          <a:p>
            <a:pPr>
              <a:buNone/>
            </a:pPr>
            <a:r>
              <a:rPr lang="en-US" altLang="en-GB" sz="1800" b="1" dirty="0">
                <a:solidFill>
                  <a:srgbClr val="002060"/>
                </a:solidFill>
              </a:rPr>
              <a:t>printf(“\nThe sum of the elements of the array is %d”, SUM-ARRAY(a, n);</a:t>
            </a:r>
            <a:endParaRPr lang="en-US" altLang="en-GB" sz="1800" b="1" dirty="0">
              <a:solidFill>
                <a:srgbClr val="002060"/>
              </a:solidFill>
            </a:endParaRPr>
          </a:p>
          <a:p>
            <a:pPr>
              <a:buNone/>
            </a:pPr>
            <a:r>
              <a:rPr lang="en-US" altLang="en-GB" sz="1800" b="1" dirty="0">
                <a:solidFill>
                  <a:srgbClr val="002060"/>
                </a:solidFill>
              </a:rPr>
              <a:t>return 0;</a:t>
            </a:r>
            <a:endParaRPr lang="en-US" altLang="en-GB" sz="1800" b="1" dirty="0">
              <a:solidFill>
                <a:srgbClr val="002060"/>
              </a:solidFill>
            </a:endParaRPr>
          </a:p>
          <a:p>
            <a:pPr>
              <a:buNone/>
            </a:pPr>
            <a:r>
              <a:rPr lang="en-US" altLang="en-GB" sz="1800" b="1" dirty="0">
                <a:solidFill>
                  <a:srgbClr val="002060"/>
                </a:solidFill>
              </a:rPr>
              <a:t>}</a:t>
            </a:r>
            <a:endParaRPr lang="en-US" altLang="en-GB" sz="1800" b="1" dirty="0">
              <a:solidFill>
                <a:srgbClr val="002060"/>
              </a:solidFill>
            </a:endParaRPr>
          </a:p>
        </p:txBody>
      </p:sp>
      <p:sp>
        <p:nvSpPr>
          <p:cNvPr id="5" name="TextBox 4"/>
          <p:cNvSpPr txBox="1"/>
          <p:nvPr/>
        </p:nvSpPr>
        <p:spPr>
          <a:xfrm>
            <a:off x="5410200" y="2971800"/>
            <a:ext cx="3733800" cy="3414713"/>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chemeClr val="accent3">
                    <a:lumMod val="50000"/>
                  </a:schemeClr>
                </a:solidFill>
                <a:effectLst/>
                <a:uLnTx/>
                <a:uFillTx/>
                <a:latin typeface="+mn-lt"/>
                <a:ea typeface="+mn-ea"/>
                <a:cs typeface="+mn-cs"/>
              </a:rPr>
              <a:t>/*User Defined Function </a:t>
            </a:r>
            <a:endParaRPr kumimoji="0" lang="en-US" sz="1800" b="1" i="0" u="none" strike="noStrike" kern="1200" cap="none" spc="0" normalizeH="0" baseline="0" noProof="0" dirty="0">
              <a:ln>
                <a:noFill/>
              </a:ln>
              <a:solidFill>
                <a:schemeClr val="accent3">
                  <a:lumMod val="50000"/>
                </a:schemeClr>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chemeClr val="accent3">
                    <a:lumMod val="50000"/>
                  </a:schemeClr>
                </a:solidFill>
                <a:effectLst/>
                <a:uLnTx/>
                <a:uFillTx/>
                <a:latin typeface="+mn-lt"/>
                <a:ea typeface="+mn-ea"/>
                <a:cs typeface="+mn-cs"/>
              </a:rPr>
              <a:t>SUM-ARRAY*/</a:t>
            </a:r>
            <a:endParaRPr kumimoji="0" lang="en-US" sz="1800" b="1" i="0" u="none" strike="noStrike" kern="1200" cap="none" spc="0" normalizeH="0" baseline="0" noProof="0" dirty="0">
              <a:ln>
                <a:noFill/>
              </a:ln>
              <a:solidFill>
                <a:schemeClr val="accent3">
                  <a:lumMod val="50000"/>
                </a:schemeClr>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2060"/>
                </a:solidFill>
                <a:effectLst/>
                <a:uLnTx/>
                <a:uFillTx/>
                <a:latin typeface="+mn-lt"/>
                <a:ea typeface="+mn-ea"/>
                <a:cs typeface="+mn-cs"/>
              </a:rPr>
              <a:t>int SUM-ARRAY(</a:t>
            </a:r>
            <a:r>
              <a:rPr kumimoji="0" lang="en-US" sz="1800" b="1" i="0" u="none" strike="noStrike" kern="1200" cap="none" spc="0" normalizeH="0" baseline="0" noProof="0" dirty="0" err="1">
                <a:ln>
                  <a:noFill/>
                </a:ln>
                <a:solidFill>
                  <a:srgbClr val="002060"/>
                </a:solidFill>
                <a:effectLst/>
                <a:uLnTx/>
                <a:uFillTx/>
                <a:latin typeface="+mn-lt"/>
                <a:ea typeface="+mn-ea"/>
                <a:cs typeface="+mn-cs"/>
              </a:rPr>
              <a:t>int</a:t>
            </a:r>
            <a:r>
              <a:rPr kumimoji="0" lang="en-US" sz="1800" b="1" i="0" u="none" strike="noStrike" kern="1200" cap="none" spc="0" normalizeH="0" baseline="0" noProof="0" dirty="0">
                <a:ln>
                  <a:noFill/>
                </a:ln>
                <a:solidFill>
                  <a:srgbClr val="002060"/>
                </a:solidFill>
                <a:effectLst/>
                <a:uLnTx/>
                <a:uFillTx/>
                <a:latin typeface="+mn-lt"/>
                <a:ea typeface="+mn-ea"/>
                <a:cs typeface="+mn-cs"/>
              </a:rPr>
              <a:t> a[], </a:t>
            </a:r>
            <a:r>
              <a:rPr kumimoji="0" lang="en-US" sz="1800" b="1" i="0" u="none" strike="noStrike" kern="1200" cap="none" spc="0" normalizeH="0" baseline="0" noProof="0" dirty="0" err="1">
                <a:ln>
                  <a:noFill/>
                </a:ln>
                <a:solidFill>
                  <a:srgbClr val="002060"/>
                </a:solidFill>
                <a:effectLst/>
                <a:uLnTx/>
                <a:uFillTx/>
                <a:latin typeface="+mn-lt"/>
                <a:ea typeface="+mn-ea"/>
                <a:cs typeface="+mn-cs"/>
              </a:rPr>
              <a:t>int</a:t>
            </a:r>
            <a:r>
              <a:rPr kumimoji="0" lang="en-US" sz="1800" b="1" i="0" u="none" strike="noStrike" kern="1200" cap="none" spc="0" normalizeH="0" baseline="0" noProof="0" dirty="0">
                <a:ln>
                  <a:noFill/>
                </a:ln>
                <a:solidFill>
                  <a:srgbClr val="002060"/>
                </a:solidFill>
                <a:effectLst/>
                <a:uLnTx/>
                <a:uFillTx/>
                <a:latin typeface="+mn-lt"/>
                <a:ea typeface="+mn-ea"/>
                <a:cs typeface="+mn-cs"/>
              </a:rPr>
              <a:t> n)</a:t>
            </a:r>
            <a:endParaRPr kumimoji="0" lang="en-US" sz="1800" b="1"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2060"/>
                </a:solidFill>
                <a:effectLst/>
                <a:uLnTx/>
                <a:uFillTx/>
                <a:latin typeface="+mn-lt"/>
                <a:ea typeface="+mn-ea"/>
                <a:cs typeface="+mn-cs"/>
              </a:rPr>
              <a:t>{</a:t>
            </a:r>
            <a:endParaRPr kumimoji="0" lang="en-US" sz="1800" b="1"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err="1">
                <a:ln>
                  <a:noFill/>
                </a:ln>
                <a:solidFill>
                  <a:srgbClr val="002060"/>
                </a:solidFill>
                <a:effectLst/>
                <a:uLnTx/>
                <a:uFillTx/>
                <a:latin typeface="+mn-lt"/>
                <a:ea typeface="+mn-ea"/>
                <a:cs typeface="+mn-cs"/>
              </a:rPr>
              <a:t>int</a:t>
            </a:r>
            <a:r>
              <a:rPr kumimoji="0" lang="en-US" sz="1800" b="1" i="0" u="none" strike="noStrike" kern="1200" cap="none" spc="0" normalizeH="0" baseline="0" noProof="0" dirty="0">
                <a:ln>
                  <a:noFill/>
                </a:ln>
                <a:solidFill>
                  <a:srgbClr val="002060"/>
                </a:solidFill>
                <a:effectLst/>
                <a:uLnTx/>
                <a:uFillTx/>
                <a:latin typeface="+mn-lt"/>
                <a:ea typeface="+mn-ea"/>
                <a:cs typeface="+mn-cs"/>
              </a:rPr>
              <a:t> </a:t>
            </a:r>
            <a:r>
              <a:rPr kumimoji="0" lang="en-US" sz="1800" b="1" i="0" u="none" strike="noStrike" kern="1200" cap="none" spc="0" normalizeH="0" baseline="0" noProof="0" dirty="0" err="1">
                <a:ln>
                  <a:noFill/>
                </a:ln>
                <a:solidFill>
                  <a:srgbClr val="002060"/>
                </a:solidFill>
                <a:effectLst/>
                <a:uLnTx/>
                <a:uFillTx/>
                <a:latin typeface="+mn-lt"/>
                <a:ea typeface="+mn-ea"/>
                <a:cs typeface="+mn-cs"/>
              </a:rPr>
              <a:t>i</a:t>
            </a:r>
            <a:r>
              <a:rPr kumimoji="0" lang="en-US" sz="1800" b="1" i="0" u="none" strike="noStrike" kern="1200" cap="none" spc="0" normalizeH="0" baseline="0" noProof="0" dirty="0">
                <a:ln>
                  <a:noFill/>
                </a:ln>
                <a:solidFill>
                  <a:srgbClr val="002060"/>
                </a:solidFill>
                <a:effectLst/>
                <a:uLnTx/>
                <a:uFillTx/>
                <a:latin typeface="+mn-lt"/>
                <a:ea typeface="+mn-ea"/>
                <a:cs typeface="+mn-cs"/>
              </a:rPr>
              <a:t>, sum=0;</a:t>
            </a:r>
            <a:endParaRPr kumimoji="0" lang="en-US" sz="1800" b="1"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2060"/>
                </a:solidFill>
                <a:effectLst/>
                <a:uLnTx/>
                <a:uFillTx/>
                <a:latin typeface="+mn-lt"/>
                <a:ea typeface="+mn-ea"/>
                <a:cs typeface="+mn-cs"/>
              </a:rPr>
              <a:t>for(</a:t>
            </a:r>
            <a:r>
              <a:rPr kumimoji="0" lang="en-US" sz="1800" b="1" i="0" u="none" strike="noStrike" kern="1200" cap="none" spc="0" normalizeH="0" baseline="0" noProof="0" dirty="0" err="1">
                <a:ln>
                  <a:noFill/>
                </a:ln>
                <a:solidFill>
                  <a:srgbClr val="002060"/>
                </a:solidFill>
                <a:effectLst/>
                <a:uLnTx/>
                <a:uFillTx/>
                <a:latin typeface="+mn-lt"/>
                <a:ea typeface="+mn-ea"/>
                <a:cs typeface="+mn-cs"/>
              </a:rPr>
              <a:t>i</a:t>
            </a:r>
            <a:r>
              <a:rPr kumimoji="0" lang="en-US" sz="1800" b="1" i="0" u="none" strike="noStrike" kern="1200" cap="none" spc="0" normalizeH="0" baseline="0" noProof="0" dirty="0">
                <a:ln>
                  <a:noFill/>
                </a:ln>
                <a:solidFill>
                  <a:srgbClr val="002060"/>
                </a:solidFill>
                <a:effectLst/>
                <a:uLnTx/>
                <a:uFillTx/>
                <a:latin typeface="+mn-lt"/>
                <a:ea typeface="+mn-ea"/>
                <a:cs typeface="+mn-cs"/>
              </a:rPr>
              <a:t>=0; </a:t>
            </a:r>
            <a:r>
              <a:rPr kumimoji="0" lang="en-US" sz="1800" b="1" i="0" u="none" strike="noStrike" kern="1200" cap="none" spc="0" normalizeH="0" baseline="0" noProof="0" dirty="0" err="1">
                <a:ln>
                  <a:noFill/>
                </a:ln>
                <a:solidFill>
                  <a:srgbClr val="002060"/>
                </a:solidFill>
                <a:effectLst/>
                <a:uLnTx/>
                <a:uFillTx/>
                <a:latin typeface="+mn-lt"/>
                <a:ea typeface="+mn-ea"/>
                <a:cs typeface="+mn-cs"/>
              </a:rPr>
              <a:t>i</a:t>
            </a:r>
            <a:r>
              <a:rPr kumimoji="0" lang="en-US" sz="1800" b="1" i="0" u="none" strike="noStrike" kern="1200" cap="none" spc="0" normalizeH="0" baseline="0" noProof="0" dirty="0">
                <a:ln>
                  <a:noFill/>
                </a:ln>
                <a:solidFill>
                  <a:srgbClr val="002060"/>
                </a:solidFill>
                <a:effectLst/>
                <a:uLnTx/>
                <a:uFillTx/>
                <a:latin typeface="+mn-lt"/>
                <a:ea typeface="+mn-ea"/>
                <a:cs typeface="+mn-cs"/>
              </a:rPr>
              <a:t>&lt;n; </a:t>
            </a:r>
            <a:r>
              <a:rPr kumimoji="0" lang="en-US" sz="1800" b="1" i="0" u="none" strike="noStrike" kern="1200" cap="none" spc="0" normalizeH="0" baseline="0" noProof="0" dirty="0" err="1">
                <a:ln>
                  <a:noFill/>
                </a:ln>
                <a:solidFill>
                  <a:srgbClr val="002060"/>
                </a:solidFill>
                <a:effectLst/>
                <a:uLnTx/>
                <a:uFillTx/>
                <a:latin typeface="+mn-lt"/>
                <a:ea typeface="+mn-ea"/>
                <a:cs typeface="+mn-cs"/>
              </a:rPr>
              <a:t>i</a:t>
            </a:r>
            <a:r>
              <a:rPr kumimoji="0" lang="en-US" sz="1800" b="1" i="0" u="none" strike="noStrike" kern="1200" cap="none" spc="0" normalizeH="0" baseline="0" noProof="0" dirty="0">
                <a:ln>
                  <a:noFill/>
                </a:ln>
                <a:solidFill>
                  <a:srgbClr val="002060"/>
                </a:solidFill>
                <a:effectLst/>
                <a:uLnTx/>
                <a:uFillTx/>
                <a:latin typeface="+mn-lt"/>
                <a:ea typeface="+mn-ea"/>
                <a:cs typeface="+mn-cs"/>
              </a:rPr>
              <a:t>++)</a:t>
            </a:r>
            <a:endParaRPr kumimoji="0" lang="en-US" sz="1800" b="1"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2060"/>
                </a:solidFill>
                <a:effectLst/>
                <a:uLnTx/>
                <a:uFillTx/>
                <a:latin typeface="+mn-lt"/>
                <a:ea typeface="+mn-ea"/>
                <a:cs typeface="+mn-cs"/>
              </a:rPr>
              <a:t>{</a:t>
            </a:r>
            <a:endParaRPr kumimoji="0" lang="en-US" sz="1800" b="1"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2060"/>
                </a:solidFill>
                <a:effectLst/>
                <a:uLnTx/>
                <a:uFillTx/>
                <a:latin typeface="+mn-lt"/>
                <a:ea typeface="+mn-ea"/>
                <a:cs typeface="+mn-cs"/>
              </a:rPr>
              <a:t>	sum=sum + a[</a:t>
            </a:r>
            <a:r>
              <a:rPr kumimoji="0" lang="en-US" sz="1800" b="1" i="0" u="none" strike="noStrike" kern="1200" cap="none" spc="0" normalizeH="0" baseline="0" noProof="0" dirty="0" err="1">
                <a:ln>
                  <a:noFill/>
                </a:ln>
                <a:solidFill>
                  <a:srgbClr val="002060"/>
                </a:solidFill>
                <a:effectLst/>
                <a:uLnTx/>
                <a:uFillTx/>
                <a:latin typeface="+mn-lt"/>
                <a:ea typeface="+mn-ea"/>
                <a:cs typeface="+mn-cs"/>
              </a:rPr>
              <a:t>i</a:t>
            </a:r>
            <a:r>
              <a:rPr kumimoji="0" lang="en-US" sz="1800" b="1" i="0" u="none" strike="noStrike" kern="1200" cap="none" spc="0" normalizeH="0" baseline="0" noProof="0" dirty="0">
                <a:ln>
                  <a:noFill/>
                </a:ln>
                <a:solidFill>
                  <a:srgbClr val="002060"/>
                </a:solidFill>
                <a:effectLst/>
                <a:uLnTx/>
                <a:uFillTx/>
                <a:latin typeface="+mn-lt"/>
                <a:ea typeface="+mn-ea"/>
                <a:cs typeface="+mn-cs"/>
              </a:rPr>
              <a:t>];</a:t>
            </a:r>
            <a:endParaRPr kumimoji="0" lang="en-US" sz="1800" b="1"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2060"/>
                </a:solidFill>
                <a:effectLst/>
                <a:uLnTx/>
                <a:uFillTx/>
                <a:latin typeface="+mn-lt"/>
                <a:ea typeface="+mn-ea"/>
                <a:cs typeface="+mn-cs"/>
              </a:rPr>
              <a:t>} </a:t>
            </a:r>
            <a:endParaRPr kumimoji="0" lang="en-US" sz="1800" b="1"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2060"/>
                </a:solidFill>
                <a:effectLst/>
                <a:uLnTx/>
                <a:uFillTx/>
                <a:latin typeface="+mn-lt"/>
                <a:ea typeface="+mn-ea"/>
                <a:cs typeface="+mn-cs"/>
              </a:rPr>
              <a:t>return sum;</a:t>
            </a:r>
            <a:endParaRPr kumimoji="0" lang="en-US" sz="1800" b="1"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2060"/>
                </a:solidFill>
                <a:effectLst/>
                <a:uLnTx/>
                <a:uFillTx/>
                <a:latin typeface="+mn-lt"/>
                <a:ea typeface="+mn-ea"/>
                <a:cs typeface="+mn-cs"/>
              </a:rPr>
              <a:t>}</a:t>
            </a:r>
            <a:endParaRPr kumimoji="0" lang="en-US" sz="1800" b="1" i="0" u="none" strike="noStrike" kern="1200" cap="none" spc="0" normalizeH="0" baseline="0" noProof="0" dirty="0">
              <a:ln>
                <a:noFill/>
              </a:ln>
              <a:solidFill>
                <a:srgbClr val="002060"/>
              </a:solidFill>
              <a:effectLst/>
              <a:uLnTx/>
              <a:uFillTx/>
              <a:latin typeface="+mn-lt"/>
              <a:ea typeface="+mn-ea"/>
              <a:cs typeface="+mn-c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11188" y="476250"/>
            <a:ext cx="8183563" cy="1052513"/>
          </a:xfrm>
        </p:spPr>
        <p:txBody>
          <a:bodyPr vert="horz" anchor="b">
            <a:norm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3600" b="1" i="0" u="none" strike="noStrike" kern="1200" cap="none" spc="0" normalizeH="0" baseline="0" noProof="0" dirty="0" smtClean="0">
                <a:ln>
                  <a:noFill/>
                </a:ln>
                <a:solidFill>
                  <a:schemeClr val="bg1"/>
                </a:solidFill>
                <a:effectLst>
                  <a:outerShdw blurRad="53975" dist="22860" dir="5400000" algn="tl" rotWithShape="0">
                    <a:srgbClr val="000000">
                      <a:alpha val="55000"/>
                    </a:srgbClr>
                  </a:outerShdw>
                </a:effectLst>
                <a:uLnTx/>
                <a:uFillTx/>
                <a:latin typeface="+mj-lt"/>
                <a:ea typeface="+mj-ea"/>
                <a:cs typeface="+mj-cs"/>
              </a:rPr>
              <a:t>INPUT/OUTPUT</a:t>
            </a:r>
            <a:endParaRPr kumimoji="0" lang="en-US" sz="3600" b="1" i="0" u="none" strike="noStrike" kern="1200" cap="none" spc="0" normalizeH="0" baseline="0" noProof="0" dirty="0" smtClean="0">
              <a:ln>
                <a:noFill/>
              </a:ln>
              <a:solidFill>
                <a:schemeClr val="bg1"/>
              </a:solidFill>
              <a:effectLst>
                <a:outerShdw blurRad="53975" dist="22860" dir="5400000" algn="tl" rotWithShape="0">
                  <a:srgbClr val="000000">
                    <a:alpha val="55000"/>
                  </a:srgbClr>
                </a:outerShdw>
              </a:effectLst>
              <a:uLnTx/>
              <a:uFillTx/>
              <a:latin typeface="+mj-lt"/>
              <a:ea typeface="+mj-ea"/>
              <a:cs typeface="+mj-cs"/>
            </a:endParaRPr>
          </a:p>
        </p:txBody>
      </p:sp>
      <p:sp>
        <p:nvSpPr>
          <p:cNvPr id="25602" name="Content Placeholder 2"/>
          <p:cNvSpPr>
            <a:spLocks noGrp="1"/>
          </p:cNvSpPr>
          <p:nvPr>
            <p:ph idx="1"/>
          </p:nvPr>
        </p:nvSpPr>
        <p:spPr>
          <a:xfrm>
            <a:off x="611188" y="1628775"/>
            <a:ext cx="8183562" cy="4695825"/>
          </a:xfrm>
          <a:solidFill>
            <a:schemeClr val="tx1"/>
          </a:solidFill>
        </p:spPr>
        <p:txBody>
          <a:bodyPr wrap="square" lIns="182880" tIns="91440" rIns="91440" bIns="45720" anchor="t" anchorCtr="0"/>
          <a:p>
            <a:pPr>
              <a:buNone/>
            </a:pPr>
            <a:r>
              <a:rPr lang="en-US" altLang="en-GB" b="1" dirty="0">
                <a:solidFill>
                  <a:schemeClr val="bg1"/>
                </a:solidFill>
              </a:rPr>
              <a:t>RUN-1</a:t>
            </a:r>
            <a:endParaRPr lang="en-US" altLang="en-GB" b="1" dirty="0">
              <a:solidFill>
                <a:schemeClr val="bg1"/>
              </a:solidFill>
            </a:endParaRPr>
          </a:p>
          <a:p>
            <a:pPr>
              <a:buNone/>
            </a:pPr>
            <a:r>
              <a:rPr lang="en-US" altLang="en-GB" dirty="0">
                <a:solidFill>
                  <a:schemeClr val="bg1"/>
                </a:solidFill>
              </a:rPr>
              <a:t>Enter how many numbers : 4</a:t>
            </a:r>
            <a:endParaRPr lang="en-US" altLang="en-GB" dirty="0">
              <a:solidFill>
                <a:schemeClr val="bg1"/>
              </a:solidFill>
            </a:endParaRPr>
          </a:p>
          <a:p>
            <a:pPr>
              <a:buNone/>
            </a:pPr>
            <a:r>
              <a:rPr lang="en-US" altLang="en-GB" dirty="0">
                <a:solidFill>
                  <a:schemeClr val="bg1"/>
                </a:solidFill>
              </a:rPr>
              <a:t>Enter data for array: 7 6 5 4</a:t>
            </a:r>
            <a:endParaRPr lang="en-US" altLang="en-GB" dirty="0">
              <a:solidFill>
                <a:schemeClr val="bg1"/>
              </a:solidFill>
            </a:endParaRPr>
          </a:p>
          <a:p>
            <a:pPr>
              <a:buNone/>
            </a:pPr>
            <a:r>
              <a:rPr lang="en-US" altLang="en-GB" dirty="0">
                <a:solidFill>
                  <a:schemeClr val="bg1"/>
                </a:solidFill>
              </a:rPr>
              <a:t>The sum of the elements of the array is 22</a:t>
            </a:r>
            <a:endParaRPr lang="en-US" altLang="en-GB" dirty="0">
              <a:solidFill>
                <a:schemeClr val="bg1"/>
              </a:solidFill>
            </a:endParaRPr>
          </a:p>
          <a:p>
            <a:pPr>
              <a:buNone/>
            </a:pPr>
            <a:r>
              <a:rPr lang="en-US" altLang="en-GB" b="1" dirty="0">
                <a:solidFill>
                  <a:schemeClr val="bg1"/>
                </a:solidFill>
              </a:rPr>
              <a:t>RUN-2</a:t>
            </a:r>
            <a:endParaRPr lang="en-US" altLang="en-GB" b="1" dirty="0">
              <a:solidFill>
                <a:schemeClr val="bg1"/>
              </a:solidFill>
            </a:endParaRPr>
          </a:p>
          <a:p>
            <a:pPr>
              <a:buNone/>
            </a:pPr>
            <a:r>
              <a:rPr lang="en-US" altLang="en-GB" dirty="0">
                <a:solidFill>
                  <a:schemeClr val="bg1"/>
                </a:solidFill>
              </a:rPr>
              <a:t>Enter how many numbers : 5</a:t>
            </a:r>
            <a:endParaRPr lang="en-US" altLang="en-GB" dirty="0">
              <a:solidFill>
                <a:schemeClr val="bg1"/>
              </a:solidFill>
            </a:endParaRPr>
          </a:p>
          <a:p>
            <a:pPr>
              <a:buNone/>
            </a:pPr>
            <a:r>
              <a:rPr lang="en-US" altLang="en-GB" dirty="0">
                <a:solidFill>
                  <a:schemeClr val="bg1"/>
                </a:solidFill>
              </a:rPr>
              <a:t>Enter data for array: 1 2 3 4 5</a:t>
            </a:r>
            <a:endParaRPr lang="en-US" altLang="en-GB" dirty="0">
              <a:solidFill>
                <a:schemeClr val="bg1"/>
              </a:solidFill>
            </a:endParaRPr>
          </a:p>
          <a:p>
            <a:pPr>
              <a:buNone/>
            </a:pPr>
            <a:r>
              <a:rPr lang="en-US" altLang="en-GB" dirty="0">
                <a:solidFill>
                  <a:schemeClr val="bg1"/>
                </a:solidFill>
              </a:rPr>
              <a:t>The sum of the elements of the array is 15</a:t>
            </a:r>
            <a:endParaRPr lang="en-US" altLang="en-GB" dirty="0">
              <a:solidFill>
                <a:schemeClr val="bg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0075" y="476250"/>
            <a:ext cx="8075613" cy="952500"/>
          </a:xfrm>
        </p:spPr>
        <p:txBody>
          <a:bodyPr vert="horz" anchor="b">
            <a:normAutofit/>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IN" sz="3600" b="1" i="0" u="none" strike="noStrike" kern="1200" cap="none" spc="0" normalizeH="0" baseline="0" noProof="0" dirty="0">
              <a:ln>
                <a:noFill/>
              </a:ln>
              <a:solidFill>
                <a:schemeClr val="bg1"/>
              </a:solidFill>
              <a:effectLst>
                <a:outerShdw blurRad="53975" dist="22860" dir="5400000" algn="tl" rotWithShape="0">
                  <a:srgbClr val="000000">
                    <a:alpha val="55000"/>
                  </a:srgbClr>
                </a:outerShdw>
              </a:effectLst>
              <a:uLnTx/>
              <a:uFillTx/>
              <a:latin typeface="+mj-lt"/>
              <a:ea typeface="+mj-ea"/>
              <a:cs typeface="+mj-cs"/>
            </a:endParaRPr>
          </a:p>
        </p:txBody>
      </p:sp>
      <p:pic>
        <p:nvPicPr>
          <p:cNvPr id="36868" name="Picture 2"/>
          <p:cNvPicPr>
            <a:picLocks noChangeAspect="1" noChangeArrowheads="1"/>
          </p:cNvPicPr>
          <p:nvPr/>
        </p:nvPicPr>
        <p:blipFill>
          <a:blip r:embed="rId1"/>
          <a:srcRect/>
          <a:stretch>
            <a:fillRect/>
          </a:stretch>
        </p:blipFill>
        <p:spPr bwMode="auto">
          <a:xfrm>
            <a:off x="214313" y="357188"/>
            <a:ext cx="5440363" cy="6173788"/>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pic>
        <p:nvPicPr>
          <p:cNvPr id="36869" name="Picture 3"/>
          <p:cNvPicPr>
            <a:picLocks noChangeAspect="1" noChangeArrowheads="1"/>
          </p:cNvPicPr>
          <p:nvPr/>
        </p:nvPicPr>
        <p:blipFill>
          <a:blip r:embed="rId2"/>
          <a:srcRect/>
          <a:stretch>
            <a:fillRect/>
          </a:stretch>
        </p:blipFill>
        <p:spPr bwMode="auto">
          <a:xfrm>
            <a:off x="5275263" y="2286000"/>
            <a:ext cx="3868738" cy="2928938"/>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sp>
        <p:nvSpPr>
          <p:cNvPr id="6" name="Rounded Rectangle 5"/>
          <p:cNvSpPr/>
          <p:nvPr/>
        </p:nvSpPr>
        <p:spPr>
          <a:xfrm>
            <a:off x="5429250" y="357188"/>
            <a:ext cx="3571875" cy="1857375"/>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IN" sz="2400" b="1" i="1" u="none" strike="noStrike" kern="1200" cap="none" spc="0" normalizeH="0" baseline="0" noProof="0" dirty="0">
                <a:ln>
                  <a:noFill/>
                </a:ln>
                <a:solidFill>
                  <a:schemeClr val="bg1"/>
                </a:solidFill>
                <a:effectLst/>
                <a:uLnTx/>
                <a:uFillTx/>
                <a:latin typeface="+mn-lt"/>
                <a:ea typeface="+mn-ea"/>
                <a:cs typeface="+mn-cs"/>
              </a:rPr>
              <a:t>Searching an element within an array</a:t>
            </a:r>
            <a:endParaRPr kumimoji="0" lang="en-US" sz="2400" b="1" i="0" u="none" strike="noStrike" kern="1200" cap="none" spc="0" normalizeH="0" baseline="0" noProof="0" dirty="0">
              <a:ln>
                <a:noFill/>
              </a:ln>
              <a:solidFill>
                <a:schemeClr val="lt1"/>
              </a:solidFill>
              <a:effectLst/>
              <a:uLnTx/>
              <a:uFillTx/>
              <a:latin typeface="+mn-lt"/>
              <a:ea typeface="+mn-ea"/>
              <a:cs typeface="+mn-cs"/>
            </a:endParaRPr>
          </a:p>
        </p:txBody>
      </p:sp>
      <p:sp>
        <p:nvSpPr>
          <p:cNvPr id="7" name="Right Brace 6"/>
          <p:cNvSpPr/>
          <p:nvPr/>
        </p:nvSpPr>
        <p:spPr>
          <a:xfrm>
            <a:off x="5429250" y="3571875"/>
            <a:ext cx="285750" cy="357188"/>
          </a:xfrm>
          <a:prstGeom prst="rightBrace">
            <a:avLst/>
          </a:prstGeom>
          <a:ln w="76200"/>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8" name="Left Brace 7"/>
          <p:cNvSpPr/>
          <p:nvPr/>
        </p:nvSpPr>
        <p:spPr>
          <a:xfrm>
            <a:off x="5214938" y="2143125"/>
            <a:ext cx="214313" cy="428625"/>
          </a:xfrm>
          <a:prstGeom prst="leftBrace">
            <a:avLst/>
          </a:prstGeom>
          <a:ln w="57150"/>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52231" name="TextBox 8"/>
          <p:cNvSpPr txBox="1"/>
          <p:nvPr/>
        </p:nvSpPr>
        <p:spPr>
          <a:xfrm>
            <a:off x="3786188" y="2428875"/>
            <a:ext cx="1357312" cy="369888"/>
          </a:xfrm>
          <a:prstGeom prst="rect">
            <a:avLst/>
          </a:prstGeom>
          <a:noFill/>
          <a:ln w="9525">
            <a:noFill/>
          </a:ln>
        </p:spPr>
        <p:txBody>
          <a:bodyPr anchor="t" anchorCtr="0">
            <a:spAutoFit/>
          </a:bodyPr>
          <a:p>
            <a:r>
              <a:rPr lang="en-GB" altLang="zh-CN" b="1" i="1" dirty="0">
                <a:latin typeface="Franklin Gothic Medium" panose="020B0603020102020204" pitchFamily="34" charset="0"/>
              </a:rPr>
              <a:t>For loop </a:t>
            </a:r>
            <a:endParaRPr lang="en-GB" altLang="zh-CN" b="1" i="1" dirty="0">
              <a:latin typeface="Franklin Gothic Medium" panose="020B0603020102020204" pitchFamily="34" charset="0"/>
            </a:endParaRPr>
          </a:p>
        </p:txBody>
      </p:sp>
      <p:sp>
        <p:nvSpPr>
          <p:cNvPr id="10" name="Right Arrow 9"/>
          <p:cNvSpPr/>
          <p:nvPr/>
        </p:nvSpPr>
        <p:spPr>
          <a:xfrm>
            <a:off x="4786313" y="2571750"/>
            <a:ext cx="357188" cy="1428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11505" y="533400"/>
            <a:ext cx="8183880" cy="440690"/>
          </a:xfrm>
        </p:spPr>
        <p:txBody>
          <a:bodyPr>
            <a:normAutofit/>
          </a:bodyPr>
          <a:p>
            <a:r>
              <a:rPr lang="en-US" sz="2220"/>
              <a:t>Search an element within array using function</a:t>
            </a:r>
            <a:endParaRPr lang="en-US" sz="2220"/>
          </a:p>
        </p:txBody>
      </p:sp>
      <p:sp>
        <p:nvSpPr>
          <p:cNvPr id="3" name="Content Placeholder 2"/>
          <p:cNvSpPr>
            <a:spLocks noGrp="1"/>
          </p:cNvSpPr>
          <p:nvPr>
            <p:ph idx="1"/>
          </p:nvPr>
        </p:nvSpPr>
        <p:spPr>
          <a:xfrm>
            <a:off x="457200" y="990600"/>
            <a:ext cx="4765040" cy="6443345"/>
          </a:xfrm>
        </p:spPr>
        <p:txBody>
          <a:bodyPr/>
          <a:p>
            <a:pPr marL="0" indent="0">
              <a:buNone/>
            </a:pPr>
            <a:r>
              <a:rPr lang="en-US" sz="1200" b="1">
                <a:solidFill>
                  <a:schemeClr val="bg2">
                    <a:lumMod val="10000"/>
                  </a:schemeClr>
                </a:solidFill>
              </a:rPr>
              <a:t>#include&lt;stdio.h&gt;</a:t>
            </a:r>
            <a:endParaRPr lang="en-US" sz="1200" b="1">
              <a:solidFill>
                <a:schemeClr val="bg2">
                  <a:lumMod val="10000"/>
                </a:schemeClr>
              </a:solidFill>
            </a:endParaRPr>
          </a:p>
          <a:p>
            <a:pPr marL="0" indent="0">
              <a:buNone/>
            </a:pPr>
            <a:r>
              <a:rPr lang="en-US" sz="1200" b="1">
                <a:solidFill>
                  <a:schemeClr val="bg2">
                    <a:lumMod val="10000"/>
                  </a:schemeClr>
                </a:solidFill>
              </a:rPr>
              <a:t> int linear_search(int A[], int, int);</a:t>
            </a:r>
            <a:endParaRPr lang="en-US" sz="1200" b="1">
              <a:solidFill>
                <a:schemeClr val="bg2">
                  <a:lumMod val="10000"/>
                </a:schemeClr>
              </a:solidFill>
            </a:endParaRPr>
          </a:p>
          <a:p>
            <a:pPr marL="0" indent="0">
              <a:buNone/>
            </a:pPr>
            <a:r>
              <a:rPr lang="en-US" sz="1200" b="1">
                <a:solidFill>
                  <a:schemeClr val="bg2">
                    <a:lumMod val="10000"/>
                  </a:schemeClr>
                </a:solidFill>
              </a:rPr>
              <a:t> main()</a:t>
            </a:r>
            <a:endParaRPr lang="en-US" sz="1200" b="1">
              <a:solidFill>
                <a:schemeClr val="bg2">
                  <a:lumMod val="10000"/>
                </a:schemeClr>
              </a:solidFill>
            </a:endParaRPr>
          </a:p>
          <a:p>
            <a:pPr marL="0" indent="0">
              <a:buNone/>
            </a:pPr>
            <a:r>
              <a:rPr lang="en-US" sz="1200" b="1">
                <a:solidFill>
                  <a:schemeClr val="bg2">
                    <a:lumMod val="10000"/>
                  </a:schemeClr>
                </a:solidFill>
              </a:rPr>
              <a:t>{</a:t>
            </a:r>
            <a:endParaRPr lang="en-US" sz="1200" b="1">
              <a:solidFill>
                <a:schemeClr val="bg2">
                  <a:lumMod val="10000"/>
                </a:schemeClr>
              </a:solidFill>
            </a:endParaRPr>
          </a:p>
          <a:p>
            <a:pPr marL="0" indent="0">
              <a:buNone/>
            </a:pPr>
            <a:r>
              <a:rPr lang="en-US" sz="1200" b="1">
                <a:solidFill>
                  <a:schemeClr val="bg2">
                    <a:lumMod val="10000"/>
                  </a:schemeClr>
                </a:solidFill>
              </a:rPr>
              <a:t>   int array[100], search, c, n, position;</a:t>
            </a:r>
            <a:endParaRPr lang="en-US" sz="1200" b="1">
              <a:solidFill>
                <a:schemeClr val="bg2">
                  <a:lumMod val="10000"/>
                </a:schemeClr>
              </a:solidFill>
            </a:endParaRPr>
          </a:p>
          <a:p>
            <a:pPr marL="0" indent="0">
              <a:buNone/>
            </a:pPr>
            <a:r>
              <a:rPr lang="en-US" sz="1200" b="1">
                <a:solidFill>
                  <a:schemeClr val="bg2">
                    <a:lumMod val="10000"/>
                  </a:schemeClr>
                </a:solidFill>
              </a:rPr>
              <a:t>    printf("Enter the number of elements in array\n");</a:t>
            </a:r>
            <a:endParaRPr lang="en-US" sz="1200" b="1">
              <a:solidFill>
                <a:schemeClr val="bg2">
                  <a:lumMod val="10000"/>
                </a:schemeClr>
              </a:solidFill>
            </a:endParaRPr>
          </a:p>
          <a:p>
            <a:pPr marL="0" indent="0">
              <a:buNone/>
            </a:pPr>
            <a:r>
              <a:rPr lang="en-US" sz="1200" b="1">
                <a:solidFill>
                  <a:schemeClr val="bg2">
                    <a:lumMod val="10000"/>
                  </a:schemeClr>
                </a:solidFill>
              </a:rPr>
              <a:t>   scanf("%d",&amp;n);</a:t>
            </a:r>
            <a:endParaRPr lang="en-US" sz="1200" b="1">
              <a:solidFill>
                <a:schemeClr val="bg2">
                  <a:lumMod val="10000"/>
                </a:schemeClr>
              </a:solidFill>
            </a:endParaRPr>
          </a:p>
          <a:p>
            <a:pPr marL="0" indent="0">
              <a:buNone/>
            </a:pPr>
            <a:r>
              <a:rPr lang="en-US" sz="1200" b="1">
                <a:solidFill>
                  <a:schemeClr val="bg2">
                    <a:lumMod val="10000"/>
                  </a:schemeClr>
                </a:solidFill>
              </a:rPr>
              <a:t>    printf("Enter %d numbers\n", n);</a:t>
            </a:r>
            <a:endParaRPr lang="en-US" sz="1200" b="1">
              <a:solidFill>
                <a:schemeClr val="bg2">
                  <a:lumMod val="10000"/>
                </a:schemeClr>
              </a:solidFill>
            </a:endParaRPr>
          </a:p>
          <a:p>
            <a:pPr marL="0" indent="0">
              <a:buNone/>
            </a:pPr>
            <a:r>
              <a:rPr lang="en-US" sz="1200" b="1">
                <a:solidFill>
                  <a:schemeClr val="bg2">
                    <a:lumMod val="10000"/>
                  </a:schemeClr>
                </a:solidFill>
              </a:rPr>
              <a:t>    for ( c = 0 ; c &lt; n ; c++ )</a:t>
            </a:r>
            <a:endParaRPr lang="en-US" sz="1200" b="1">
              <a:solidFill>
                <a:schemeClr val="bg2">
                  <a:lumMod val="10000"/>
                </a:schemeClr>
              </a:solidFill>
            </a:endParaRPr>
          </a:p>
          <a:p>
            <a:pPr marL="0" indent="0">
              <a:buNone/>
            </a:pPr>
            <a:r>
              <a:rPr lang="en-US" sz="1200" b="1">
                <a:solidFill>
                  <a:schemeClr val="bg2">
                    <a:lumMod val="10000"/>
                  </a:schemeClr>
                </a:solidFill>
              </a:rPr>
              <a:t>      scanf("%d",&amp;array[c]);</a:t>
            </a:r>
            <a:endParaRPr lang="en-US" sz="1200" b="1">
              <a:solidFill>
                <a:schemeClr val="bg2">
                  <a:lumMod val="10000"/>
                </a:schemeClr>
              </a:solidFill>
            </a:endParaRPr>
          </a:p>
          <a:p>
            <a:pPr marL="0" indent="0">
              <a:buNone/>
            </a:pPr>
            <a:r>
              <a:rPr lang="en-US" sz="1200" b="1">
                <a:solidFill>
                  <a:schemeClr val="bg2">
                    <a:lumMod val="10000"/>
                  </a:schemeClr>
                </a:solidFill>
              </a:rPr>
              <a:t> </a:t>
            </a:r>
            <a:endParaRPr lang="en-US" sz="1200" b="1">
              <a:solidFill>
                <a:schemeClr val="bg2">
                  <a:lumMod val="10000"/>
                </a:schemeClr>
              </a:solidFill>
            </a:endParaRPr>
          </a:p>
          <a:p>
            <a:pPr marL="0" indent="0">
              <a:buNone/>
            </a:pPr>
            <a:r>
              <a:rPr lang="en-US" sz="1200" b="1">
                <a:solidFill>
                  <a:schemeClr val="bg2">
                    <a:lumMod val="10000"/>
                  </a:schemeClr>
                </a:solidFill>
              </a:rPr>
              <a:t>   printf("Enter the number to search\n");</a:t>
            </a:r>
            <a:endParaRPr lang="en-US" sz="1200" b="1">
              <a:solidFill>
                <a:schemeClr val="bg2">
                  <a:lumMod val="10000"/>
                </a:schemeClr>
              </a:solidFill>
            </a:endParaRPr>
          </a:p>
          <a:p>
            <a:pPr marL="0" indent="0">
              <a:buNone/>
            </a:pPr>
            <a:r>
              <a:rPr lang="en-US" sz="1200" b="1">
                <a:solidFill>
                  <a:schemeClr val="bg2">
                    <a:lumMod val="10000"/>
                  </a:schemeClr>
                </a:solidFill>
              </a:rPr>
              <a:t>   scanf("%d",&amp;search);</a:t>
            </a:r>
            <a:endParaRPr lang="en-US" sz="1200" b="1">
              <a:solidFill>
                <a:schemeClr val="bg2">
                  <a:lumMod val="10000"/>
                </a:schemeClr>
              </a:solidFill>
            </a:endParaRPr>
          </a:p>
          <a:p>
            <a:pPr marL="0" indent="0">
              <a:buNone/>
            </a:pPr>
            <a:r>
              <a:rPr lang="en-US" sz="1200" b="1">
                <a:solidFill>
                  <a:schemeClr val="bg2">
                    <a:lumMod val="10000"/>
                  </a:schemeClr>
                </a:solidFill>
              </a:rPr>
              <a:t> </a:t>
            </a:r>
            <a:endParaRPr lang="en-US" sz="1200" b="1">
              <a:solidFill>
                <a:schemeClr val="bg2">
                  <a:lumMod val="10000"/>
                </a:schemeClr>
              </a:solidFill>
            </a:endParaRPr>
          </a:p>
          <a:p>
            <a:pPr marL="0" indent="0">
              <a:buNone/>
            </a:pPr>
            <a:r>
              <a:rPr lang="en-US" sz="1200" b="1">
                <a:solidFill>
                  <a:schemeClr val="bg2">
                    <a:lumMod val="10000"/>
                  </a:schemeClr>
                </a:solidFill>
              </a:rPr>
              <a:t>   position = linear_search(array, n, search);</a:t>
            </a:r>
            <a:endParaRPr lang="en-US" sz="1200" b="1">
              <a:solidFill>
                <a:schemeClr val="bg2">
                  <a:lumMod val="10000"/>
                </a:schemeClr>
              </a:solidFill>
            </a:endParaRPr>
          </a:p>
          <a:p>
            <a:pPr marL="0" indent="0">
              <a:buNone/>
            </a:pPr>
            <a:r>
              <a:rPr lang="en-US" sz="1200" b="1">
                <a:solidFill>
                  <a:schemeClr val="bg2">
                    <a:lumMod val="10000"/>
                  </a:schemeClr>
                </a:solidFill>
              </a:rPr>
              <a:t> </a:t>
            </a:r>
            <a:endParaRPr lang="en-US" sz="1200" b="1">
              <a:solidFill>
                <a:schemeClr val="bg2">
                  <a:lumMod val="10000"/>
                </a:schemeClr>
              </a:solidFill>
            </a:endParaRPr>
          </a:p>
          <a:p>
            <a:pPr marL="0" indent="0">
              <a:buNone/>
            </a:pPr>
            <a:r>
              <a:rPr lang="en-US" sz="1200" b="1">
                <a:solidFill>
                  <a:schemeClr val="bg2">
                    <a:lumMod val="10000"/>
                  </a:schemeClr>
                </a:solidFill>
              </a:rPr>
              <a:t>   if ( position == -1 )</a:t>
            </a:r>
            <a:endParaRPr lang="en-US" sz="1200" b="1">
              <a:solidFill>
                <a:schemeClr val="bg2">
                  <a:lumMod val="10000"/>
                </a:schemeClr>
              </a:solidFill>
            </a:endParaRPr>
          </a:p>
          <a:p>
            <a:pPr marL="0" indent="0">
              <a:buNone/>
            </a:pPr>
            <a:r>
              <a:rPr lang="en-US" sz="1200" b="1">
                <a:solidFill>
                  <a:schemeClr val="bg2">
                    <a:lumMod val="10000"/>
                  </a:schemeClr>
                </a:solidFill>
              </a:rPr>
              <a:t>      printf("%d is not present in array.\n", search);</a:t>
            </a:r>
            <a:endParaRPr lang="en-US" sz="1200" b="1">
              <a:solidFill>
                <a:schemeClr val="bg2">
                  <a:lumMod val="10000"/>
                </a:schemeClr>
              </a:solidFill>
            </a:endParaRPr>
          </a:p>
          <a:p>
            <a:pPr marL="0" indent="0">
              <a:buNone/>
            </a:pPr>
            <a:r>
              <a:rPr lang="en-US" sz="1200" b="1">
                <a:solidFill>
                  <a:schemeClr val="bg2">
                    <a:lumMod val="10000"/>
                  </a:schemeClr>
                </a:solidFill>
              </a:rPr>
              <a:t>   else</a:t>
            </a:r>
            <a:endParaRPr lang="en-US" sz="1200" b="1">
              <a:solidFill>
                <a:schemeClr val="bg2">
                  <a:lumMod val="10000"/>
                </a:schemeClr>
              </a:solidFill>
            </a:endParaRPr>
          </a:p>
          <a:p>
            <a:pPr marL="0" indent="0">
              <a:buNone/>
            </a:pPr>
            <a:r>
              <a:rPr lang="en-US" sz="1200" b="1">
                <a:solidFill>
                  <a:schemeClr val="bg2">
                    <a:lumMod val="10000"/>
                  </a:schemeClr>
                </a:solidFill>
              </a:rPr>
              <a:t>      printf("%d is present at location %d.\n", search, position+1);</a:t>
            </a:r>
            <a:endParaRPr lang="en-US" sz="1200" b="1">
              <a:solidFill>
                <a:schemeClr val="bg2">
                  <a:lumMod val="10000"/>
                </a:schemeClr>
              </a:solidFill>
            </a:endParaRPr>
          </a:p>
          <a:p>
            <a:pPr marL="0" indent="0">
              <a:buNone/>
            </a:pPr>
            <a:r>
              <a:rPr lang="en-US" sz="1200" b="1">
                <a:solidFill>
                  <a:schemeClr val="bg2">
                    <a:lumMod val="10000"/>
                  </a:schemeClr>
                </a:solidFill>
              </a:rPr>
              <a:t> </a:t>
            </a:r>
            <a:endParaRPr lang="en-US" sz="1200" b="1">
              <a:solidFill>
                <a:schemeClr val="bg2">
                  <a:lumMod val="10000"/>
                </a:schemeClr>
              </a:solidFill>
            </a:endParaRPr>
          </a:p>
          <a:p>
            <a:pPr marL="0" indent="0">
              <a:buNone/>
            </a:pPr>
            <a:r>
              <a:rPr lang="en-US" sz="1200" b="1">
                <a:solidFill>
                  <a:schemeClr val="bg2">
                    <a:lumMod val="10000"/>
                  </a:schemeClr>
                </a:solidFill>
              </a:rPr>
              <a:t>   return 0;</a:t>
            </a:r>
            <a:endParaRPr lang="en-US" sz="1200" b="1">
              <a:solidFill>
                <a:schemeClr val="bg2">
                  <a:lumMod val="10000"/>
                </a:schemeClr>
              </a:solidFill>
            </a:endParaRPr>
          </a:p>
          <a:p>
            <a:pPr marL="0" indent="0">
              <a:buNone/>
            </a:pPr>
            <a:r>
              <a:rPr lang="en-US" sz="1200" b="1">
                <a:solidFill>
                  <a:schemeClr val="bg2">
                    <a:lumMod val="10000"/>
                  </a:schemeClr>
                </a:solidFill>
              </a:rPr>
              <a:t>} </a:t>
            </a:r>
            <a:endParaRPr lang="en-US" sz="1200" b="1">
              <a:solidFill>
                <a:schemeClr val="bg2">
                  <a:lumMod val="10000"/>
                </a:schemeClr>
              </a:solidFill>
            </a:endParaRPr>
          </a:p>
          <a:p>
            <a:pPr marL="0" indent="0">
              <a:buNone/>
            </a:pPr>
            <a:r>
              <a:rPr lang="en-US" sz="1200"/>
              <a:t> </a:t>
            </a:r>
            <a:endParaRPr lang="en-US" sz="1200"/>
          </a:p>
          <a:p>
            <a:pPr marL="0" indent="0">
              <a:buNone/>
            </a:pPr>
            <a:endParaRPr lang="en-US" sz="1200"/>
          </a:p>
        </p:txBody>
      </p:sp>
      <p:sp>
        <p:nvSpPr>
          <p:cNvPr id="4" name="Text Box 3"/>
          <p:cNvSpPr txBox="1"/>
          <p:nvPr/>
        </p:nvSpPr>
        <p:spPr>
          <a:xfrm>
            <a:off x="5181600" y="1676400"/>
            <a:ext cx="3404235" cy="3969385"/>
          </a:xfrm>
          <a:prstGeom prst="rect">
            <a:avLst/>
          </a:prstGeom>
          <a:noFill/>
          <a:ln>
            <a:solidFill>
              <a:schemeClr val="bg2">
                <a:lumMod val="10000"/>
              </a:schemeClr>
            </a:solidFill>
          </a:ln>
        </p:spPr>
        <p:txBody>
          <a:bodyPr wrap="square" rtlCol="0">
            <a:spAutoFit/>
          </a:bodyPr>
          <a:p>
            <a:pPr marL="0" indent="0">
              <a:buNone/>
            </a:pPr>
            <a:r>
              <a:rPr lang="en-US" b="1">
                <a:solidFill>
                  <a:schemeClr val="bg2">
                    <a:lumMod val="10000"/>
                  </a:schemeClr>
                </a:solidFill>
                <a:sym typeface="+mn-ea"/>
              </a:rPr>
              <a:t>int linear_search(int A[], int n, int find)</a:t>
            </a:r>
            <a:endParaRPr lang="en-US" b="1">
              <a:solidFill>
                <a:schemeClr val="bg2">
                  <a:lumMod val="10000"/>
                </a:schemeClr>
              </a:solidFill>
            </a:endParaRPr>
          </a:p>
          <a:p>
            <a:pPr marL="0" indent="0">
              <a:buNone/>
            </a:pPr>
            <a:r>
              <a:rPr lang="en-US" b="1">
                <a:solidFill>
                  <a:schemeClr val="bg2">
                    <a:lumMod val="10000"/>
                  </a:schemeClr>
                </a:solidFill>
                <a:sym typeface="+mn-ea"/>
              </a:rPr>
              <a:t>{</a:t>
            </a:r>
            <a:endParaRPr lang="en-US" b="1">
              <a:solidFill>
                <a:schemeClr val="bg2">
                  <a:lumMod val="10000"/>
                </a:schemeClr>
              </a:solidFill>
            </a:endParaRPr>
          </a:p>
          <a:p>
            <a:pPr marL="0" indent="0">
              <a:buNone/>
            </a:pPr>
            <a:r>
              <a:rPr lang="en-US" b="1">
                <a:solidFill>
                  <a:schemeClr val="bg2">
                    <a:lumMod val="10000"/>
                  </a:schemeClr>
                </a:solidFill>
                <a:sym typeface="+mn-ea"/>
              </a:rPr>
              <a:t>   int c;</a:t>
            </a:r>
            <a:endParaRPr lang="en-US" b="1">
              <a:solidFill>
                <a:schemeClr val="bg2">
                  <a:lumMod val="10000"/>
                </a:schemeClr>
              </a:solidFill>
            </a:endParaRPr>
          </a:p>
          <a:p>
            <a:pPr marL="0" indent="0">
              <a:buNone/>
            </a:pPr>
            <a:r>
              <a:rPr lang="en-US" b="1">
                <a:solidFill>
                  <a:schemeClr val="bg2">
                    <a:lumMod val="10000"/>
                  </a:schemeClr>
                </a:solidFill>
                <a:sym typeface="+mn-ea"/>
              </a:rPr>
              <a:t> </a:t>
            </a:r>
            <a:endParaRPr lang="en-US" b="1">
              <a:solidFill>
                <a:schemeClr val="bg2">
                  <a:lumMod val="10000"/>
                </a:schemeClr>
              </a:solidFill>
            </a:endParaRPr>
          </a:p>
          <a:p>
            <a:pPr marL="0" indent="0">
              <a:buNone/>
            </a:pPr>
            <a:r>
              <a:rPr lang="en-US" b="1">
                <a:solidFill>
                  <a:schemeClr val="bg2">
                    <a:lumMod val="10000"/>
                  </a:schemeClr>
                </a:solidFill>
                <a:sym typeface="+mn-ea"/>
              </a:rPr>
              <a:t>   for ( c = 0 ; c &lt;= n ; c++ )</a:t>
            </a:r>
            <a:endParaRPr lang="en-US" b="1">
              <a:solidFill>
                <a:schemeClr val="bg2">
                  <a:lumMod val="10000"/>
                </a:schemeClr>
              </a:solidFill>
            </a:endParaRPr>
          </a:p>
          <a:p>
            <a:pPr marL="0" indent="0">
              <a:buNone/>
            </a:pPr>
            <a:r>
              <a:rPr lang="en-US" b="1">
                <a:solidFill>
                  <a:schemeClr val="bg2">
                    <a:lumMod val="10000"/>
                  </a:schemeClr>
                </a:solidFill>
                <a:sym typeface="+mn-ea"/>
              </a:rPr>
              <a:t>   {</a:t>
            </a:r>
            <a:endParaRPr lang="en-US" b="1">
              <a:solidFill>
                <a:schemeClr val="bg2">
                  <a:lumMod val="10000"/>
                </a:schemeClr>
              </a:solidFill>
            </a:endParaRPr>
          </a:p>
          <a:p>
            <a:pPr marL="0" indent="0">
              <a:buNone/>
            </a:pPr>
            <a:r>
              <a:rPr lang="en-US" b="1">
                <a:solidFill>
                  <a:schemeClr val="bg2">
                    <a:lumMod val="10000"/>
                  </a:schemeClr>
                </a:solidFill>
                <a:sym typeface="+mn-ea"/>
              </a:rPr>
              <a:t>      if ( A[c] == find )</a:t>
            </a:r>
            <a:endParaRPr lang="en-US" b="1">
              <a:solidFill>
                <a:schemeClr val="bg2">
                  <a:lumMod val="10000"/>
                </a:schemeClr>
              </a:solidFill>
            </a:endParaRPr>
          </a:p>
          <a:p>
            <a:pPr marL="0" indent="0">
              <a:buNone/>
            </a:pPr>
            <a:r>
              <a:rPr lang="en-US" b="1">
                <a:solidFill>
                  <a:schemeClr val="bg2">
                    <a:lumMod val="10000"/>
                  </a:schemeClr>
                </a:solidFill>
                <a:sym typeface="+mn-ea"/>
              </a:rPr>
              <a:t>         return c;</a:t>
            </a:r>
            <a:endParaRPr lang="en-US" b="1">
              <a:solidFill>
                <a:schemeClr val="bg2">
                  <a:lumMod val="10000"/>
                </a:schemeClr>
              </a:solidFill>
            </a:endParaRPr>
          </a:p>
          <a:p>
            <a:pPr marL="0" indent="0">
              <a:buNone/>
            </a:pPr>
            <a:r>
              <a:rPr lang="en-US" b="1">
                <a:solidFill>
                  <a:schemeClr val="bg2">
                    <a:lumMod val="10000"/>
                  </a:schemeClr>
                </a:solidFill>
                <a:sym typeface="+mn-ea"/>
              </a:rPr>
              <a:t>   }</a:t>
            </a:r>
            <a:endParaRPr lang="en-US" b="1">
              <a:solidFill>
                <a:schemeClr val="bg2">
                  <a:lumMod val="10000"/>
                </a:schemeClr>
              </a:solidFill>
            </a:endParaRPr>
          </a:p>
          <a:p>
            <a:pPr marL="0" indent="0">
              <a:buNone/>
            </a:pPr>
            <a:r>
              <a:rPr lang="en-US" b="1">
                <a:solidFill>
                  <a:schemeClr val="bg2">
                    <a:lumMod val="10000"/>
                  </a:schemeClr>
                </a:solidFill>
                <a:sym typeface="+mn-ea"/>
              </a:rPr>
              <a:t> </a:t>
            </a:r>
            <a:endParaRPr lang="en-US" b="1">
              <a:solidFill>
                <a:schemeClr val="bg2">
                  <a:lumMod val="10000"/>
                </a:schemeClr>
              </a:solidFill>
            </a:endParaRPr>
          </a:p>
          <a:p>
            <a:pPr marL="0" indent="0">
              <a:buNone/>
            </a:pPr>
            <a:r>
              <a:rPr lang="en-US" b="1">
                <a:solidFill>
                  <a:schemeClr val="bg2">
                    <a:lumMod val="10000"/>
                  </a:schemeClr>
                </a:solidFill>
                <a:sym typeface="+mn-ea"/>
              </a:rPr>
              <a:t>   return -1;</a:t>
            </a:r>
            <a:endParaRPr lang="en-US" b="1">
              <a:solidFill>
                <a:schemeClr val="bg2">
                  <a:lumMod val="10000"/>
                </a:schemeClr>
              </a:solidFill>
            </a:endParaRPr>
          </a:p>
          <a:p>
            <a:pPr marL="0" indent="0">
              <a:buNone/>
            </a:pPr>
            <a:r>
              <a:rPr lang="en-US">
                <a:sym typeface="+mn-ea"/>
              </a:rPr>
              <a:t>}</a:t>
            </a:r>
            <a:endParaRPr lang="en-US"/>
          </a:p>
          <a:p>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11188" y="476250"/>
            <a:ext cx="8183563" cy="1052513"/>
          </a:xfrm>
        </p:spPr>
        <p:txBody>
          <a:bodyPr vert="horz" anchor="b">
            <a:norm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3600" b="1" i="0" u="none" strike="noStrike" kern="1200" cap="none" spc="0" normalizeH="0" baseline="0" noProof="0">
              <a:ln>
                <a:noFill/>
              </a:ln>
              <a:solidFill>
                <a:srgbClr val="5C9965"/>
              </a:solidFill>
              <a:effectLst>
                <a:outerShdw blurRad="53975" dist="22860" dir="5400000" algn="tl" rotWithShape="0">
                  <a:srgbClr val="000000">
                    <a:alpha val="55000"/>
                  </a:srgbClr>
                </a:outerShdw>
              </a:effectLst>
              <a:uLnTx/>
              <a:uFillTx/>
              <a:latin typeface="+mj-lt"/>
              <a:ea typeface="+mj-ea"/>
              <a:cs typeface="+mj-cs"/>
            </a:endParaRPr>
          </a:p>
        </p:txBody>
      </p:sp>
      <p:sp>
        <p:nvSpPr>
          <p:cNvPr id="29698" name="Content Placeholder 2"/>
          <p:cNvSpPr>
            <a:spLocks noGrp="1"/>
          </p:cNvSpPr>
          <p:nvPr>
            <p:ph idx="1"/>
          </p:nvPr>
        </p:nvSpPr>
        <p:spPr>
          <a:xfrm>
            <a:off x="611188" y="1628775"/>
            <a:ext cx="8183562" cy="4187825"/>
          </a:xfrm>
        </p:spPr>
        <p:txBody>
          <a:bodyPr wrap="square" lIns="182880" tIns="91440" rIns="91440" bIns="45720" anchor="t" anchorCtr="0"/>
          <a:p>
            <a:endParaRPr lang="en-US" altLang="en-GB" dirty="0"/>
          </a:p>
        </p:txBody>
      </p:sp>
      <p:sp>
        <p:nvSpPr>
          <p:cNvPr id="4" name="Footer Placeholder 3"/>
          <p:cNvSpPr txBox="1">
            <a:spLocks noGrp="1"/>
          </p:cNvSpPr>
          <p:nvPr>
            <p:ph type="ftr" sz="quarter" idx="3"/>
          </p:nvPr>
        </p:nvSpPr>
        <p:spPr>
          <a:noFill/>
        </p:spPr>
        <p:txBody>
          <a:bodyPr anchor="b"/>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smtClean="0">
                <a:ln>
                  <a:noFill/>
                </a:ln>
                <a:solidFill>
                  <a:srgbClr val="C6E7FC">
                    <a:shade val="50000"/>
                  </a:srgbClr>
                </a:solidFill>
                <a:effectLst/>
                <a:uLnTx/>
                <a:uFillTx/>
                <a:latin typeface="+mn-lt"/>
                <a:ea typeface="+mn-ea"/>
                <a:cs typeface="+mn-cs"/>
              </a:rPr>
              <a:t>© Oxford University Press 2013. All rights reserved.</a:t>
            </a:r>
            <a:endParaRPr kumimoji="0" lang="en-US" sz="1000" b="0" i="0" u="none" strike="noStrike" kern="1200" cap="none" spc="0" normalizeH="0" baseline="0" noProof="0">
              <a:ln>
                <a:noFill/>
              </a:ln>
              <a:solidFill>
                <a:srgbClr val="C6E7FC">
                  <a:shade val="50000"/>
                </a:srgbClr>
              </a:solidFill>
              <a:effectLst/>
              <a:uLnTx/>
              <a:uFillTx/>
              <a:latin typeface="+mn-lt"/>
              <a:ea typeface="+mn-ea"/>
              <a:cs typeface="+mn-cs"/>
            </a:endParaRPr>
          </a:p>
        </p:txBody>
      </p:sp>
      <p:sp>
        <p:nvSpPr>
          <p:cNvPr id="5" name="Rectangle 4"/>
          <p:cNvSpPr/>
          <p:nvPr/>
        </p:nvSpPr>
        <p:spPr>
          <a:xfrm>
            <a:off x="228600" y="0"/>
            <a:ext cx="8915400" cy="6629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2060"/>
                </a:solidFill>
                <a:effectLst/>
                <a:uLnTx/>
                <a:uFillTx/>
                <a:latin typeface="+mn-lt"/>
                <a:ea typeface="+mn-ea"/>
                <a:cs typeface="+mn-cs"/>
              </a:rPr>
              <a:t>#include&lt;</a:t>
            </a:r>
            <a:r>
              <a:rPr kumimoji="0" lang="en-US" sz="1800" b="1" i="0" u="none" strike="noStrike" kern="1200" cap="none" spc="0" normalizeH="0" baseline="0" noProof="0" dirty="0" err="1">
                <a:ln>
                  <a:noFill/>
                </a:ln>
                <a:solidFill>
                  <a:srgbClr val="002060"/>
                </a:solidFill>
                <a:effectLst/>
                <a:uLnTx/>
                <a:uFillTx/>
                <a:latin typeface="+mn-lt"/>
                <a:ea typeface="+mn-ea"/>
                <a:cs typeface="+mn-cs"/>
              </a:rPr>
              <a:t>stdio.h</a:t>
            </a:r>
            <a:r>
              <a:rPr kumimoji="0" lang="en-US" sz="1800" b="1" i="0" u="none" strike="noStrike" kern="1200" cap="none" spc="0" normalizeH="0" baseline="0" noProof="0" dirty="0">
                <a:ln>
                  <a:noFill/>
                </a:ln>
                <a:solidFill>
                  <a:srgbClr val="002060"/>
                </a:solidFill>
                <a:effectLst/>
                <a:uLnTx/>
                <a:uFillTx/>
                <a:latin typeface="+mn-lt"/>
                <a:ea typeface="+mn-ea"/>
                <a:cs typeface="+mn-cs"/>
              </a:rPr>
              <a:t>&gt;</a:t>
            </a:r>
            <a:endParaRPr kumimoji="0" lang="en-US" sz="1800" b="1"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2060"/>
                </a:solidFill>
                <a:effectLst/>
                <a:uLnTx/>
                <a:uFillTx/>
                <a:latin typeface="+mn-lt"/>
                <a:ea typeface="+mn-ea"/>
                <a:cs typeface="+mn-cs"/>
              </a:rPr>
              <a:t>void </a:t>
            </a:r>
            <a:r>
              <a:rPr kumimoji="0" lang="en-US" sz="1800" b="1" i="0" u="none" strike="noStrike" kern="1200" cap="none" spc="0" normalizeH="0" baseline="0" noProof="0" dirty="0" err="1">
                <a:ln>
                  <a:noFill/>
                </a:ln>
                <a:solidFill>
                  <a:srgbClr val="002060"/>
                </a:solidFill>
                <a:effectLst/>
                <a:uLnTx/>
                <a:uFillTx/>
                <a:latin typeface="+mn-lt"/>
                <a:ea typeface="+mn-ea"/>
                <a:cs typeface="+mn-cs"/>
              </a:rPr>
              <a:t>bubbleSort</a:t>
            </a:r>
            <a:r>
              <a:rPr kumimoji="0" lang="en-US" sz="1800" b="1" i="0" u="none" strike="noStrike" kern="1200" cap="none" spc="0" normalizeH="0" baseline="0" noProof="0" dirty="0">
                <a:ln>
                  <a:noFill/>
                </a:ln>
                <a:solidFill>
                  <a:srgbClr val="002060"/>
                </a:solidFill>
                <a:effectLst/>
                <a:uLnTx/>
                <a:uFillTx/>
                <a:latin typeface="+mn-lt"/>
                <a:ea typeface="+mn-ea"/>
                <a:cs typeface="+mn-cs"/>
              </a:rPr>
              <a:t>(</a:t>
            </a:r>
            <a:r>
              <a:rPr kumimoji="0" lang="en-US" sz="1800" b="1" i="0" u="none" strike="noStrike" kern="1200" cap="none" spc="0" normalizeH="0" baseline="0" noProof="0" dirty="0" err="1">
                <a:ln>
                  <a:noFill/>
                </a:ln>
                <a:solidFill>
                  <a:srgbClr val="002060"/>
                </a:solidFill>
                <a:effectLst/>
                <a:uLnTx/>
                <a:uFillTx/>
                <a:latin typeface="+mn-lt"/>
                <a:ea typeface="+mn-ea"/>
                <a:cs typeface="+mn-cs"/>
              </a:rPr>
              <a:t>int</a:t>
            </a:r>
            <a:r>
              <a:rPr kumimoji="0" lang="en-US" sz="1800" b="1" i="0" u="none" strike="noStrike" kern="1200" cap="none" spc="0" normalizeH="0" baseline="0" noProof="0" dirty="0">
                <a:ln>
                  <a:noFill/>
                </a:ln>
                <a:solidFill>
                  <a:srgbClr val="002060"/>
                </a:solidFill>
                <a:effectLst/>
                <a:uLnTx/>
                <a:uFillTx/>
                <a:latin typeface="+mn-lt"/>
                <a:ea typeface="+mn-ea"/>
                <a:cs typeface="+mn-cs"/>
              </a:rPr>
              <a:t> a[],</a:t>
            </a:r>
            <a:r>
              <a:rPr kumimoji="0" lang="en-US" sz="1800" b="1" i="0" u="none" strike="noStrike" kern="1200" cap="none" spc="0" normalizeH="0" baseline="0" noProof="0" dirty="0" err="1">
                <a:ln>
                  <a:noFill/>
                </a:ln>
                <a:solidFill>
                  <a:srgbClr val="002060"/>
                </a:solidFill>
                <a:effectLst/>
                <a:uLnTx/>
                <a:uFillTx/>
                <a:latin typeface="+mn-lt"/>
                <a:ea typeface="+mn-ea"/>
                <a:cs typeface="+mn-cs"/>
              </a:rPr>
              <a:t>int</a:t>
            </a:r>
            <a:r>
              <a:rPr kumimoji="0" lang="en-US" sz="1800" b="1" i="0" u="none" strike="noStrike" kern="1200" cap="none" spc="0" normalizeH="0" baseline="0" noProof="0" dirty="0">
                <a:ln>
                  <a:noFill/>
                </a:ln>
                <a:solidFill>
                  <a:srgbClr val="002060"/>
                </a:solidFill>
                <a:effectLst/>
                <a:uLnTx/>
                <a:uFillTx/>
                <a:latin typeface="+mn-lt"/>
                <a:ea typeface="+mn-ea"/>
                <a:cs typeface="+mn-cs"/>
              </a:rPr>
              <a:t>); </a:t>
            </a:r>
            <a:endParaRPr kumimoji="0" lang="en-US" sz="1800" b="1"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err="1">
                <a:ln>
                  <a:noFill/>
                </a:ln>
                <a:solidFill>
                  <a:srgbClr val="002060"/>
                </a:solidFill>
                <a:effectLst/>
                <a:uLnTx/>
                <a:uFillTx/>
                <a:latin typeface="+mn-lt"/>
                <a:ea typeface="+mn-ea"/>
                <a:cs typeface="+mn-cs"/>
              </a:rPr>
              <a:t>int</a:t>
            </a:r>
            <a:r>
              <a:rPr kumimoji="0" lang="en-US" sz="1800" b="1" i="0" u="none" strike="noStrike" kern="1200" cap="none" spc="0" normalizeH="0" baseline="0" noProof="0" dirty="0">
                <a:ln>
                  <a:noFill/>
                </a:ln>
                <a:solidFill>
                  <a:srgbClr val="002060"/>
                </a:solidFill>
                <a:effectLst/>
                <a:uLnTx/>
                <a:uFillTx/>
                <a:latin typeface="+mn-lt"/>
                <a:ea typeface="+mn-ea"/>
                <a:cs typeface="+mn-cs"/>
              </a:rPr>
              <a:t> main()</a:t>
            </a:r>
            <a:endParaRPr kumimoji="0" lang="en-US" sz="1800" b="1"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2060"/>
                </a:solidFill>
                <a:effectLst/>
                <a:uLnTx/>
                <a:uFillTx/>
                <a:latin typeface="+mn-lt"/>
                <a:ea typeface="+mn-ea"/>
                <a:cs typeface="+mn-cs"/>
              </a:rPr>
              <a:t>{</a:t>
            </a:r>
            <a:endParaRPr kumimoji="0" lang="en-US" sz="1800" b="1"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err="1">
                <a:ln>
                  <a:noFill/>
                </a:ln>
                <a:solidFill>
                  <a:srgbClr val="002060"/>
                </a:solidFill>
                <a:effectLst/>
                <a:uLnTx/>
                <a:uFillTx/>
                <a:latin typeface="+mn-lt"/>
                <a:ea typeface="+mn-ea"/>
                <a:cs typeface="+mn-cs"/>
              </a:rPr>
              <a:t>int</a:t>
            </a:r>
            <a:r>
              <a:rPr kumimoji="0" lang="en-US" sz="1800" b="1" i="0" u="none" strike="noStrike" kern="1200" cap="none" spc="0" normalizeH="0" baseline="0" noProof="0" dirty="0">
                <a:ln>
                  <a:noFill/>
                </a:ln>
                <a:solidFill>
                  <a:srgbClr val="002060"/>
                </a:solidFill>
                <a:effectLst/>
                <a:uLnTx/>
                <a:uFillTx/>
                <a:latin typeface="+mn-lt"/>
                <a:ea typeface="+mn-ea"/>
                <a:cs typeface="+mn-cs"/>
              </a:rPr>
              <a:t> a[100], n, </a:t>
            </a:r>
            <a:r>
              <a:rPr kumimoji="0" lang="en-US" sz="1800" b="1" i="0" u="none" strike="noStrike" kern="1200" cap="none" spc="0" normalizeH="0" baseline="0" noProof="0" dirty="0" err="1">
                <a:ln>
                  <a:noFill/>
                </a:ln>
                <a:solidFill>
                  <a:srgbClr val="002060"/>
                </a:solidFill>
                <a:effectLst/>
                <a:uLnTx/>
                <a:uFillTx/>
                <a:latin typeface="+mn-lt"/>
                <a:ea typeface="+mn-ea"/>
                <a:cs typeface="+mn-cs"/>
              </a:rPr>
              <a:t>i</a:t>
            </a:r>
            <a:r>
              <a:rPr kumimoji="0" lang="en-US" sz="1800" b="1" i="0" u="none" strike="noStrike" kern="1200" cap="none" spc="0" normalizeH="0" baseline="0" noProof="0" dirty="0">
                <a:ln>
                  <a:noFill/>
                </a:ln>
                <a:solidFill>
                  <a:srgbClr val="002060"/>
                </a:solidFill>
                <a:effectLst/>
                <a:uLnTx/>
                <a:uFillTx/>
                <a:latin typeface="+mn-lt"/>
                <a:ea typeface="+mn-ea"/>
                <a:cs typeface="+mn-cs"/>
              </a:rPr>
              <a:t>;</a:t>
            </a:r>
            <a:endParaRPr kumimoji="0" lang="en-US" sz="1800" b="1"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err="1">
                <a:ln>
                  <a:noFill/>
                </a:ln>
                <a:solidFill>
                  <a:srgbClr val="002060"/>
                </a:solidFill>
                <a:effectLst/>
                <a:uLnTx/>
                <a:uFillTx/>
                <a:latin typeface="+mn-lt"/>
                <a:ea typeface="+mn-ea"/>
                <a:cs typeface="+mn-cs"/>
              </a:rPr>
              <a:t>printf</a:t>
            </a:r>
            <a:r>
              <a:rPr kumimoji="0" lang="en-US" sz="1800" b="1" i="0" u="none" strike="noStrike" kern="1200" cap="none" spc="0" normalizeH="0" baseline="0" noProof="0" dirty="0">
                <a:ln>
                  <a:noFill/>
                </a:ln>
                <a:solidFill>
                  <a:srgbClr val="002060"/>
                </a:solidFill>
                <a:effectLst/>
                <a:uLnTx/>
                <a:uFillTx/>
                <a:latin typeface="+mn-lt"/>
                <a:ea typeface="+mn-ea"/>
                <a:cs typeface="+mn-cs"/>
              </a:rPr>
              <a:t>("\</a:t>
            </a:r>
            <a:r>
              <a:rPr kumimoji="0" lang="en-US" sz="1800" b="1" i="0" u="none" strike="noStrike" kern="1200" cap="none" spc="0" normalizeH="0" baseline="0" noProof="0" dirty="0" err="1">
                <a:ln>
                  <a:noFill/>
                </a:ln>
                <a:solidFill>
                  <a:srgbClr val="002060"/>
                </a:solidFill>
                <a:effectLst/>
                <a:uLnTx/>
                <a:uFillTx/>
                <a:latin typeface="+mn-lt"/>
                <a:ea typeface="+mn-ea"/>
                <a:cs typeface="+mn-cs"/>
              </a:rPr>
              <a:t>nEnter</a:t>
            </a:r>
            <a:r>
              <a:rPr kumimoji="0" lang="en-US" sz="1800" b="1" i="0" u="none" strike="noStrike" kern="1200" cap="none" spc="0" normalizeH="0" baseline="0" noProof="0" dirty="0">
                <a:ln>
                  <a:noFill/>
                </a:ln>
                <a:solidFill>
                  <a:srgbClr val="002060"/>
                </a:solidFill>
                <a:effectLst/>
                <a:uLnTx/>
                <a:uFillTx/>
                <a:latin typeface="+mn-lt"/>
                <a:ea typeface="+mn-ea"/>
                <a:cs typeface="+mn-cs"/>
              </a:rPr>
              <a:t> how </a:t>
            </a:r>
            <a:endParaRPr kumimoji="0" lang="en-US" sz="1800" b="1"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2060"/>
                </a:solidFill>
                <a:effectLst/>
                <a:uLnTx/>
                <a:uFillTx/>
                <a:latin typeface="+mn-lt"/>
                <a:ea typeface="+mn-ea"/>
                <a:cs typeface="+mn-cs"/>
              </a:rPr>
              <a:t>many numbers :");</a:t>
            </a:r>
            <a:endParaRPr kumimoji="0" lang="en-US" sz="1800" b="1"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err="1">
                <a:ln>
                  <a:noFill/>
                </a:ln>
                <a:solidFill>
                  <a:srgbClr val="002060"/>
                </a:solidFill>
                <a:effectLst/>
                <a:uLnTx/>
                <a:uFillTx/>
                <a:latin typeface="+mn-lt"/>
                <a:ea typeface="+mn-ea"/>
                <a:cs typeface="+mn-cs"/>
              </a:rPr>
              <a:t>scanf</a:t>
            </a:r>
            <a:r>
              <a:rPr kumimoji="0" lang="en-US" sz="1800" b="1" i="0" u="none" strike="noStrike" kern="1200" cap="none" spc="0" normalizeH="0" baseline="0" noProof="0" dirty="0">
                <a:ln>
                  <a:noFill/>
                </a:ln>
                <a:solidFill>
                  <a:srgbClr val="002060"/>
                </a:solidFill>
                <a:effectLst/>
                <a:uLnTx/>
                <a:uFillTx/>
                <a:latin typeface="+mn-lt"/>
                <a:ea typeface="+mn-ea"/>
                <a:cs typeface="+mn-cs"/>
              </a:rPr>
              <a:t>("%</a:t>
            </a:r>
            <a:r>
              <a:rPr kumimoji="0" lang="en-US" sz="1800" b="1" i="0" u="none" strike="noStrike" kern="1200" cap="none" spc="0" normalizeH="0" baseline="0" noProof="0" dirty="0" err="1">
                <a:ln>
                  <a:noFill/>
                </a:ln>
                <a:solidFill>
                  <a:srgbClr val="002060"/>
                </a:solidFill>
                <a:effectLst/>
                <a:uLnTx/>
                <a:uFillTx/>
                <a:latin typeface="+mn-lt"/>
                <a:ea typeface="+mn-ea"/>
                <a:cs typeface="+mn-cs"/>
              </a:rPr>
              <a:t>d",&amp;n</a:t>
            </a:r>
            <a:r>
              <a:rPr kumimoji="0" lang="en-US" sz="1800" b="1" i="0" u="none" strike="noStrike" kern="1200" cap="none" spc="0" normalizeH="0" baseline="0" noProof="0" dirty="0">
                <a:ln>
                  <a:noFill/>
                </a:ln>
                <a:solidFill>
                  <a:srgbClr val="002060"/>
                </a:solidFill>
                <a:effectLst/>
                <a:uLnTx/>
                <a:uFillTx/>
                <a:latin typeface="+mn-lt"/>
                <a:ea typeface="+mn-ea"/>
                <a:cs typeface="+mn-cs"/>
              </a:rPr>
              <a:t>);</a:t>
            </a:r>
            <a:endParaRPr kumimoji="0" lang="en-US" sz="1800" b="1"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1"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err="1">
                <a:ln>
                  <a:noFill/>
                </a:ln>
                <a:solidFill>
                  <a:srgbClr val="002060"/>
                </a:solidFill>
                <a:effectLst/>
                <a:uLnTx/>
                <a:uFillTx/>
                <a:latin typeface="+mn-lt"/>
                <a:ea typeface="+mn-ea"/>
                <a:cs typeface="+mn-cs"/>
              </a:rPr>
              <a:t>printf</a:t>
            </a:r>
            <a:r>
              <a:rPr kumimoji="0" lang="en-US" sz="1800" b="1" i="0" u="none" strike="noStrike" kern="1200" cap="none" spc="0" normalizeH="0" baseline="0" noProof="0" dirty="0">
                <a:ln>
                  <a:noFill/>
                </a:ln>
                <a:solidFill>
                  <a:srgbClr val="002060"/>
                </a:solidFill>
                <a:effectLst/>
                <a:uLnTx/>
                <a:uFillTx/>
                <a:latin typeface="+mn-lt"/>
                <a:ea typeface="+mn-ea"/>
                <a:cs typeface="+mn-cs"/>
              </a:rPr>
              <a:t>("\</a:t>
            </a:r>
            <a:r>
              <a:rPr kumimoji="0" lang="en-US" sz="1800" b="1" i="0" u="none" strike="noStrike" kern="1200" cap="none" spc="0" normalizeH="0" baseline="0" noProof="0" dirty="0" err="1">
                <a:ln>
                  <a:noFill/>
                </a:ln>
                <a:solidFill>
                  <a:srgbClr val="002060"/>
                </a:solidFill>
                <a:effectLst/>
                <a:uLnTx/>
                <a:uFillTx/>
                <a:latin typeface="+mn-lt"/>
                <a:ea typeface="+mn-ea"/>
                <a:cs typeface="+mn-cs"/>
              </a:rPr>
              <a:t>nEnter</a:t>
            </a:r>
            <a:r>
              <a:rPr kumimoji="0" lang="en-US" sz="1800" b="1" i="0" u="none" strike="noStrike" kern="1200" cap="none" spc="0" normalizeH="0" baseline="0" noProof="0" dirty="0">
                <a:ln>
                  <a:noFill/>
                </a:ln>
                <a:solidFill>
                  <a:srgbClr val="002060"/>
                </a:solidFill>
                <a:effectLst/>
                <a:uLnTx/>
                <a:uFillTx/>
                <a:latin typeface="+mn-lt"/>
                <a:ea typeface="+mn-ea"/>
                <a:cs typeface="+mn-cs"/>
              </a:rPr>
              <a:t> data for array: ");</a:t>
            </a:r>
            <a:endParaRPr kumimoji="0" lang="en-US" sz="1800" b="1"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2060"/>
                </a:solidFill>
                <a:effectLst/>
                <a:uLnTx/>
                <a:uFillTx/>
                <a:latin typeface="+mn-lt"/>
                <a:ea typeface="+mn-ea"/>
                <a:cs typeface="+mn-cs"/>
              </a:rPr>
              <a:t>for(</a:t>
            </a:r>
            <a:r>
              <a:rPr kumimoji="0" lang="en-US" sz="1800" b="1" i="0" u="none" strike="noStrike" kern="1200" cap="none" spc="0" normalizeH="0" baseline="0" noProof="0" dirty="0" err="1">
                <a:ln>
                  <a:noFill/>
                </a:ln>
                <a:solidFill>
                  <a:srgbClr val="002060"/>
                </a:solidFill>
                <a:effectLst/>
                <a:uLnTx/>
                <a:uFillTx/>
                <a:latin typeface="+mn-lt"/>
                <a:ea typeface="+mn-ea"/>
                <a:cs typeface="+mn-cs"/>
              </a:rPr>
              <a:t>i</a:t>
            </a:r>
            <a:r>
              <a:rPr kumimoji="0" lang="en-US" sz="1800" b="1" i="0" u="none" strike="noStrike" kern="1200" cap="none" spc="0" normalizeH="0" baseline="0" noProof="0" dirty="0">
                <a:ln>
                  <a:noFill/>
                </a:ln>
                <a:solidFill>
                  <a:srgbClr val="002060"/>
                </a:solidFill>
                <a:effectLst/>
                <a:uLnTx/>
                <a:uFillTx/>
                <a:latin typeface="+mn-lt"/>
                <a:ea typeface="+mn-ea"/>
                <a:cs typeface="+mn-cs"/>
              </a:rPr>
              <a:t>=0;i&lt;</a:t>
            </a:r>
            <a:r>
              <a:rPr kumimoji="0" lang="en-US" sz="1800" b="1" i="0" u="none" strike="noStrike" kern="1200" cap="none" spc="0" normalizeH="0" baseline="0" noProof="0" dirty="0" err="1">
                <a:ln>
                  <a:noFill/>
                </a:ln>
                <a:solidFill>
                  <a:srgbClr val="002060"/>
                </a:solidFill>
                <a:effectLst/>
                <a:uLnTx/>
                <a:uFillTx/>
                <a:latin typeface="+mn-lt"/>
                <a:ea typeface="+mn-ea"/>
                <a:cs typeface="+mn-cs"/>
              </a:rPr>
              <a:t>n;i</a:t>
            </a:r>
            <a:r>
              <a:rPr kumimoji="0" lang="en-US" sz="1800" b="1" i="0" u="none" strike="noStrike" kern="1200" cap="none" spc="0" normalizeH="0" baseline="0" noProof="0" dirty="0">
                <a:ln>
                  <a:noFill/>
                </a:ln>
                <a:solidFill>
                  <a:srgbClr val="002060"/>
                </a:solidFill>
                <a:effectLst/>
                <a:uLnTx/>
                <a:uFillTx/>
                <a:latin typeface="+mn-lt"/>
                <a:ea typeface="+mn-ea"/>
                <a:cs typeface="+mn-cs"/>
              </a:rPr>
              <a:t>++)</a:t>
            </a:r>
            <a:endParaRPr kumimoji="0" lang="en-US" sz="1800" b="1"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2060"/>
                </a:solidFill>
                <a:effectLst/>
                <a:uLnTx/>
                <a:uFillTx/>
                <a:latin typeface="+mn-lt"/>
                <a:ea typeface="+mn-ea"/>
                <a:cs typeface="+mn-cs"/>
              </a:rPr>
              <a:t>	</a:t>
            </a:r>
            <a:r>
              <a:rPr kumimoji="0" lang="en-US" sz="1800" b="1" i="0" u="none" strike="noStrike" kern="1200" cap="none" spc="0" normalizeH="0" baseline="0" noProof="0" dirty="0" err="1">
                <a:ln>
                  <a:noFill/>
                </a:ln>
                <a:solidFill>
                  <a:srgbClr val="002060"/>
                </a:solidFill>
                <a:effectLst/>
                <a:uLnTx/>
                <a:uFillTx/>
                <a:latin typeface="+mn-lt"/>
                <a:ea typeface="+mn-ea"/>
                <a:cs typeface="+mn-cs"/>
              </a:rPr>
              <a:t>scanf</a:t>
            </a:r>
            <a:r>
              <a:rPr kumimoji="0" lang="en-US" sz="1800" b="1" i="0" u="none" strike="noStrike" kern="1200" cap="none" spc="0" normalizeH="0" baseline="0" noProof="0" dirty="0">
                <a:ln>
                  <a:noFill/>
                </a:ln>
                <a:solidFill>
                  <a:srgbClr val="002060"/>
                </a:solidFill>
                <a:effectLst/>
                <a:uLnTx/>
                <a:uFillTx/>
                <a:latin typeface="+mn-lt"/>
                <a:ea typeface="+mn-ea"/>
                <a:cs typeface="+mn-cs"/>
              </a:rPr>
              <a:t>("%</a:t>
            </a:r>
            <a:r>
              <a:rPr kumimoji="0" lang="en-US" sz="1800" b="1" i="0" u="none" strike="noStrike" kern="1200" cap="none" spc="0" normalizeH="0" baseline="0" noProof="0" dirty="0" err="1">
                <a:ln>
                  <a:noFill/>
                </a:ln>
                <a:solidFill>
                  <a:srgbClr val="002060"/>
                </a:solidFill>
                <a:effectLst/>
                <a:uLnTx/>
                <a:uFillTx/>
                <a:latin typeface="+mn-lt"/>
                <a:ea typeface="+mn-ea"/>
                <a:cs typeface="+mn-cs"/>
              </a:rPr>
              <a:t>d",&amp;a</a:t>
            </a:r>
            <a:r>
              <a:rPr kumimoji="0" lang="en-US" sz="1800" b="1" i="0" u="none" strike="noStrike" kern="1200" cap="none" spc="0" normalizeH="0" baseline="0" noProof="0" dirty="0">
                <a:ln>
                  <a:noFill/>
                </a:ln>
                <a:solidFill>
                  <a:srgbClr val="002060"/>
                </a:solidFill>
                <a:effectLst/>
                <a:uLnTx/>
                <a:uFillTx/>
                <a:latin typeface="+mn-lt"/>
                <a:ea typeface="+mn-ea"/>
                <a:cs typeface="+mn-cs"/>
              </a:rPr>
              <a:t>[</a:t>
            </a:r>
            <a:r>
              <a:rPr kumimoji="0" lang="en-US" sz="1800" b="1" i="0" u="none" strike="noStrike" kern="1200" cap="none" spc="0" normalizeH="0" baseline="0" noProof="0" dirty="0" err="1">
                <a:ln>
                  <a:noFill/>
                </a:ln>
                <a:solidFill>
                  <a:srgbClr val="002060"/>
                </a:solidFill>
                <a:effectLst/>
                <a:uLnTx/>
                <a:uFillTx/>
                <a:latin typeface="+mn-lt"/>
                <a:ea typeface="+mn-ea"/>
                <a:cs typeface="+mn-cs"/>
              </a:rPr>
              <a:t>i</a:t>
            </a:r>
            <a:r>
              <a:rPr kumimoji="0" lang="en-US" sz="1800" b="1" i="0" u="none" strike="noStrike" kern="1200" cap="none" spc="0" normalizeH="0" baseline="0" noProof="0" dirty="0">
                <a:ln>
                  <a:noFill/>
                </a:ln>
                <a:solidFill>
                  <a:srgbClr val="002060"/>
                </a:solidFill>
                <a:effectLst/>
                <a:uLnTx/>
                <a:uFillTx/>
                <a:latin typeface="+mn-lt"/>
                <a:ea typeface="+mn-ea"/>
                <a:cs typeface="+mn-cs"/>
              </a:rPr>
              <a:t>]);</a:t>
            </a:r>
            <a:endParaRPr kumimoji="0" lang="en-US" sz="1800" b="1"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1"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err="1">
                <a:ln>
                  <a:noFill/>
                </a:ln>
                <a:solidFill>
                  <a:srgbClr val="002060"/>
                </a:solidFill>
                <a:effectLst/>
                <a:uLnTx/>
                <a:uFillTx/>
                <a:latin typeface="+mn-lt"/>
                <a:ea typeface="+mn-ea"/>
                <a:cs typeface="+mn-cs"/>
              </a:rPr>
              <a:t>bubbleSort</a:t>
            </a:r>
            <a:r>
              <a:rPr kumimoji="0" lang="en-US" sz="1800" b="1" i="0" u="none" strike="noStrike" kern="1200" cap="none" spc="0" normalizeH="0" baseline="0" noProof="0" dirty="0">
                <a:ln>
                  <a:noFill/>
                </a:ln>
                <a:solidFill>
                  <a:srgbClr val="002060"/>
                </a:solidFill>
                <a:effectLst/>
                <a:uLnTx/>
                <a:uFillTx/>
                <a:latin typeface="+mn-lt"/>
                <a:ea typeface="+mn-ea"/>
                <a:cs typeface="+mn-cs"/>
              </a:rPr>
              <a:t>(</a:t>
            </a:r>
            <a:r>
              <a:rPr kumimoji="0" lang="en-US" sz="1800" b="1" i="0" u="none" strike="noStrike" kern="1200" cap="none" spc="0" normalizeH="0" baseline="0" noProof="0" dirty="0" err="1">
                <a:ln>
                  <a:noFill/>
                </a:ln>
                <a:solidFill>
                  <a:srgbClr val="002060"/>
                </a:solidFill>
                <a:effectLst/>
                <a:uLnTx/>
                <a:uFillTx/>
                <a:latin typeface="+mn-lt"/>
                <a:ea typeface="+mn-ea"/>
                <a:cs typeface="+mn-cs"/>
              </a:rPr>
              <a:t>a,n</a:t>
            </a:r>
            <a:r>
              <a:rPr kumimoji="0" lang="en-US" sz="1800" b="1" i="0" u="none" strike="noStrike" kern="1200" cap="none" spc="0" normalizeH="0" baseline="0" noProof="0" dirty="0">
                <a:ln>
                  <a:noFill/>
                </a:ln>
                <a:solidFill>
                  <a:srgbClr val="002060"/>
                </a:solidFill>
                <a:effectLst/>
                <a:uLnTx/>
                <a:uFillTx/>
                <a:latin typeface="+mn-lt"/>
                <a:ea typeface="+mn-ea"/>
                <a:cs typeface="+mn-cs"/>
              </a:rPr>
              <a:t>); </a:t>
            </a:r>
            <a:r>
              <a:rPr kumimoji="0" lang="en-US" sz="1800" b="1" i="0" u="none" strike="noStrike" kern="1200" cap="none" spc="0" normalizeH="0" baseline="0" noProof="0" dirty="0">
                <a:ln>
                  <a:noFill/>
                </a:ln>
                <a:solidFill>
                  <a:srgbClr val="00B050"/>
                </a:solidFill>
                <a:effectLst/>
                <a:uLnTx/>
                <a:uFillTx/>
                <a:latin typeface="+mn-lt"/>
                <a:ea typeface="+mn-ea"/>
                <a:cs typeface="+mn-cs"/>
              </a:rPr>
              <a:t>//Function Call</a:t>
            </a:r>
            <a:endParaRPr kumimoji="0" lang="en-US" sz="1800" b="1" i="0" u="none" strike="noStrike" kern="1200" cap="none" spc="0" normalizeH="0" baseline="0" noProof="0" dirty="0">
              <a:ln>
                <a:noFill/>
              </a:ln>
              <a:solidFill>
                <a:srgbClr val="00B05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1" i="0" u="none" strike="noStrike" kern="1200" cap="none" spc="0" normalizeH="0" baseline="0" noProof="0" dirty="0">
              <a:ln>
                <a:noFill/>
              </a:ln>
              <a:solidFill>
                <a:srgbClr val="00B05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err="1">
                <a:ln>
                  <a:noFill/>
                </a:ln>
                <a:solidFill>
                  <a:srgbClr val="002060"/>
                </a:solidFill>
                <a:effectLst/>
                <a:uLnTx/>
                <a:uFillTx/>
                <a:latin typeface="+mn-lt"/>
                <a:ea typeface="+mn-ea"/>
                <a:cs typeface="+mn-cs"/>
              </a:rPr>
              <a:t>printf</a:t>
            </a:r>
            <a:r>
              <a:rPr kumimoji="0" lang="en-US" sz="1800" b="1" i="0" u="none" strike="noStrike" kern="1200" cap="none" spc="0" normalizeH="0" baseline="0" noProof="0" dirty="0">
                <a:ln>
                  <a:noFill/>
                </a:ln>
                <a:solidFill>
                  <a:srgbClr val="002060"/>
                </a:solidFill>
                <a:effectLst/>
                <a:uLnTx/>
                <a:uFillTx/>
                <a:latin typeface="+mn-lt"/>
                <a:ea typeface="+mn-ea"/>
                <a:cs typeface="+mn-cs"/>
              </a:rPr>
              <a:t>(“\</a:t>
            </a:r>
            <a:r>
              <a:rPr kumimoji="0" lang="en-US" sz="1800" b="1" i="0" u="none" strike="noStrike" kern="1200" cap="none" spc="0" normalizeH="0" baseline="0" noProof="0" dirty="0" err="1">
                <a:ln>
                  <a:noFill/>
                </a:ln>
                <a:solidFill>
                  <a:srgbClr val="002060"/>
                </a:solidFill>
                <a:effectLst/>
                <a:uLnTx/>
                <a:uFillTx/>
                <a:latin typeface="+mn-lt"/>
                <a:ea typeface="+mn-ea"/>
                <a:cs typeface="+mn-cs"/>
              </a:rPr>
              <a:t>nThe</a:t>
            </a:r>
            <a:r>
              <a:rPr kumimoji="0" lang="en-US" sz="1800" b="1" i="0" u="none" strike="noStrike" kern="1200" cap="none" spc="0" normalizeH="0" baseline="0" noProof="0" dirty="0">
                <a:ln>
                  <a:noFill/>
                </a:ln>
                <a:solidFill>
                  <a:srgbClr val="002060"/>
                </a:solidFill>
                <a:effectLst/>
                <a:uLnTx/>
                <a:uFillTx/>
                <a:latin typeface="+mn-lt"/>
                <a:ea typeface="+mn-ea"/>
                <a:cs typeface="+mn-cs"/>
              </a:rPr>
              <a:t> Numbers in </a:t>
            </a:r>
            <a:endParaRPr kumimoji="0" lang="en-US" sz="1800" b="1"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2060"/>
                </a:solidFill>
                <a:effectLst/>
                <a:uLnTx/>
                <a:uFillTx/>
                <a:latin typeface="+mn-lt"/>
                <a:ea typeface="+mn-ea"/>
                <a:cs typeface="+mn-cs"/>
              </a:rPr>
              <a:t>ascending order are:”);</a:t>
            </a:r>
            <a:endParaRPr kumimoji="0" lang="en-US" sz="1800" b="1"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2060"/>
                </a:solidFill>
                <a:effectLst/>
                <a:uLnTx/>
                <a:uFillTx/>
                <a:latin typeface="+mn-lt"/>
                <a:ea typeface="+mn-ea"/>
                <a:cs typeface="+mn-cs"/>
              </a:rPr>
              <a:t>for(</a:t>
            </a:r>
            <a:r>
              <a:rPr kumimoji="0" lang="en-US" sz="1800" b="1" i="0" u="none" strike="noStrike" kern="1200" cap="none" spc="0" normalizeH="0" baseline="0" noProof="0" dirty="0" err="1">
                <a:ln>
                  <a:noFill/>
                </a:ln>
                <a:solidFill>
                  <a:srgbClr val="002060"/>
                </a:solidFill>
                <a:effectLst/>
                <a:uLnTx/>
                <a:uFillTx/>
                <a:latin typeface="+mn-lt"/>
                <a:ea typeface="+mn-ea"/>
                <a:cs typeface="+mn-cs"/>
              </a:rPr>
              <a:t>i</a:t>
            </a:r>
            <a:r>
              <a:rPr kumimoji="0" lang="en-US" sz="1800" b="1" i="0" u="none" strike="noStrike" kern="1200" cap="none" spc="0" normalizeH="0" baseline="0" noProof="0" dirty="0">
                <a:ln>
                  <a:noFill/>
                </a:ln>
                <a:solidFill>
                  <a:srgbClr val="002060"/>
                </a:solidFill>
                <a:effectLst/>
                <a:uLnTx/>
                <a:uFillTx/>
                <a:latin typeface="+mn-lt"/>
                <a:ea typeface="+mn-ea"/>
                <a:cs typeface="+mn-cs"/>
              </a:rPr>
              <a:t>=0; </a:t>
            </a:r>
            <a:r>
              <a:rPr kumimoji="0" lang="en-US" sz="1800" b="1" i="0" u="none" strike="noStrike" kern="1200" cap="none" spc="0" normalizeH="0" baseline="0" noProof="0" dirty="0" err="1">
                <a:ln>
                  <a:noFill/>
                </a:ln>
                <a:solidFill>
                  <a:srgbClr val="002060"/>
                </a:solidFill>
                <a:effectLst/>
                <a:uLnTx/>
                <a:uFillTx/>
                <a:latin typeface="+mn-lt"/>
                <a:ea typeface="+mn-ea"/>
                <a:cs typeface="+mn-cs"/>
              </a:rPr>
              <a:t>i</a:t>
            </a:r>
            <a:r>
              <a:rPr kumimoji="0" lang="en-US" sz="1800" b="1" i="0" u="none" strike="noStrike" kern="1200" cap="none" spc="0" normalizeH="0" baseline="0" noProof="0" dirty="0">
                <a:ln>
                  <a:noFill/>
                </a:ln>
                <a:solidFill>
                  <a:srgbClr val="002060"/>
                </a:solidFill>
                <a:effectLst/>
                <a:uLnTx/>
                <a:uFillTx/>
                <a:latin typeface="+mn-lt"/>
                <a:ea typeface="+mn-ea"/>
                <a:cs typeface="+mn-cs"/>
              </a:rPr>
              <a:t>&lt;n; </a:t>
            </a:r>
            <a:r>
              <a:rPr kumimoji="0" lang="en-US" sz="1800" b="1" i="0" u="none" strike="noStrike" kern="1200" cap="none" spc="0" normalizeH="0" baseline="0" noProof="0" dirty="0" err="1">
                <a:ln>
                  <a:noFill/>
                </a:ln>
                <a:solidFill>
                  <a:srgbClr val="002060"/>
                </a:solidFill>
                <a:effectLst/>
                <a:uLnTx/>
                <a:uFillTx/>
                <a:latin typeface="+mn-lt"/>
                <a:ea typeface="+mn-ea"/>
                <a:cs typeface="+mn-cs"/>
              </a:rPr>
              <a:t>i</a:t>
            </a:r>
            <a:r>
              <a:rPr kumimoji="0" lang="en-US" sz="1800" b="1" i="0" u="none" strike="noStrike" kern="1200" cap="none" spc="0" normalizeH="0" baseline="0" noProof="0" dirty="0">
                <a:ln>
                  <a:noFill/>
                </a:ln>
                <a:solidFill>
                  <a:srgbClr val="002060"/>
                </a:solidFill>
                <a:effectLst/>
                <a:uLnTx/>
                <a:uFillTx/>
                <a:latin typeface="+mn-lt"/>
                <a:ea typeface="+mn-ea"/>
                <a:cs typeface="+mn-cs"/>
              </a:rPr>
              <a:t>++)</a:t>
            </a:r>
            <a:endParaRPr kumimoji="0" lang="en-US" sz="1800" b="1"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2060"/>
                </a:solidFill>
                <a:effectLst/>
                <a:uLnTx/>
                <a:uFillTx/>
                <a:latin typeface="+mn-lt"/>
                <a:ea typeface="+mn-ea"/>
                <a:cs typeface="+mn-cs"/>
              </a:rPr>
              <a:t>	</a:t>
            </a:r>
            <a:r>
              <a:rPr kumimoji="0" lang="en-US" sz="1800" b="1" i="0" u="none" strike="noStrike" kern="1200" cap="none" spc="0" normalizeH="0" baseline="0" noProof="0" dirty="0" err="1">
                <a:ln>
                  <a:noFill/>
                </a:ln>
                <a:solidFill>
                  <a:srgbClr val="002060"/>
                </a:solidFill>
                <a:effectLst/>
                <a:uLnTx/>
                <a:uFillTx/>
                <a:latin typeface="+mn-lt"/>
                <a:ea typeface="+mn-ea"/>
                <a:cs typeface="+mn-cs"/>
              </a:rPr>
              <a:t>printf</a:t>
            </a:r>
            <a:r>
              <a:rPr kumimoji="0" lang="en-US" sz="1800" b="1" i="0" u="none" strike="noStrike" kern="1200" cap="none" spc="0" normalizeH="0" baseline="0" noProof="0" dirty="0">
                <a:ln>
                  <a:noFill/>
                </a:ln>
                <a:solidFill>
                  <a:srgbClr val="002060"/>
                </a:solidFill>
                <a:effectLst/>
                <a:uLnTx/>
                <a:uFillTx/>
                <a:latin typeface="+mn-lt"/>
                <a:ea typeface="+mn-ea"/>
                <a:cs typeface="+mn-cs"/>
              </a:rPr>
              <a:t>("%d ",a[</a:t>
            </a:r>
            <a:r>
              <a:rPr kumimoji="0" lang="en-US" sz="1800" b="1" i="0" u="none" strike="noStrike" kern="1200" cap="none" spc="0" normalizeH="0" baseline="0" noProof="0" dirty="0" err="1">
                <a:ln>
                  <a:noFill/>
                </a:ln>
                <a:solidFill>
                  <a:srgbClr val="002060"/>
                </a:solidFill>
                <a:effectLst/>
                <a:uLnTx/>
                <a:uFillTx/>
                <a:latin typeface="+mn-lt"/>
                <a:ea typeface="+mn-ea"/>
                <a:cs typeface="+mn-cs"/>
              </a:rPr>
              <a:t>i</a:t>
            </a:r>
            <a:r>
              <a:rPr kumimoji="0" lang="en-US" sz="1800" b="1" i="0" u="none" strike="noStrike" kern="1200" cap="none" spc="0" normalizeH="0" baseline="0" noProof="0" dirty="0">
                <a:ln>
                  <a:noFill/>
                </a:ln>
                <a:solidFill>
                  <a:srgbClr val="002060"/>
                </a:solidFill>
                <a:effectLst/>
                <a:uLnTx/>
                <a:uFillTx/>
                <a:latin typeface="+mn-lt"/>
                <a:ea typeface="+mn-ea"/>
                <a:cs typeface="+mn-cs"/>
              </a:rPr>
              <a:t>]);</a:t>
            </a:r>
            <a:endParaRPr kumimoji="0" lang="en-US" sz="1800" b="1"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2060"/>
                </a:solidFill>
                <a:effectLst/>
                <a:uLnTx/>
                <a:uFillTx/>
                <a:latin typeface="+mn-lt"/>
                <a:ea typeface="+mn-ea"/>
                <a:cs typeface="+mn-cs"/>
              </a:rPr>
              <a:t>return 0;</a:t>
            </a:r>
            <a:endParaRPr kumimoji="0" lang="en-US" sz="1800" b="1"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2060"/>
                </a:solidFill>
                <a:effectLst/>
                <a:uLnTx/>
                <a:uFillTx/>
                <a:latin typeface="+mn-lt"/>
                <a:ea typeface="+mn-ea"/>
                <a:cs typeface="+mn-cs"/>
              </a:rPr>
              <a:t>}</a:t>
            </a:r>
            <a:endParaRPr kumimoji="0" lang="en-US" sz="1800" b="1" i="0" u="none" strike="noStrike" kern="1200" cap="none" spc="0" normalizeH="0" baseline="0" noProof="0" dirty="0">
              <a:ln>
                <a:noFill/>
              </a:ln>
              <a:solidFill>
                <a:srgbClr val="002060"/>
              </a:solidFill>
              <a:effectLst/>
              <a:uLnTx/>
              <a:uFillTx/>
              <a:latin typeface="+mn-lt"/>
              <a:ea typeface="+mn-ea"/>
              <a:cs typeface="+mn-cs"/>
            </a:endParaRPr>
          </a:p>
        </p:txBody>
      </p:sp>
      <p:sp>
        <p:nvSpPr>
          <p:cNvPr id="6" name="Rectangle 5"/>
          <p:cNvSpPr/>
          <p:nvPr/>
        </p:nvSpPr>
        <p:spPr>
          <a:xfrm>
            <a:off x="5562600" y="0"/>
            <a:ext cx="3581400" cy="1219200"/>
          </a:xfrm>
          <a:prstGeom prst="rect">
            <a:avLst/>
          </a:prstGeom>
          <a:solidFill>
            <a:schemeClr val="accent2">
              <a:lumMod val="75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chemeClr val="lt1"/>
                </a:solidFill>
                <a:effectLst/>
                <a:uLnTx/>
                <a:uFillTx/>
                <a:latin typeface="+mn-lt"/>
                <a:ea typeface="+mn-ea"/>
                <a:cs typeface="+mn-cs"/>
              </a:rPr>
              <a:t>sort the elements of an array in ascending order by calling a sort function</a:t>
            </a:r>
            <a:endParaRPr kumimoji="0" lang="en-US" sz="1800" b="1" i="0" u="none" strike="noStrike" kern="1200" cap="none" spc="0" normalizeH="0" baseline="0" noProof="0" dirty="0">
              <a:ln>
                <a:noFill/>
              </a:ln>
              <a:solidFill>
                <a:schemeClr val="lt1"/>
              </a:solidFill>
              <a:effectLst/>
              <a:uLnTx/>
              <a:uFillTx/>
              <a:latin typeface="+mn-lt"/>
              <a:ea typeface="+mn-ea"/>
              <a:cs typeface="+mn-cs"/>
            </a:endParaRPr>
          </a:p>
        </p:txBody>
      </p:sp>
      <p:sp>
        <p:nvSpPr>
          <p:cNvPr id="7" name="Rectangle 6"/>
          <p:cNvSpPr/>
          <p:nvPr/>
        </p:nvSpPr>
        <p:spPr>
          <a:xfrm>
            <a:off x="4953000" y="1447800"/>
            <a:ext cx="4191000" cy="5181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B050"/>
                </a:solidFill>
                <a:effectLst/>
                <a:uLnTx/>
                <a:uFillTx/>
                <a:latin typeface="+mn-lt"/>
                <a:ea typeface="+mn-ea"/>
                <a:cs typeface="+mn-cs"/>
              </a:rPr>
              <a:t>/*Bubble Sort Function*/</a:t>
            </a:r>
            <a:endParaRPr kumimoji="0" lang="en-US" sz="1800" b="1" i="0" u="none" strike="noStrike" kern="1200" cap="none" spc="0" normalizeH="0" baseline="0" noProof="0" dirty="0">
              <a:ln>
                <a:noFill/>
              </a:ln>
              <a:solidFill>
                <a:srgbClr val="00B05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2060"/>
                </a:solidFill>
                <a:effectLst/>
                <a:uLnTx/>
                <a:uFillTx/>
                <a:latin typeface="+mn-lt"/>
                <a:ea typeface="+mn-ea"/>
                <a:cs typeface="+mn-cs"/>
              </a:rPr>
              <a:t>void </a:t>
            </a:r>
            <a:r>
              <a:rPr kumimoji="0" lang="en-US" sz="1800" b="1" i="0" u="none" strike="noStrike" kern="1200" cap="none" spc="0" normalizeH="0" baseline="0" noProof="0" dirty="0" err="1">
                <a:ln>
                  <a:noFill/>
                </a:ln>
                <a:solidFill>
                  <a:srgbClr val="002060"/>
                </a:solidFill>
                <a:effectLst/>
                <a:uLnTx/>
                <a:uFillTx/>
                <a:latin typeface="+mn-lt"/>
                <a:ea typeface="+mn-ea"/>
                <a:cs typeface="+mn-cs"/>
              </a:rPr>
              <a:t>bubbleSort</a:t>
            </a:r>
            <a:r>
              <a:rPr kumimoji="0" lang="en-US" sz="1800" b="1" i="0" u="none" strike="noStrike" kern="1200" cap="none" spc="0" normalizeH="0" baseline="0" noProof="0" dirty="0">
                <a:ln>
                  <a:noFill/>
                </a:ln>
                <a:solidFill>
                  <a:srgbClr val="002060"/>
                </a:solidFill>
                <a:effectLst/>
                <a:uLnTx/>
                <a:uFillTx/>
                <a:latin typeface="+mn-lt"/>
                <a:ea typeface="+mn-ea"/>
                <a:cs typeface="+mn-cs"/>
              </a:rPr>
              <a:t>(</a:t>
            </a:r>
            <a:r>
              <a:rPr kumimoji="0" lang="en-US" sz="1800" b="1" i="0" u="none" strike="noStrike" kern="1200" cap="none" spc="0" normalizeH="0" baseline="0" noProof="0" dirty="0" err="1">
                <a:ln>
                  <a:noFill/>
                </a:ln>
                <a:solidFill>
                  <a:srgbClr val="002060"/>
                </a:solidFill>
                <a:effectLst/>
                <a:uLnTx/>
                <a:uFillTx/>
                <a:latin typeface="+mn-lt"/>
                <a:ea typeface="+mn-ea"/>
                <a:cs typeface="+mn-cs"/>
              </a:rPr>
              <a:t>int</a:t>
            </a:r>
            <a:r>
              <a:rPr kumimoji="0" lang="en-US" sz="1800" b="1" i="0" u="none" strike="noStrike" kern="1200" cap="none" spc="0" normalizeH="0" baseline="0" noProof="0" dirty="0">
                <a:ln>
                  <a:noFill/>
                </a:ln>
                <a:solidFill>
                  <a:srgbClr val="002060"/>
                </a:solidFill>
                <a:effectLst/>
                <a:uLnTx/>
                <a:uFillTx/>
                <a:latin typeface="+mn-lt"/>
                <a:ea typeface="+mn-ea"/>
                <a:cs typeface="+mn-cs"/>
              </a:rPr>
              <a:t> a[], </a:t>
            </a:r>
            <a:r>
              <a:rPr kumimoji="0" lang="en-US" sz="1800" b="1" i="0" u="none" strike="noStrike" kern="1200" cap="none" spc="0" normalizeH="0" baseline="0" noProof="0" dirty="0" err="1">
                <a:ln>
                  <a:noFill/>
                </a:ln>
                <a:solidFill>
                  <a:srgbClr val="002060"/>
                </a:solidFill>
                <a:effectLst/>
                <a:uLnTx/>
                <a:uFillTx/>
                <a:latin typeface="+mn-lt"/>
                <a:ea typeface="+mn-ea"/>
                <a:cs typeface="+mn-cs"/>
              </a:rPr>
              <a:t>int</a:t>
            </a:r>
            <a:r>
              <a:rPr kumimoji="0" lang="en-US" sz="1800" b="1" i="0" u="none" strike="noStrike" kern="1200" cap="none" spc="0" normalizeH="0" baseline="0" noProof="0" dirty="0">
                <a:ln>
                  <a:noFill/>
                </a:ln>
                <a:solidFill>
                  <a:srgbClr val="002060"/>
                </a:solidFill>
                <a:effectLst/>
                <a:uLnTx/>
                <a:uFillTx/>
                <a:latin typeface="+mn-lt"/>
                <a:ea typeface="+mn-ea"/>
                <a:cs typeface="+mn-cs"/>
              </a:rPr>
              <a:t> n)</a:t>
            </a:r>
            <a:endParaRPr kumimoji="0" lang="en-US" sz="1800" b="1"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2060"/>
                </a:solidFill>
                <a:effectLst/>
                <a:uLnTx/>
                <a:uFillTx/>
                <a:latin typeface="+mn-lt"/>
                <a:ea typeface="+mn-ea"/>
                <a:cs typeface="+mn-cs"/>
              </a:rPr>
              <a:t>{</a:t>
            </a:r>
            <a:endParaRPr kumimoji="0" lang="en-US" sz="1800" b="1"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err="1">
                <a:ln>
                  <a:noFill/>
                </a:ln>
                <a:solidFill>
                  <a:srgbClr val="002060"/>
                </a:solidFill>
                <a:effectLst/>
                <a:uLnTx/>
                <a:uFillTx/>
                <a:latin typeface="+mn-lt"/>
                <a:ea typeface="+mn-ea"/>
                <a:cs typeface="+mn-cs"/>
              </a:rPr>
              <a:t>int</a:t>
            </a:r>
            <a:r>
              <a:rPr kumimoji="0" lang="en-US" sz="1800" b="1" i="0" u="none" strike="noStrike" kern="1200" cap="none" spc="0" normalizeH="0" baseline="0" noProof="0" dirty="0">
                <a:ln>
                  <a:noFill/>
                </a:ln>
                <a:solidFill>
                  <a:srgbClr val="002060"/>
                </a:solidFill>
                <a:effectLst/>
                <a:uLnTx/>
                <a:uFillTx/>
                <a:latin typeface="+mn-lt"/>
                <a:ea typeface="+mn-ea"/>
                <a:cs typeface="+mn-cs"/>
              </a:rPr>
              <a:t> </a:t>
            </a:r>
            <a:r>
              <a:rPr kumimoji="0" lang="en-US" sz="1800" b="1" i="0" u="none" strike="noStrike" kern="1200" cap="none" spc="0" normalizeH="0" baseline="0" noProof="0" dirty="0" err="1">
                <a:ln>
                  <a:noFill/>
                </a:ln>
                <a:solidFill>
                  <a:srgbClr val="002060"/>
                </a:solidFill>
                <a:effectLst/>
                <a:uLnTx/>
                <a:uFillTx/>
                <a:latin typeface="+mn-lt"/>
                <a:ea typeface="+mn-ea"/>
                <a:cs typeface="+mn-cs"/>
              </a:rPr>
              <a:t>i</a:t>
            </a:r>
            <a:r>
              <a:rPr kumimoji="0" lang="en-US" sz="1800" b="1" i="0" u="none" strike="noStrike" kern="1200" cap="none" spc="0" normalizeH="0" baseline="0" noProof="0" dirty="0">
                <a:ln>
                  <a:noFill/>
                </a:ln>
                <a:solidFill>
                  <a:srgbClr val="002060"/>
                </a:solidFill>
                <a:effectLst/>
                <a:uLnTx/>
                <a:uFillTx/>
                <a:latin typeface="+mn-lt"/>
                <a:ea typeface="+mn-ea"/>
                <a:cs typeface="+mn-cs"/>
              </a:rPr>
              <a:t>, j, temp;</a:t>
            </a:r>
            <a:endParaRPr kumimoji="0" lang="en-US" sz="1800" b="1"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2060"/>
                </a:solidFill>
                <a:effectLst/>
                <a:uLnTx/>
                <a:uFillTx/>
                <a:latin typeface="+mn-lt"/>
                <a:ea typeface="+mn-ea"/>
                <a:cs typeface="+mn-cs"/>
              </a:rPr>
              <a:t>for(</a:t>
            </a:r>
            <a:r>
              <a:rPr kumimoji="0" lang="en-US" sz="1800" b="1" i="0" u="none" strike="noStrike" kern="1200" cap="none" spc="0" normalizeH="0" baseline="0" noProof="0" dirty="0" err="1">
                <a:ln>
                  <a:noFill/>
                </a:ln>
                <a:solidFill>
                  <a:srgbClr val="002060"/>
                </a:solidFill>
                <a:effectLst/>
                <a:uLnTx/>
                <a:uFillTx/>
                <a:latin typeface="+mn-lt"/>
                <a:ea typeface="+mn-ea"/>
                <a:cs typeface="+mn-cs"/>
              </a:rPr>
              <a:t>i</a:t>
            </a:r>
            <a:r>
              <a:rPr kumimoji="0" lang="en-US" sz="1800" b="1" i="0" u="none" strike="noStrike" kern="1200" cap="none" spc="0" normalizeH="0" baseline="0" noProof="0" dirty="0">
                <a:ln>
                  <a:noFill/>
                </a:ln>
                <a:solidFill>
                  <a:srgbClr val="002060"/>
                </a:solidFill>
                <a:effectLst/>
                <a:uLnTx/>
                <a:uFillTx/>
                <a:latin typeface="+mn-lt"/>
                <a:ea typeface="+mn-ea"/>
                <a:cs typeface="+mn-cs"/>
              </a:rPr>
              <a:t>=1; </a:t>
            </a:r>
            <a:r>
              <a:rPr kumimoji="0" lang="en-US" sz="1800" b="1" i="0" u="none" strike="noStrike" kern="1200" cap="none" spc="0" normalizeH="0" baseline="0" noProof="0" dirty="0" err="1">
                <a:ln>
                  <a:noFill/>
                </a:ln>
                <a:solidFill>
                  <a:srgbClr val="002060"/>
                </a:solidFill>
                <a:effectLst/>
                <a:uLnTx/>
                <a:uFillTx/>
                <a:latin typeface="+mn-lt"/>
                <a:ea typeface="+mn-ea"/>
                <a:cs typeface="+mn-cs"/>
              </a:rPr>
              <a:t>i</a:t>
            </a:r>
            <a:r>
              <a:rPr kumimoji="0" lang="en-US" sz="1800" b="1" i="0" u="none" strike="noStrike" kern="1200" cap="none" spc="0" normalizeH="0" baseline="0" noProof="0" dirty="0">
                <a:ln>
                  <a:noFill/>
                </a:ln>
                <a:solidFill>
                  <a:srgbClr val="002060"/>
                </a:solidFill>
                <a:effectLst/>
                <a:uLnTx/>
                <a:uFillTx/>
                <a:latin typeface="+mn-lt"/>
                <a:ea typeface="+mn-ea"/>
                <a:cs typeface="+mn-cs"/>
              </a:rPr>
              <a:t>&lt;=n-1; </a:t>
            </a:r>
            <a:r>
              <a:rPr kumimoji="0" lang="en-US" sz="1800" b="1" i="0" u="none" strike="noStrike" kern="1200" cap="none" spc="0" normalizeH="0" baseline="0" noProof="0" dirty="0" err="1">
                <a:ln>
                  <a:noFill/>
                </a:ln>
                <a:solidFill>
                  <a:srgbClr val="002060"/>
                </a:solidFill>
                <a:effectLst/>
                <a:uLnTx/>
                <a:uFillTx/>
                <a:latin typeface="+mn-lt"/>
                <a:ea typeface="+mn-ea"/>
                <a:cs typeface="+mn-cs"/>
              </a:rPr>
              <a:t>i</a:t>
            </a:r>
            <a:r>
              <a:rPr kumimoji="0" lang="en-US" sz="1800" b="1" i="0" u="none" strike="noStrike" kern="1200" cap="none" spc="0" normalizeH="0" baseline="0" noProof="0" dirty="0">
                <a:ln>
                  <a:noFill/>
                </a:ln>
                <a:solidFill>
                  <a:srgbClr val="002060"/>
                </a:solidFill>
                <a:effectLst/>
                <a:uLnTx/>
                <a:uFillTx/>
                <a:latin typeface="+mn-lt"/>
                <a:ea typeface="+mn-ea"/>
                <a:cs typeface="+mn-cs"/>
              </a:rPr>
              <a:t>++)</a:t>
            </a:r>
            <a:endParaRPr kumimoji="0" lang="en-US" sz="1800" b="1" i="0" u="none" strike="noStrike" kern="1200" cap="none" spc="0" normalizeH="0" baseline="0" noProof="0" dirty="0">
              <a:ln>
                <a:noFill/>
              </a:ln>
              <a:solidFill>
                <a:srgbClr val="002060"/>
              </a:solidFill>
              <a:effectLst/>
              <a:uLnTx/>
              <a:uFillTx/>
              <a:latin typeface="+mn-lt"/>
              <a:ea typeface="+mn-ea"/>
              <a:cs typeface="+mn-cs"/>
            </a:endParaRPr>
          </a:p>
          <a:p>
            <a:pPr marL="457200" marR="0" lvl="1"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2060"/>
                </a:solidFill>
                <a:effectLst/>
                <a:uLnTx/>
                <a:uFillTx/>
                <a:latin typeface="+mn-lt"/>
                <a:ea typeface="+mn-ea"/>
                <a:cs typeface="+mn-cs"/>
              </a:rPr>
              <a:t>{</a:t>
            </a:r>
            <a:endParaRPr kumimoji="0" lang="en-US" sz="1800" b="1" i="0" u="none" strike="noStrike" kern="1200" cap="none" spc="0" normalizeH="0" baseline="0" noProof="0" dirty="0">
              <a:ln>
                <a:noFill/>
              </a:ln>
              <a:solidFill>
                <a:srgbClr val="002060"/>
              </a:solidFill>
              <a:effectLst/>
              <a:uLnTx/>
              <a:uFillTx/>
              <a:latin typeface="+mn-lt"/>
              <a:ea typeface="+mn-ea"/>
              <a:cs typeface="+mn-cs"/>
            </a:endParaRPr>
          </a:p>
          <a:p>
            <a:pPr marL="914400" marR="0" lvl="2"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2060"/>
                </a:solidFill>
                <a:effectLst/>
                <a:uLnTx/>
                <a:uFillTx/>
                <a:latin typeface="+mn-lt"/>
                <a:ea typeface="+mn-ea"/>
                <a:cs typeface="+mn-cs"/>
              </a:rPr>
              <a:t>for(j=0; j&lt;n-</a:t>
            </a:r>
            <a:r>
              <a:rPr kumimoji="0" lang="en-US" sz="1800" b="1" i="0" u="none" strike="noStrike" kern="1200" cap="none" spc="0" normalizeH="0" baseline="0" noProof="0" dirty="0" err="1">
                <a:ln>
                  <a:noFill/>
                </a:ln>
                <a:solidFill>
                  <a:srgbClr val="002060"/>
                </a:solidFill>
                <a:effectLst/>
                <a:uLnTx/>
                <a:uFillTx/>
                <a:latin typeface="+mn-lt"/>
                <a:ea typeface="+mn-ea"/>
                <a:cs typeface="+mn-cs"/>
              </a:rPr>
              <a:t>i</a:t>
            </a:r>
            <a:r>
              <a:rPr kumimoji="0" lang="en-US" sz="1800" b="1" i="0" u="none" strike="noStrike" kern="1200" cap="none" spc="0" normalizeH="0" baseline="0" noProof="0" dirty="0">
                <a:ln>
                  <a:noFill/>
                </a:ln>
                <a:solidFill>
                  <a:srgbClr val="002060"/>
                </a:solidFill>
                <a:effectLst/>
                <a:uLnTx/>
                <a:uFillTx/>
                <a:latin typeface="+mn-lt"/>
                <a:ea typeface="+mn-ea"/>
                <a:cs typeface="+mn-cs"/>
              </a:rPr>
              <a:t>; j++)</a:t>
            </a:r>
            <a:endParaRPr kumimoji="0" lang="en-US" sz="1800" b="1" i="0" u="none" strike="noStrike" kern="1200" cap="none" spc="0" normalizeH="0" baseline="0" noProof="0" dirty="0">
              <a:ln>
                <a:noFill/>
              </a:ln>
              <a:solidFill>
                <a:srgbClr val="002060"/>
              </a:solidFill>
              <a:effectLst/>
              <a:uLnTx/>
              <a:uFillTx/>
              <a:latin typeface="+mn-lt"/>
              <a:ea typeface="+mn-ea"/>
              <a:cs typeface="+mn-cs"/>
            </a:endParaRPr>
          </a:p>
          <a:p>
            <a:pPr marL="914400" marR="0" lvl="2"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2060"/>
                </a:solidFill>
                <a:effectLst/>
                <a:uLnTx/>
                <a:uFillTx/>
                <a:latin typeface="+mn-lt"/>
                <a:ea typeface="+mn-ea"/>
                <a:cs typeface="+mn-cs"/>
              </a:rPr>
              <a:t>{</a:t>
            </a:r>
            <a:endParaRPr kumimoji="0" lang="en-US" sz="1800" b="1" i="0" u="none" strike="noStrike" kern="1200" cap="none" spc="0" normalizeH="0" baseline="0" noProof="0" dirty="0">
              <a:ln>
                <a:noFill/>
              </a:ln>
              <a:solidFill>
                <a:srgbClr val="002060"/>
              </a:solidFill>
              <a:effectLst/>
              <a:uLnTx/>
              <a:uFillTx/>
              <a:latin typeface="+mn-lt"/>
              <a:ea typeface="+mn-ea"/>
              <a:cs typeface="+mn-cs"/>
            </a:endParaRPr>
          </a:p>
          <a:p>
            <a:pPr marL="1371600" marR="0" lvl="3"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2060"/>
                </a:solidFill>
                <a:effectLst/>
                <a:uLnTx/>
                <a:uFillTx/>
                <a:latin typeface="+mn-lt"/>
                <a:ea typeface="+mn-ea"/>
                <a:cs typeface="+mn-cs"/>
              </a:rPr>
              <a:t>if(a[j]&gt;a[j+1])</a:t>
            </a:r>
            <a:endParaRPr kumimoji="0" lang="en-US" sz="1800" b="1" i="0" u="none" strike="noStrike" kern="1200" cap="none" spc="0" normalizeH="0" baseline="0" noProof="0" dirty="0">
              <a:ln>
                <a:noFill/>
              </a:ln>
              <a:solidFill>
                <a:srgbClr val="002060"/>
              </a:solidFill>
              <a:effectLst/>
              <a:uLnTx/>
              <a:uFillTx/>
              <a:latin typeface="+mn-lt"/>
              <a:ea typeface="+mn-ea"/>
              <a:cs typeface="+mn-cs"/>
            </a:endParaRPr>
          </a:p>
          <a:p>
            <a:pPr marL="1371600" marR="0" lvl="3"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2060"/>
                </a:solidFill>
                <a:effectLst/>
                <a:uLnTx/>
                <a:uFillTx/>
                <a:latin typeface="+mn-lt"/>
                <a:ea typeface="+mn-ea"/>
                <a:cs typeface="+mn-cs"/>
              </a:rPr>
              <a:t>{</a:t>
            </a:r>
            <a:endParaRPr kumimoji="0" lang="en-US" sz="1800" b="1" i="0" u="none" strike="noStrike" kern="1200" cap="none" spc="0" normalizeH="0" baseline="0" noProof="0" dirty="0">
              <a:ln>
                <a:noFill/>
              </a:ln>
              <a:solidFill>
                <a:srgbClr val="002060"/>
              </a:solidFill>
              <a:effectLst/>
              <a:uLnTx/>
              <a:uFillTx/>
              <a:latin typeface="+mn-lt"/>
              <a:ea typeface="+mn-ea"/>
              <a:cs typeface="+mn-cs"/>
            </a:endParaRPr>
          </a:p>
          <a:p>
            <a:pPr marL="1828800" marR="0" lvl="4"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2060"/>
                </a:solidFill>
                <a:effectLst/>
                <a:uLnTx/>
                <a:uFillTx/>
                <a:latin typeface="+mn-lt"/>
                <a:ea typeface="+mn-ea"/>
                <a:cs typeface="+mn-cs"/>
              </a:rPr>
              <a:t>temp=a[j];</a:t>
            </a:r>
            <a:endParaRPr kumimoji="0" lang="en-US" sz="1800" b="1" i="0" u="none" strike="noStrike" kern="1200" cap="none" spc="0" normalizeH="0" baseline="0" noProof="0" dirty="0">
              <a:ln>
                <a:noFill/>
              </a:ln>
              <a:solidFill>
                <a:srgbClr val="002060"/>
              </a:solidFill>
              <a:effectLst/>
              <a:uLnTx/>
              <a:uFillTx/>
              <a:latin typeface="+mn-lt"/>
              <a:ea typeface="+mn-ea"/>
              <a:cs typeface="+mn-cs"/>
            </a:endParaRPr>
          </a:p>
          <a:p>
            <a:pPr marL="1828800" marR="0" lvl="4"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2060"/>
                </a:solidFill>
                <a:effectLst/>
                <a:uLnTx/>
                <a:uFillTx/>
                <a:latin typeface="+mn-lt"/>
                <a:ea typeface="+mn-ea"/>
                <a:cs typeface="+mn-cs"/>
              </a:rPr>
              <a:t>a[j]=a[j+1];</a:t>
            </a:r>
            <a:endParaRPr kumimoji="0" lang="en-US" sz="1800" b="1" i="0" u="none" strike="noStrike" kern="1200" cap="none" spc="0" normalizeH="0" baseline="0" noProof="0" dirty="0">
              <a:ln>
                <a:noFill/>
              </a:ln>
              <a:solidFill>
                <a:srgbClr val="002060"/>
              </a:solidFill>
              <a:effectLst/>
              <a:uLnTx/>
              <a:uFillTx/>
              <a:latin typeface="+mn-lt"/>
              <a:ea typeface="+mn-ea"/>
              <a:cs typeface="+mn-cs"/>
            </a:endParaRPr>
          </a:p>
          <a:p>
            <a:pPr marL="1828800" marR="0" lvl="4"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2060"/>
                </a:solidFill>
                <a:effectLst/>
                <a:uLnTx/>
                <a:uFillTx/>
                <a:latin typeface="+mn-lt"/>
                <a:ea typeface="+mn-ea"/>
                <a:cs typeface="+mn-cs"/>
              </a:rPr>
              <a:t>a[j+1]=temp;</a:t>
            </a:r>
            <a:endParaRPr kumimoji="0" lang="en-US" sz="1800" b="1" i="0" u="none" strike="noStrike" kern="1200" cap="none" spc="0" normalizeH="0" baseline="0" noProof="0" dirty="0">
              <a:ln>
                <a:noFill/>
              </a:ln>
              <a:solidFill>
                <a:srgbClr val="002060"/>
              </a:solidFill>
              <a:effectLst/>
              <a:uLnTx/>
              <a:uFillTx/>
              <a:latin typeface="+mn-lt"/>
              <a:ea typeface="+mn-ea"/>
              <a:cs typeface="+mn-cs"/>
            </a:endParaRPr>
          </a:p>
          <a:p>
            <a:pPr marL="1828800" marR="0" lvl="4"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2060"/>
                </a:solidFill>
                <a:effectLst/>
                <a:uLnTx/>
                <a:uFillTx/>
                <a:latin typeface="+mn-lt"/>
                <a:ea typeface="+mn-ea"/>
                <a:cs typeface="+mn-cs"/>
              </a:rPr>
              <a:t>}</a:t>
            </a:r>
            <a:endParaRPr kumimoji="0" lang="en-US" sz="1800" b="1" i="0" u="none" strike="noStrike" kern="1200" cap="none" spc="0" normalizeH="0" baseline="0" noProof="0" dirty="0">
              <a:ln>
                <a:noFill/>
              </a:ln>
              <a:solidFill>
                <a:srgbClr val="002060"/>
              </a:solidFill>
              <a:effectLst/>
              <a:uLnTx/>
              <a:uFillTx/>
              <a:latin typeface="+mn-lt"/>
              <a:ea typeface="+mn-ea"/>
              <a:cs typeface="+mn-cs"/>
            </a:endParaRPr>
          </a:p>
          <a:p>
            <a:pPr marL="914400" marR="0" lvl="2"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2060"/>
                </a:solidFill>
                <a:effectLst/>
                <a:uLnTx/>
                <a:uFillTx/>
                <a:latin typeface="+mn-lt"/>
                <a:ea typeface="+mn-ea"/>
                <a:cs typeface="+mn-cs"/>
              </a:rPr>
              <a:t>}</a:t>
            </a:r>
            <a:endParaRPr kumimoji="0" lang="en-US" sz="1800" b="1" i="0" u="none" strike="noStrike" kern="1200" cap="none" spc="0" normalizeH="0" baseline="0" noProof="0" dirty="0">
              <a:ln>
                <a:noFill/>
              </a:ln>
              <a:solidFill>
                <a:srgbClr val="002060"/>
              </a:solidFill>
              <a:effectLst/>
              <a:uLnTx/>
              <a:uFillTx/>
              <a:latin typeface="+mn-lt"/>
              <a:ea typeface="+mn-ea"/>
              <a:cs typeface="+mn-cs"/>
            </a:endParaRPr>
          </a:p>
          <a:p>
            <a:pPr marL="457200" marR="0" lvl="1"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2060"/>
                </a:solidFill>
                <a:effectLst/>
                <a:uLnTx/>
                <a:uFillTx/>
                <a:latin typeface="+mn-lt"/>
                <a:ea typeface="+mn-ea"/>
                <a:cs typeface="+mn-cs"/>
              </a:rPr>
              <a:t>}</a:t>
            </a:r>
            <a:endParaRPr kumimoji="0" lang="en-US" sz="1800" b="1"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2060"/>
                </a:solidFill>
                <a:effectLst/>
                <a:uLnTx/>
                <a:uFillTx/>
                <a:latin typeface="+mn-lt"/>
                <a:ea typeface="+mn-ea"/>
                <a:cs typeface="+mn-cs"/>
              </a:rPr>
              <a:t>}</a:t>
            </a:r>
            <a:endParaRPr kumimoji="0" lang="en-US" sz="1800" b="1" i="0" u="none" strike="noStrike" kern="1200" cap="none" spc="0" normalizeH="0" baseline="0" noProof="0" dirty="0">
              <a:ln>
                <a:noFill/>
              </a:ln>
              <a:solidFill>
                <a:srgbClr val="002060"/>
              </a:solidFill>
              <a:effectLst/>
              <a:uLnTx/>
              <a:uFillTx/>
              <a:latin typeface="+mn-lt"/>
              <a:ea typeface="+mn-ea"/>
              <a:cs typeface="+mn-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Title 1"/>
          <p:cNvSpPr>
            <a:spLocks noGrp="1"/>
          </p:cNvSpPr>
          <p:nvPr>
            <p:ph type="title"/>
          </p:nvPr>
        </p:nvSpPr>
        <p:spPr>
          <a:xfrm>
            <a:off x="611188" y="476250"/>
            <a:ext cx="8075613" cy="1052513"/>
          </a:xfrm>
        </p:spPr>
        <p:txBody>
          <a:bodyPr vert="horz" anchor="b">
            <a:no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3600" b="1" i="0" u="none" strike="noStrike" kern="1200" cap="none" spc="0" normalizeH="0" baseline="0" noProof="0" dirty="0" smtClean="0">
                <a:ln>
                  <a:noFill/>
                </a:ln>
                <a:solidFill>
                  <a:schemeClr val="bg1"/>
                </a:solidFill>
                <a:effectLst>
                  <a:outerShdw blurRad="53975" dist="22860" dir="5400000" algn="tl" rotWithShape="0">
                    <a:srgbClr val="000000">
                      <a:alpha val="55000"/>
                    </a:srgbClr>
                  </a:outerShdw>
                </a:effectLst>
                <a:uLnTx/>
                <a:uFillTx/>
                <a:latin typeface="+mj-lt"/>
                <a:ea typeface="+mj-ea"/>
                <a:cs typeface="+mj-cs"/>
              </a:rPr>
              <a:t>Why are Functions Needed?</a:t>
            </a:r>
            <a:endParaRPr kumimoji="0" lang="en-US" sz="3600" b="1" i="0" u="none" strike="noStrike" kern="1200" cap="none" spc="0" normalizeH="0" baseline="0" noProof="0" dirty="0" smtClean="0">
              <a:ln>
                <a:noFill/>
              </a:ln>
              <a:solidFill>
                <a:schemeClr val="bg1"/>
              </a:solidFill>
              <a:effectLst>
                <a:outerShdw blurRad="53975" dist="22860" dir="5400000" algn="tl" rotWithShape="0">
                  <a:srgbClr val="000000">
                    <a:alpha val="55000"/>
                  </a:srgbClr>
                </a:outerShdw>
              </a:effectLst>
              <a:uLnTx/>
              <a:uFillTx/>
              <a:latin typeface="+mj-lt"/>
              <a:ea typeface="+mj-ea"/>
              <a:cs typeface="+mj-cs"/>
            </a:endParaRPr>
          </a:p>
        </p:txBody>
      </p:sp>
      <p:sp>
        <p:nvSpPr>
          <p:cNvPr id="15362" name="Content Placeholder 2"/>
          <p:cNvSpPr>
            <a:spLocks noGrp="1"/>
          </p:cNvSpPr>
          <p:nvPr>
            <p:ph idx="1"/>
          </p:nvPr>
        </p:nvSpPr>
        <p:spPr>
          <a:xfrm>
            <a:off x="457200" y="1628775"/>
            <a:ext cx="8229600" cy="4187825"/>
          </a:xfrm>
        </p:spPr>
        <p:txBody>
          <a:bodyPr vert="horz" wrap="square" lIns="182880" tIns="91440" rIns="91440" bIns="45720" numCol="1" anchor="t" anchorCtr="0" compatLnSpc="1">
            <a:normAutofit fontScale="92500"/>
          </a:bodyPr>
          <a:lstStyle/>
          <a:p>
            <a:pPr marL="265430" marR="0" lvl="0" indent="-265430" algn="l" defTabSz="914400" rtl="0" eaLnBrk="1" fontAlgn="base" latinLnBrk="0" hangingPunct="1">
              <a:lnSpc>
                <a:spcPct val="100000"/>
              </a:lnSpc>
              <a:spcBef>
                <a:spcPts val="250"/>
              </a:spcBef>
              <a:spcAft>
                <a:spcPct val="0"/>
              </a:spcAft>
              <a:buClr>
                <a:schemeClr val="accent1"/>
              </a:buClr>
              <a:buSzPct val="80000"/>
              <a:buFont typeface="Wingdings 2" panose="05020102010507070707" pitchFamily="18" charset="2"/>
              <a:buChar char=""/>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It breaks up a program into easily manageable chunks and makes programs significantly easier to understand.</a:t>
            </a: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265430" marR="0" lvl="0" indent="-265430" algn="l" defTabSz="914400" rtl="0" eaLnBrk="1" fontAlgn="base" latinLnBrk="0" hangingPunct="1">
              <a:lnSpc>
                <a:spcPct val="100000"/>
              </a:lnSpc>
              <a:spcBef>
                <a:spcPts val="250"/>
              </a:spcBef>
              <a:spcAft>
                <a:spcPct val="0"/>
              </a:spcAft>
              <a:buClr>
                <a:schemeClr val="accent1"/>
              </a:buClr>
              <a:buSzPct val="80000"/>
              <a:buFont typeface="Wingdings 2" panose="05020102010507070707" pitchFamily="18" charset="2"/>
              <a:buChar char=""/>
              <a:defRPr/>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265430" marR="0" lvl="0" indent="-265430" algn="l" defTabSz="914400" rtl="0" eaLnBrk="1" fontAlgn="base" latinLnBrk="0" hangingPunct="1">
              <a:lnSpc>
                <a:spcPct val="100000"/>
              </a:lnSpc>
              <a:spcBef>
                <a:spcPts val="250"/>
              </a:spcBef>
              <a:spcAft>
                <a:spcPct val="0"/>
              </a:spcAft>
              <a:buClr>
                <a:schemeClr val="accent1"/>
              </a:buClr>
              <a:buSzPct val="80000"/>
              <a:buFont typeface="Wingdings 2" panose="05020102010507070707" pitchFamily="18" charset="2"/>
              <a:buChar char=""/>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Well written functions may be reused in multiple programs. </a:t>
            </a:r>
            <a:r>
              <a:rPr kumimoji="0" lang="en-US" sz="2400" b="0" i="0" u="none" strike="noStrike" kern="1200" cap="none" spc="0" normalizeH="0" baseline="0" noProof="0" dirty="0" err="1" smtClean="0">
                <a:ln>
                  <a:noFill/>
                </a:ln>
                <a:solidFill>
                  <a:schemeClr val="tx1"/>
                </a:solidFill>
                <a:effectLst/>
                <a:uLnTx/>
                <a:uFillTx/>
                <a:latin typeface="+mn-lt"/>
                <a:ea typeface="+mn-ea"/>
                <a:cs typeface="+mn-cs"/>
              </a:rPr>
              <a:t>eg</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 The C standard library functions.</a:t>
            </a: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265430" marR="0" lvl="0" indent="-265430" algn="l" defTabSz="914400" rtl="0" eaLnBrk="1" fontAlgn="base" latinLnBrk="0" hangingPunct="1">
              <a:lnSpc>
                <a:spcPct val="100000"/>
              </a:lnSpc>
              <a:spcBef>
                <a:spcPts val="250"/>
              </a:spcBef>
              <a:spcAft>
                <a:spcPct val="0"/>
              </a:spcAft>
              <a:buClr>
                <a:schemeClr val="accent1"/>
              </a:buClr>
              <a:buSzPct val="80000"/>
              <a:buFont typeface="Wingdings 2" panose="05020102010507070707" pitchFamily="18" charset="2"/>
              <a:buChar char=""/>
              <a:defRPr/>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265430" marR="0" lvl="0" indent="-265430" algn="l" defTabSz="914400" rtl="0" eaLnBrk="1" fontAlgn="base" latinLnBrk="0" hangingPunct="1">
              <a:lnSpc>
                <a:spcPct val="100000"/>
              </a:lnSpc>
              <a:spcBef>
                <a:spcPts val="250"/>
              </a:spcBef>
              <a:spcAft>
                <a:spcPct val="0"/>
              </a:spcAft>
              <a:buClr>
                <a:schemeClr val="accent1"/>
              </a:buClr>
              <a:buSzPct val="80000"/>
              <a:buFont typeface="Wingdings 2" panose="05020102010507070707" pitchFamily="18" charset="2"/>
              <a:buChar char=""/>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Functions can be used to protect data.</a:t>
            </a: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265430" marR="0" lvl="0" indent="-265430" algn="l" defTabSz="914400" rtl="0" eaLnBrk="1" fontAlgn="base" latinLnBrk="0" hangingPunct="1">
              <a:lnSpc>
                <a:spcPct val="100000"/>
              </a:lnSpc>
              <a:spcBef>
                <a:spcPts val="250"/>
              </a:spcBef>
              <a:spcAft>
                <a:spcPct val="0"/>
              </a:spcAft>
              <a:buClr>
                <a:schemeClr val="accent1"/>
              </a:buClr>
              <a:buSzPct val="80000"/>
              <a:buFont typeface="Wingdings 2" panose="05020102010507070707" pitchFamily="18" charset="2"/>
              <a:buChar char=""/>
              <a:defRPr/>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265430" marR="0" lvl="0" indent="-265430" algn="l" defTabSz="914400" rtl="0" eaLnBrk="1" fontAlgn="base" latinLnBrk="0" hangingPunct="1">
              <a:lnSpc>
                <a:spcPct val="100000"/>
              </a:lnSpc>
              <a:spcBef>
                <a:spcPts val="250"/>
              </a:spcBef>
              <a:spcAft>
                <a:spcPct val="0"/>
              </a:spcAft>
              <a:buClr>
                <a:schemeClr val="accent1"/>
              </a:buClr>
              <a:buSzPct val="80000"/>
              <a:buFont typeface="Wingdings 2" panose="05020102010507070707" pitchFamily="18" charset="2"/>
              <a:buChar char=""/>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Different programmers working on one large project can divide the workload by writing different functions.</a:t>
            </a: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0243" name="Footer Placeholder 1"/>
          <p:cNvSpPr>
            <a:spLocks noGrp="1"/>
          </p:cNvSpPr>
          <p:nvPr>
            <p:ph type="ftr" sz="quarter" idx="3"/>
          </p:nvPr>
        </p:nvSpPr>
        <p:spPr>
          <a:noFill/>
          <a:ln>
            <a:noFill/>
          </a:ln>
        </p:spPr>
        <p:txBody>
          <a:bodyPr anchor="b"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mn-ea"/>
                <a:cs typeface="+mn-cs"/>
              </a:defRPr>
            </a:lvl5pPr>
          </a:lstStyle>
          <a:p>
            <a:pPr lvl="0" algn="ctr"/>
            <a:r>
              <a:rPr lang="en-US" altLang="en-GB" sz="1000" dirty="0">
                <a:solidFill>
                  <a:srgbClr val="002060"/>
                </a:solidFill>
                <a:latin typeface="Arial" panose="020B0604020202020204" pitchFamily="34" charset="0"/>
              </a:rPr>
              <a:t>© Oxford University Press 2013. All rights reserved.</a:t>
            </a:r>
            <a:endParaRPr lang="en-US" altLang="en-GB" sz="1000" dirty="0">
              <a:solidFill>
                <a:srgbClr val="002060"/>
              </a:solidFill>
              <a:latin typeface="Arial" panose="020B0604020202020204"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11188" y="476250"/>
            <a:ext cx="8183563" cy="1052513"/>
          </a:xfrm>
        </p:spPr>
        <p:txBody>
          <a:bodyPr vert="horz" anchor="b">
            <a:normAutofit fontScale="90000"/>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3600" b="1" i="0" u="none" strike="noStrike" kern="1200" cap="none" spc="0" normalizeH="0" baseline="0" noProof="0" dirty="0" smtClean="0">
                <a:ln>
                  <a:noFill/>
                </a:ln>
                <a:solidFill>
                  <a:schemeClr val="bg1"/>
                </a:solidFill>
                <a:effectLst>
                  <a:outerShdw blurRad="53975" dist="22860" dir="5400000" algn="tl" rotWithShape="0">
                    <a:srgbClr val="000000">
                      <a:alpha val="55000"/>
                    </a:srgbClr>
                  </a:outerShdw>
                </a:effectLst>
                <a:uLnTx/>
                <a:uFillTx/>
                <a:latin typeface="+mj-lt"/>
                <a:ea typeface="+mj-ea"/>
                <a:cs typeface="+mj-cs"/>
              </a:rPr>
              <a:t>INPUT/OUTPUT</a:t>
            </a:r>
            <a:br>
              <a:rPr kumimoji="0" lang="en-US" sz="3600" b="1" i="0" u="none" strike="noStrike" kern="1200" cap="none" spc="0" normalizeH="0" baseline="0" noProof="0" dirty="0" smtClean="0">
                <a:ln>
                  <a:noFill/>
                </a:ln>
                <a:solidFill>
                  <a:srgbClr val="5C9965"/>
                </a:solidFill>
                <a:effectLst>
                  <a:outerShdw blurRad="53975" dist="22860" dir="5400000" algn="tl" rotWithShape="0">
                    <a:srgbClr val="000000">
                      <a:alpha val="55000"/>
                    </a:srgbClr>
                  </a:outerShdw>
                </a:effectLst>
                <a:uLnTx/>
                <a:uFillTx/>
                <a:latin typeface="+mj-lt"/>
                <a:ea typeface="+mj-ea"/>
                <a:cs typeface="+mj-cs"/>
              </a:rPr>
            </a:br>
            <a:endParaRPr kumimoji="0" lang="en-US" sz="3600" b="1" i="0" u="none" strike="noStrike" kern="1200" cap="none" spc="0" normalizeH="0" baseline="0" noProof="0" dirty="0">
              <a:ln>
                <a:noFill/>
              </a:ln>
              <a:solidFill>
                <a:srgbClr val="5C9965"/>
              </a:solidFill>
              <a:effectLst>
                <a:outerShdw blurRad="53975" dist="22860" dir="5400000" algn="tl" rotWithShape="0">
                  <a:srgbClr val="000000">
                    <a:alpha val="55000"/>
                  </a:srgbClr>
                </a:outerShdw>
              </a:effectLst>
              <a:uLnTx/>
              <a:uFillTx/>
              <a:latin typeface="+mj-lt"/>
              <a:ea typeface="+mj-ea"/>
              <a:cs typeface="+mj-cs"/>
            </a:endParaRPr>
          </a:p>
        </p:txBody>
      </p:sp>
      <p:sp>
        <p:nvSpPr>
          <p:cNvPr id="30722" name="Content Placeholder 2"/>
          <p:cNvSpPr>
            <a:spLocks noGrp="1"/>
          </p:cNvSpPr>
          <p:nvPr>
            <p:ph idx="1"/>
          </p:nvPr>
        </p:nvSpPr>
        <p:spPr>
          <a:xfrm>
            <a:off x="611188" y="1447800"/>
            <a:ext cx="8183562" cy="4187825"/>
          </a:xfrm>
        </p:spPr>
        <p:txBody>
          <a:bodyPr wrap="square" lIns="182880" tIns="91440" rIns="91440" bIns="45720" anchor="t" anchorCtr="0"/>
          <a:p>
            <a:r>
              <a:rPr lang="en-US" altLang="en-GB" b="1" dirty="0"/>
              <a:t>RUN-1</a:t>
            </a:r>
            <a:endParaRPr lang="en-US" altLang="en-GB" b="1" dirty="0"/>
          </a:p>
          <a:p>
            <a:r>
              <a:rPr lang="en-US" altLang="en-GB" dirty="0"/>
              <a:t>Enter how many numbers :8</a:t>
            </a:r>
            <a:endParaRPr lang="en-US" altLang="en-GB" dirty="0"/>
          </a:p>
          <a:p>
            <a:r>
              <a:rPr lang="en-US" altLang="en-GB" dirty="0"/>
              <a:t>Enter data for array: 7 6 5 4 5 2 4 8</a:t>
            </a:r>
            <a:endParaRPr lang="en-US" altLang="en-GB" dirty="0"/>
          </a:p>
          <a:p>
            <a:r>
              <a:rPr lang="en-US" altLang="en-GB" dirty="0"/>
              <a:t>The Numbers in ascending order are: 2 4 4 5 5 6 7 8</a:t>
            </a:r>
            <a:endParaRPr lang="en-US" altLang="en-GB" dirty="0"/>
          </a:p>
          <a:p>
            <a:r>
              <a:rPr lang="en-US" altLang="en-GB" b="1" dirty="0"/>
              <a:t>RUN-2</a:t>
            </a:r>
            <a:endParaRPr lang="en-US" altLang="en-GB" b="1" dirty="0"/>
          </a:p>
          <a:p>
            <a:r>
              <a:rPr lang="en-US" altLang="en-GB" dirty="0"/>
              <a:t>Enter how many numbers :9</a:t>
            </a:r>
            <a:endParaRPr lang="en-US" altLang="en-GB" dirty="0"/>
          </a:p>
          <a:p>
            <a:r>
              <a:rPr lang="en-US" altLang="en-GB" dirty="0"/>
              <a:t>Enter data for array: 1 4 3 8 6 5 2 9 7</a:t>
            </a:r>
            <a:endParaRPr lang="en-US" altLang="en-GB" dirty="0"/>
          </a:p>
          <a:p>
            <a:r>
              <a:rPr lang="en-US" altLang="en-GB" dirty="0"/>
              <a:t>The Numbers in ascending order are: 1 2 3 4 5 6 7 8 9</a:t>
            </a:r>
            <a:endParaRPr lang="en-US" altLang="en-GB"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11188" y="476250"/>
            <a:ext cx="8183563" cy="1052513"/>
          </a:xfrm>
        </p:spPr>
        <p:txBody>
          <a:bodyPr vert="horz" anchor="b">
            <a:norm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3600" b="1" i="0" u="none" strike="noStrike" kern="1200" cap="none" spc="0" normalizeH="0" baseline="0" noProof="0">
              <a:ln>
                <a:noFill/>
              </a:ln>
              <a:solidFill>
                <a:srgbClr val="5C9965"/>
              </a:solidFill>
              <a:effectLst>
                <a:outerShdw blurRad="53975" dist="22860" dir="5400000" algn="tl" rotWithShape="0">
                  <a:srgbClr val="000000">
                    <a:alpha val="55000"/>
                  </a:srgbClr>
                </a:outerShdw>
              </a:effectLst>
              <a:uLnTx/>
              <a:uFillTx/>
              <a:latin typeface="+mj-lt"/>
              <a:ea typeface="+mj-ea"/>
              <a:cs typeface="+mj-cs"/>
            </a:endParaRPr>
          </a:p>
        </p:txBody>
      </p:sp>
      <p:sp>
        <p:nvSpPr>
          <p:cNvPr id="31746" name="Content Placeholder 2"/>
          <p:cNvSpPr>
            <a:spLocks noGrp="1"/>
          </p:cNvSpPr>
          <p:nvPr>
            <p:ph idx="1"/>
          </p:nvPr>
        </p:nvSpPr>
        <p:spPr>
          <a:xfrm>
            <a:off x="611188" y="1628775"/>
            <a:ext cx="8183562" cy="4187825"/>
          </a:xfrm>
        </p:spPr>
        <p:txBody>
          <a:bodyPr wrap="square" lIns="182880" tIns="91440" rIns="91440" bIns="45720" anchor="t" anchorCtr="0"/>
          <a:p>
            <a:endParaRPr lang="en-US" altLang="en-GB" dirty="0"/>
          </a:p>
        </p:txBody>
      </p:sp>
      <p:sp>
        <p:nvSpPr>
          <p:cNvPr id="4" name="Footer Placeholder 3"/>
          <p:cNvSpPr txBox="1">
            <a:spLocks noGrp="1"/>
          </p:cNvSpPr>
          <p:nvPr>
            <p:ph type="ftr" sz="quarter" idx="3"/>
          </p:nvPr>
        </p:nvSpPr>
        <p:spPr>
          <a:noFill/>
        </p:spPr>
        <p:txBody>
          <a:bodyPr anchor="b"/>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smtClean="0">
                <a:ln>
                  <a:noFill/>
                </a:ln>
                <a:solidFill>
                  <a:srgbClr val="C6E7FC">
                    <a:shade val="50000"/>
                  </a:srgbClr>
                </a:solidFill>
                <a:effectLst/>
                <a:uLnTx/>
                <a:uFillTx/>
                <a:latin typeface="+mn-lt"/>
                <a:ea typeface="+mn-ea"/>
                <a:cs typeface="+mn-cs"/>
              </a:rPr>
              <a:t>© Oxford University Press 2013. All rights reserved.</a:t>
            </a:r>
            <a:endParaRPr kumimoji="0" lang="en-US" sz="1000" b="0" i="0" u="none" strike="noStrike" kern="1200" cap="none" spc="0" normalizeH="0" baseline="0" noProof="0">
              <a:ln>
                <a:noFill/>
              </a:ln>
              <a:solidFill>
                <a:srgbClr val="C6E7FC">
                  <a:shade val="50000"/>
                </a:srgbClr>
              </a:solidFill>
              <a:effectLst/>
              <a:uLnTx/>
              <a:uFillTx/>
              <a:latin typeface="+mn-lt"/>
              <a:ea typeface="+mn-ea"/>
              <a:cs typeface="+mn-cs"/>
            </a:endParaRPr>
          </a:p>
        </p:txBody>
      </p:sp>
      <p:sp>
        <p:nvSpPr>
          <p:cNvPr id="5" name="Rectangle 4"/>
          <p:cNvSpPr/>
          <p:nvPr/>
        </p:nvSpPr>
        <p:spPr>
          <a:xfrm>
            <a:off x="228600" y="0"/>
            <a:ext cx="8915400" cy="6629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6" name="Rectangle 5"/>
          <p:cNvSpPr/>
          <p:nvPr/>
        </p:nvSpPr>
        <p:spPr>
          <a:xfrm>
            <a:off x="5257800" y="0"/>
            <a:ext cx="3886200" cy="1219200"/>
          </a:xfrm>
          <a:prstGeom prst="rect">
            <a:avLst/>
          </a:prstGeom>
          <a:solidFill>
            <a:schemeClr val="accent2">
              <a:lumMod val="75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chemeClr val="lt1"/>
                </a:solidFill>
                <a:effectLst/>
                <a:uLnTx/>
                <a:uFillTx/>
                <a:latin typeface="+mn-lt"/>
                <a:ea typeface="+mn-ea"/>
                <a:cs typeface="+mn-cs"/>
              </a:rPr>
              <a:t>calculate GCD/HCF of two numbers by using a iterative function for GCD.</a:t>
            </a:r>
            <a:endParaRPr kumimoji="0" lang="en-US" sz="1800" b="1" i="0" u="none" strike="noStrike" kern="1200" cap="none" spc="0" normalizeH="0" baseline="0" noProof="0" dirty="0">
              <a:ln>
                <a:noFill/>
              </a:ln>
              <a:solidFill>
                <a:schemeClr val="lt1"/>
              </a:solidFill>
              <a:effectLst/>
              <a:uLnTx/>
              <a:uFillTx/>
              <a:latin typeface="+mn-lt"/>
              <a:ea typeface="+mn-ea"/>
              <a:cs typeface="+mn-cs"/>
            </a:endParaRPr>
          </a:p>
        </p:txBody>
      </p:sp>
      <p:sp>
        <p:nvSpPr>
          <p:cNvPr id="7" name="Rectangle 6"/>
          <p:cNvSpPr/>
          <p:nvPr/>
        </p:nvSpPr>
        <p:spPr>
          <a:xfrm>
            <a:off x="304800" y="0"/>
            <a:ext cx="4800600" cy="4246563"/>
          </a:xfrm>
          <a:prstGeom prst="rect">
            <a:avLst/>
          </a:prstGeom>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B050"/>
                </a:solidFill>
                <a:effectLst/>
                <a:uLnTx/>
                <a:uFillTx/>
                <a:latin typeface="+mn-lt"/>
                <a:ea typeface="+mn-ea"/>
                <a:cs typeface="Arial" panose="020B0604020202020204" pitchFamily="34" charset="0"/>
              </a:rPr>
              <a:t>PROGRAM CODE</a:t>
            </a:r>
            <a:endParaRPr kumimoji="0" lang="en-US" sz="1800" b="1" i="0" u="none" strike="noStrike" kern="1200" cap="none" spc="0" normalizeH="0" baseline="0" noProof="0" dirty="0">
              <a:ln>
                <a:noFill/>
              </a:ln>
              <a:solidFill>
                <a:srgbClr val="00B050"/>
              </a:solidFill>
              <a:effectLst/>
              <a:uLnTx/>
              <a:uFillTx/>
              <a:latin typeface="+mn-lt"/>
              <a:ea typeface="+mn-ea"/>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1" i="0" u="none" strike="noStrike" kern="1200" cap="none" spc="0" normalizeH="0" baseline="0" noProof="0" dirty="0">
              <a:ln>
                <a:noFill/>
              </a:ln>
              <a:solidFill>
                <a:srgbClr val="00B050"/>
              </a:solidFill>
              <a:effectLst/>
              <a:uLnTx/>
              <a:uFillTx/>
              <a:latin typeface="+mn-lt"/>
              <a:ea typeface="+mn-ea"/>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2060"/>
                </a:solidFill>
                <a:effectLst/>
                <a:uLnTx/>
                <a:uFillTx/>
                <a:latin typeface="+mn-lt"/>
                <a:ea typeface="+mn-ea"/>
                <a:cs typeface="Arial" panose="020B0604020202020204" pitchFamily="34" charset="0"/>
              </a:rPr>
              <a:t>#include &lt;</a:t>
            </a:r>
            <a:r>
              <a:rPr kumimoji="0" lang="en-US" sz="1800" b="1" i="0" u="none" strike="noStrike" kern="1200" cap="none" spc="0" normalizeH="0" baseline="0" noProof="0" dirty="0" err="1">
                <a:ln>
                  <a:noFill/>
                </a:ln>
                <a:solidFill>
                  <a:srgbClr val="002060"/>
                </a:solidFill>
                <a:effectLst/>
                <a:uLnTx/>
                <a:uFillTx/>
                <a:latin typeface="+mn-lt"/>
                <a:ea typeface="+mn-ea"/>
                <a:cs typeface="Arial" panose="020B0604020202020204" pitchFamily="34" charset="0"/>
              </a:rPr>
              <a:t>stdio.h</a:t>
            </a:r>
            <a:r>
              <a:rPr kumimoji="0" lang="en-US" sz="1800" b="1" i="0" u="none" strike="noStrike" kern="1200" cap="none" spc="0" normalizeH="0" baseline="0" noProof="0" dirty="0">
                <a:ln>
                  <a:noFill/>
                </a:ln>
                <a:solidFill>
                  <a:srgbClr val="002060"/>
                </a:solidFill>
                <a:effectLst/>
                <a:uLnTx/>
                <a:uFillTx/>
                <a:latin typeface="+mn-lt"/>
                <a:ea typeface="+mn-ea"/>
                <a:cs typeface="Arial" panose="020B0604020202020204" pitchFamily="34" charset="0"/>
              </a:rPr>
              <a:t>&gt;</a:t>
            </a:r>
            <a:endParaRPr kumimoji="0" lang="en-US" sz="1800" b="1" i="0" u="none" strike="noStrike" kern="1200" cap="none" spc="0" normalizeH="0" baseline="0" noProof="0" dirty="0">
              <a:ln>
                <a:noFill/>
              </a:ln>
              <a:solidFill>
                <a:srgbClr val="002060"/>
              </a:solidFill>
              <a:effectLst/>
              <a:uLnTx/>
              <a:uFillTx/>
              <a:latin typeface="+mn-lt"/>
              <a:ea typeface="+mn-ea"/>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err="1">
                <a:ln>
                  <a:noFill/>
                </a:ln>
                <a:solidFill>
                  <a:srgbClr val="002060"/>
                </a:solidFill>
                <a:effectLst/>
                <a:uLnTx/>
                <a:uFillTx/>
                <a:latin typeface="+mn-lt"/>
                <a:ea typeface="+mn-ea"/>
                <a:cs typeface="Arial" panose="020B0604020202020204" pitchFamily="34" charset="0"/>
              </a:rPr>
              <a:t>int</a:t>
            </a:r>
            <a:r>
              <a:rPr kumimoji="0" lang="en-US" sz="1800" b="1" i="0" u="none" strike="noStrike" kern="1200" cap="none" spc="0" normalizeH="0" baseline="0" noProof="0" dirty="0">
                <a:ln>
                  <a:noFill/>
                </a:ln>
                <a:solidFill>
                  <a:srgbClr val="002060"/>
                </a:solidFill>
                <a:effectLst/>
                <a:uLnTx/>
                <a:uFillTx/>
                <a:latin typeface="+mn-lt"/>
                <a:ea typeface="+mn-ea"/>
                <a:cs typeface="Arial" panose="020B0604020202020204" pitchFamily="34" charset="0"/>
              </a:rPr>
              <a:t> </a:t>
            </a:r>
            <a:r>
              <a:rPr kumimoji="0" lang="en-US" sz="1800" b="1" i="0" u="none" strike="noStrike" kern="1200" cap="none" spc="0" normalizeH="0" baseline="0" noProof="0" dirty="0" err="1">
                <a:ln>
                  <a:noFill/>
                </a:ln>
                <a:solidFill>
                  <a:srgbClr val="002060"/>
                </a:solidFill>
                <a:effectLst/>
                <a:uLnTx/>
                <a:uFillTx/>
                <a:latin typeface="+mn-lt"/>
                <a:ea typeface="+mn-ea"/>
                <a:cs typeface="Arial" panose="020B0604020202020204" pitchFamily="34" charset="0"/>
              </a:rPr>
              <a:t>gcd</a:t>
            </a:r>
            <a:r>
              <a:rPr kumimoji="0" lang="en-US" sz="1800" b="1" i="0" u="none" strike="noStrike" kern="1200" cap="none" spc="0" normalizeH="0" baseline="0" noProof="0" dirty="0">
                <a:ln>
                  <a:noFill/>
                </a:ln>
                <a:solidFill>
                  <a:srgbClr val="002060"/>
                </a:solidFill>
                <a:effectLst/>
                <a:uLnTx/>
                <a:uFillTx/>
                <a:latin typeface="+mn-lt"/>
                <a:ea typeface="+mn-ea"/>
                <a:cs typeface="Arial" panose="020B0604020202020204" pitchFamily="34" charset="0"/>
              </a:rPr>
              <a:t>(</a:t>
            </a:r>
            <a:r>
              <a:rPr kumimoji="0" lang="en-US" sz="1800" b="1" i="0" u="none" strike="noStrike" kern="1200" cap="none" spc="0" normalizeH="0" baseline="0" noProof="0" dirty="0" err="1">
                <a:ln>
                  <a:noFill/>
                </a:ln>
                <a:solidFill>
                  <a:srgbClr val="002060"/>
                </a:solidFill>
                <a:effectLst/>
                <a:uLnTx/>
                <a:uFillTx/>
                <a:latin typeface="+mn-lt"/>
                <a:ea typeface="+mn-ea"/>
                <a:cs typeface="Arial" panose="020B0604020202020204" pitchFamily="34" charset="0"/>
              </a:rPr>
              <a:t>int,int</a:t>
            </a:r>
            <a:r>
              <a:rPr kumimoji="0" lang="en-US" sz="1800" b="1" i="0" u="none" strike="noStrike" kern="1200" cap="none" spc="0" normalizeH="0" baseline="0" noProof="0" dirty="0">
                <a:ln>
                  <a:noFill/>
                </a:ln>
                <a:solidFill>
                  <a:srgbClr val="002060"/>
                </a:solidFill>
                <a:effectLst/>
                <a:uLnTx/>
                <a:uFillTx/>
                <a:latin typeface="+mn-lt"/>
                <a:ea typeface="+mn-ea"/>
                <a:cs typeface="Arial" panose="020B0604020202020204" pitchFamily="34" charset="0"/>
              </a:rPr>
              <a:t>);</a:t>
            </a:r>
            <a:endParaRPr kumimoji="0" lang="en-US" sz="1800" b="1" i="0" u="none" strike="noStrike" kern="1200" cap="none" spc="0" normalizeH="0" baseline="0" noProof="0" dirty="0">
              <a:ln>
                <a:noFill/>
              </a:ln>
              <a:solidFill>
                <a:srgbClr val="002060"/>
              </a:solidFill>
              <a:effectLst/>
              <a:uLnTx/>
              <a:uFillTx/>
              <a:latin typeface="+mn-lt"/>
              <a:ea typeface="+mn-ea"/>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err="1">
                <a:ln>
                  <a:noFill/>
                </a:ln>
                <a:solidFill>
                  <a:srgbClr val="002060"/>
                </a:solidFill>
                <a:effectLst/>
                <a:uLnTx/>
                <a:uFillTx/>
                <a:latin typeface="+mn-lt"/>
                <a:ea typeface="+mn-ea"/>
                <a:cs typeface="Arial" panose="020B0604020202020204" pitchFamily="34" charset="0"/>
              </a:rPr>
              <a:t>int</a:t>
            </a:r>
            <a:r>
              <a:rPr kumimoji="0" lang="en-US" sz="1800" b="1" i="0" u="none" strike="noStrike" kern="1200" cap="none" spc="0" normalizeH="0" baseline="0" noProof="0" dirty="0">
                <a:ln>
                  <a:noFill/>
                </a:ln>
                <a:solidFill>
                  <a:srgbClr val="002060"/>
                </a:solidFill>
                <a:effectLst/>
                <a:uLnTx/>
                <a:uFillTx/>
                <a:latin typeface="+mn-lt"/>
                <a:ea typeface="+mn-ea"/>
                <a:cs typeface="Arial" panose="020B0604020202020204" pitchFamily="34" charset="0"/>
              </a:rPr>
              <a:t> main()</a:t>
            </a:r>
            <a:endParaRPr kumimoji="0" lang="en-US" sz="1800" b="1" i="0" u="none" strike="noStrike" kern="1200" cap="none" spc="0" normalizeH="0" baseline="0" noProof="0" dirty="0">
              <a:ln>
                <a:noFill/>
              </a:ln>
              <a:solidFill>
                <a:srgbClr val="002060"/>
              </a:solidFill>
              <a:effectLst/>
              <a:uLnTx/>
              <a:uFillTx/>
              <a:latin typeface="+mn-lt"/>
              <a:ea typeface="+mn-ea"/>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2060"/>
                </a:solidFill>
                <a:effectLst/>
                <a:uLnTx/>
                <a:uFillTx/>
                <a:latin typeface="+mn-lt"/>
                <a:ea typeface="+mn-ea"/>
                <a:cs typeface="Arial" panose="020B0604020202020204" pitchFamily="34" charset="0"/>
              </a:rPr>
              <a:t>{</a:t>
            </a:r>
            <a:endParaRPr kumimoji="0" lang="en-US" sz="1800" b="1" i="0" u="none" strike="noStrike" kern="1200" cap="none" spc="0" normalizeH="0" baseline="0" noProof="0" dirty="0">
              <a:ln>
                <a:noFill/>
              </a:ln>
              <a:solidFill>
                <a:srgbClr val="002060"/>
              </a:solidFill>
              <a:effectLst/>
              <a:uLnTx/>
              <a:uFillTx/>
              <a:latin typeface="+mn-lt"/>
              <a:ea typeface="+mn-ea"/>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err="1">
                <a:ln>
                  <a:noFill/>
                </a:ln>
                <a:solidFill>
                  <a:srgbClr val="002060"/>
                </a:solidFill>
                <a:effectLst/>
                <a:uLnTx/>
                <a:uFillTx/>
                <a:latin typeface="+mn-lt"/>
                <a:ea typeface="+mn-ea"/>
                <a:cs typeface="Arial" panose="020B0604020202020204" pitchFamily="34" charset="0"/>
              </a:rPr>
              <a:t>int</a:t>
            </a:r>
            <a:r>
              <a:rPr kumimoji="0" lang="en-US" sz="1800" b="1" i="0" u="none" strike="noStrike" kern="1200" cap="none" spc="0" normalizeH="0" baseline="0" noProof="0" dirty="0">
                <a:ln>
                  <a:noFill/>
                </a:ln>
                <a:solidFill>
                  <a:srgbClr val="002060"/>
                </a:solidFill>
                <a:effectLst/>
                <a:uLnTx/>
                <a:uFillTx/>
                <a:latin typeface="+mn-lt"/>
                <a:ea typeface="+mn-ea"/>
                <a:cs typeface="Arial" panose="020B0604020202020204" pitchFamily="34" charset="0"/>
              </a:rPr>
              <a:t> </a:t>
            </a:r>
            <a:r>
              <a:rPr kumimoji="0" lang="en-US" sz="1800" b="1" i="0" u="none" strike="noStrike" kern="1200" cap="none" spc="0" normalizeH="0" baseline="0" noProof="0" dirty="0" err="1">
                <a:ln>
                  <a:noFill/>
                </a:ln>
                <a:solidFill>
                  <a:srgbClr val="002060"/>
                </a:solidFill>
                <a:effectLst/>
                <a:uLnTx/>
                <a:uFillTx/>
                <a:latin typeface="+mn-lt"/>
                <a:ea typeface="+mn-ea"/>
                <a:cs typeface="Arial" panose="020B0604020202020204" pitchFamily="34" charset="0"/>
              </a:rPr>
              <a:t>a,b,g</a:t>
            </a:r>
            <a:r>
              <a:rPr kumimoji="0" lang="en-US" sz="1800" b="1" i="0" u="none" strike="noStrike" kern="1200" cap="none" spc="0" normalizeH="0" baseline="0" noProof="0" dirty="0">
                <a:ln>
                  <a:noFill/>
                </a:ln>
                <a:solidFill>
                  <a:srgbClr val="002060"/>
                </a:solidFill>
                <a:effectLst/>
                <a:uLnTx/>
                <a:uFillTx/>
                <a:latin typeface="+mn-lt"/>
                <a:ea typeface="+mn-ea"/>
                <a:cs typeface="Arial" panose="020B0604020202020204" pitchFamily="34" charset="0"/>
              </a:rPr>
              <a:t>;</a:t>
            </a:r>
            <a:endParaRPr kumimoji="0" lang="en-US" sz="1800" b="1" i="0" u="none" strike="noStrike" kern="1200" cap="none" spc="0" normalizeH="0" baseline="0" noProof="0" dirty="0">
              <a:ln>
                <a:noFill/>
              </a:ln>
              <a:solidFill>
                <a:srgbClr val="002060"/>
              </a:solidFill>
              <a:effectLst/>
              <a:uLnTx/>
              <a:uFillTx/>
              <a:latin typeface="+mn-lt"/>
              <a:ea typeface="+mn-ea"/>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err="1">
                <a:ln>
                  <a:noFill/>
                </a:ln>
                <a:solidFill>
                  <a:srgbClr val="002060"/>
                </a:solidFill>
                <a:effectLst/>
                <a:uLnTx/>
                <a:uFillTx/>
                <a:latin typeface="+mn-lt"/>
                <a:ea typeface="+mn-ea"/>
                <a:cs typeface="Arial" panose="020B0604020202020204" pitchFamily="34" charset="0"/>
              </a:rPr>
              <a:t>printf</a:t>
            </a:r>
            <a:r>
              <a:rPr kumimoji="0" lang="en-US" sz="1800" b="1" i="0" u="none" strike="noStrike" kern="1200" cap="none" spc="0" normalizeH="0" baseline="0" noProof="0" dirty="0">
                <a:ln>
                  <a:noFill/>
                </a:ln>
                <a:solidFill>
                  <a:srgbClr val="002060"/>
                </a:solidFill>
                <a:effectLst/>
                <a:uLnTx/>
                <a:uFillTx/>
                <a:latin typeface="+mn-lt"/>
                <a:ea typeface="+mn-ea"/>
                <a:cs typeface="Arial" panose="020B0604020202020204" pitchFamily="34" charset="0"/>
              </a:rPr>
              <a:t>(“\</a:t>
            </a:r>
            <a:r>
              <a:rPr kumimoji="0" lang="en-US" sz="1800" b="1" i="0" u="none" strike="noStrike" kern="1200" cap="none" spc="0" normalizeH="0" baseline="0" noProof="0" dirty="0" err="1">
                <a:ln>
                  <a:noFill/>
                </a:ln>
                <a:solidFill>
                  <a:srgbClr val="002060"/>
                </a:solidFill>
                <a:effectLst/>
                <a:uLnTx/>
                <a:uFillTx/>
                <a:latin typeface="+mn-lt"/>
                <a:ea typeface="+mn-ea"/>
                <a:cs typeface="Arial" panose="020B0604020202020204" pitchFamily="34" charset="0"/>
              </a:rPr>
              <a:t>nEnter</a:t>
            </a:r>
            <a:r>
              <a:rPr kumimoji="0" lang="en-US" sz="1800" b="1" i="0" u="none" strike="noStrike" kern="1200" cap="none" spc="0" normalizeH="0" baseline="0" noProof="0" dirty="0">
                <a:ln>
                  <a:noFill/>
                </a:ln>
                <a:solidFill>
                  <a:srgbClr val="002060"/>
                </a:solidFill>
                <a:effectLst/>
                <a:uLnTx/>
                <a:uFillTx/>
                <a:latin typeface="+mn-lt"/>
                <a:ea typeface="+mn-ea"/>
                <a:cs typeface="Arial" panose="020B0604020202020204" pitchFamily="34" charset="0"/>
              </a:rPr>
              <a:t> two numbers=&gt;”);</a:t>
            </a:r>
            <a:endParaRPr kumimoji="0" lang="en-US" sz="1800" b="1" i="0" u="none" strike="noStrike" kern="1200" cap="none" spc="0" normalizeH="0" baseline="0" noProof="0" dirty="0">
              <a:ln>
                <a:noFill/>
              </a:ln>
              <a:solidFill>
                <a:srgbClr val="002060"/>
              </a:solidFill>
              <a:effectLst/>
              <a:uLnTx/>
              <a:uFillTx/>
              <a:latin typeface="+mn-lt"/>
              <a:ea typeface="+mn-ea"/>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err="1">
                <a:ln>
                  <a:noFill/>
                </a:ln>
                <a:solidFill>
                  <a:srgbClr val="002060"/>
                </a:solidFill>
                <a:effectLst/>
                <a:uLnTx/>
                <a:uFillTx/>
                <a:latin typeface="+mn-lt"/>
                <a:ea typeface="+mn-ea"/>
                <a:cs typeface="Arial" panose="020B0604020202020204" pitchFamily="34" charset="0"/>
              </a:rPr>
              <a:t>scanf</a:t>
            </a:r>
            <a:r>
              <a:rPr kumimoji="0" lang="en-US" sz="1800" b="1" i="0" u="none" strike="noStrike" kern="1200" cap="none" spc="0" normalizeH="0" baseline="0" noProof="0" dirty="0">
                <a:ln>
                  <a:noFill/>
                </a:ln>
                <a:solidFill>
                  <a:srgbClr val="002060"/>
                </a:solidFill>
                <a:effectLst/>
                <a:uLnTx/>
                <a:uFillTx/>
                <a:latin typeface="+mn-lt"/>
                <a:ea typeface="+mn-ea"/>
                <a:cs typeface="Arial" panose="020B0604020202020204" pitchFamily="34" charset="0"/>
              </a:rPr>
              <a:t>(“%</a:t>
            </a:r>
            <a:r>
              <a:rPr kumimoji="0" lang="en-US" sz="1800" b="1" i="0" u="none" strike="noStrike" kern="1200" cap="none" spc="0" normalizeH="0" baseline="0" noProof="0" dirty="0" err="1">
                <a:ln>
                  <a:noFill/>
                </a:ln>
                <a:solidFill>
                  <a:srgbClr val="002060"/>
                </a:solidFill>
                <a:effectLst/>
                <a:uLnTx/>
                <a:uFillTx/>
                <a:latin typeface="+mn-lt"/>
                <a:ea typeface="+mn-ea"/>
                <a:cs typeface="Arial" panose="020B0604020202020204" pitchFamily="34" charset="0"/>
              </a:rPr>
              <a:t>d%d”,&amp;a</a:t>
            </a:r>
            <a:r>
              <a:rPr kumimoji="0" lang="en-US" sz="1800" b="1" i="0" u="none" strike="noStrike" kern="1200" cap="none" spc="0" normalizeH="0" baseline="0" noProof="0" dirty="0">
                <a:ln>
                  <a:noFill/>
                </a:ln>
                <a:solidFill>
                  <a:srgbClr val="002060"/>
                </a:solidFill>
                <a:effectLst/>
                <a:uLnTx/>
                <a:uFillTx/>
                <a:latin typeface="+mn-lt"/>
                <a:ea typeface="+mn-ea"/>
                <a:cs typeface="Arial" panose="020B0604020202020204" pitchFamily="34" charset="0"/>
              </a:rPr>
              <a:t>, &amp;b);</a:t>
            </a:r>
            <a:endParaRPr kumimoji="0" lang="en-US" sz="1800" b="1" i="0" u="none" strike="noStrike" kern="1200" cap="none" spc="0" normalizeH="0" baseline="0" noProof="0" dirty="0">
              <a:ln>
                <a:noFill/>
              </a:ln>
              <a:solidFill>
                <a:srgbClr val="002060"/>
              </a:solidFill>
              <a:effectLst/>
              <a:uLnTx/>
              <a:uFillTx/>
              <a:latin typeface="+mn-lt"/>
              <a:ea typeface="+mn-ea"/>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1" i="0" u="none" strike="noStrike" kern="1200" cap="none" spc="0" normalizeH="0" baseline="0" noProof="0" dirty="0">
              <a:ln>
                <a:noFill/>
              </a:ln>
              <a:solidFill>
                <a:srgbClr val="002060"/>
              </a:solidFill>
              <a:effectLst/>
              <a:uLnTx/>
              <a:uFillTx/>
              <a:latin typeface="+mn-lt"/>
              <a:ea typeface="+mn-ea"/>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err="1">
                <a:ln>
                  <a:noFill/>
                </a:ln>
                <a:solidFill>
                  <a:srgbClr val="002060"/>
                </a:solidFill>
                <a:effectLst/>
                <a:uLnTx/>
                <a:uFillTx/>
                <a:latin typeface="+mn-lt"/>
                <a:ea typeface="+mn-ea"/>
                <a:cs typeface="Arial" panose="020B0604020202020204" pitchFamily="34" charset="0"/>
              </a:rPr>
              <a:t>printf</a:t>
            </a:r>
            <a:r>
              <a:rPr kumimoji="0" lang="en-US" sz="1800" b="1" i="0" u="none" strike="noStrike" kern="1200" cap="none" spc="0" normalizeH="0" baseline="0" noProof="0" dirty="0">
                <a:ln>
                  <a:noFill/>
                </a:ln>
                <a:solidFill>
                  <a:srgbClr val="002060"/>
                </a:solidFill>
                <a:effectLst/>
                <a:uLnTx/>
                <a:uFillTx/>
                <a:latin typeface="+mn-lt"/>
                <a:ea typeface="+mn-ea"/>
                <a:cs typeface="Arial" panose="020B0604020202020204" pitchFamily="34" charset="0"/>
              </a:rPr>
              <a:t>(“\</a:t>
            </a:r>
            <a:r>
              <a:rPr kumimoji="0" lang="en-US" sz="1800" b="1" i="0" u="none" strike="noStrike" kern="1200" cap="none" spc="0" normalizeH="0" baseline="0" noProof="0" dirty="0" err="1">
                <a:ln>
                  <a:noFill/>
                </a:ln>
                <a:solidFill>
                  <a:srgbClr val="002060"/>
                </a:solidFill>
                <a:effectLst/>
                <a:uLnTx/>
                <a:uFillTx/>
                <a:latin typeface="+mn-lt"/>
                <a:ea typeface="+mn-ea"/>
                <a:cs typeface="Arial" panose="020B0604020202020204" pitchFamily="34" charset="0"/>
              </a:rPr>
              <a:t>nThe</a:t>
            </a:r>
            <a:r>
              <a:rPr kumimoji="0" lang="en-US" sz="1800" b="1" i="0" u="none" strike="noStrike" kern="1200" cap="none" spc="0" normalizeH="0" baseline="0" noProof="0" dirty="0">
                <a:ln>
                  <a:noFill/>
                </a:ln>
                <a:solidFill>
                  <a:srgbClr val="002060"/>
                </a:solidFill>
                <a:effectLst/>
                <a:uLnTx/>
                <a:uFillTx/>
                <a:latin typeface="+mn-lt"/>
                <a:ea typeface="+mn-ea"/>
                <a:cs typeface="Arial" panose="020B0604020202020204" pitchFamily="34" charset="0"/>
              </a:rPr>
              <a:t> GCD of %d and %d is %d\</a:t>
            </a:r>
            <a:r>
              <a:rPr kumimoji="0" lang="en-US" sz="1800" b="1" i="0" u="none" strike="noStrike" kern="1200" cap="none" spc="0" normalizeH="0" baseline="0" noProof="0" dirty="0" err="1">
                <a:ln>
                  <a:noFill/>
                </a:ln>
                <a:solidFill>
                  <a:srgbClr val="002060"/>
                </a:solidFill>
                <a:effectLst/>
                <a:uLnTx/>
                <a:uFillTx/>
                <a:latin typeface="+mn-lt"/>
                <a:ea typeface="+mn-ea"/>
                <a:cs typeface="Arial" panose="020B0604020202020204" pitchFamily="34" charset="0"/>
              </a:rPr>
              <a:t>n”,a</a:t>
            </a:r>
            <a:r>
              <a:rPr kumimoji="0" lang="en-US" sz="1800" b="1" i="0" u="none" strike="noStrike" kern="1200" cap="none" spc="0" normalizeH="0" baseline="0" noProof="0" dirty="0">
                <a:ln>
                  <a:noFill/>
                </a:ln>
                <a:solidFill>
                  <a:srgbClr val="002060"/>
                </a:solidFill>
                <a:effectLst/>
                <a:uLnTx/>
                <a:uFillTx/>
                <a:latin typeface="+mn-lt"/>
                <a:ea typeface="+mn-ea"/>
                <a:cs typeface="Arial" panose="020B0604020202020204" pitchFamily="34" charset="0"/>
              </a:rPr>
              <a:t>, b, </a:t>
            </a:r>
            <a:r>
              <a:rPr kumimoji="0" lang="en-US" sz="1800" b="1" i="0" u="none" strike="noStrike" kern="1200" cap="none" spc="0" normalizeH="0" baseline="0" noProof="0" dirty="0" err="1">
                <a:ln>
                  <a:noFill/>
                </a:ln>
                <a:solidFill>
                  <a:srgbClr val="002060"/>
                </a:solidFill>
                <a:effectLst/>
                <a:uLnTx/>
                <a:uFillTx/>
                <a:latin typeface="+mn-lt"/>
                <a:ea typeface="+mn-ea"/>
                <a:cs typeface="Arial" panose="020B0604020202020204" pitchFamily="34" charset="0"/>
              </a:rPr>
              <a:t>gcd</a:t>
            </a:r>
            <a:r>
              <a:rPr kumimoji="0" lang="en-US" sz="1800" b="1" i="0" u="none" strike="noStrike" kern="1200" cap="none" spc="0" normalizeH="0" baseline="0" noProof="0" dirty="0">
                <a:ln>
                  <a:noFill/>
                </a:ln>
                <a:solidFill>
                  <a:srgbClr val="002060"/>
                </a:solidFill>
                <a:effectLst/>
                <a:uLnTx/>
                <a:uFillTx/>
                <a:latin typeface="+mn-lt"/>
                <a:ea typeface="+mn-ea"/>
                <a:cs typeface="Arial" panose="020B0604020202020204" pitchFamily="34" charset="0"/>
              </a:rPr>
              <a:t>(</a:t>
            </a:r>
            <a:r>
              <a:rPr kumimoji="0" lang="en-US" sz="1800" b="1" i="0" u="none" strike="noStrike" kern="1200" cap="none" spc="0" normalizeH="0" baseline="0" noProof="0" dirty="0" err="1">
                <a:ln>
                  <a:noFill/>
                </a:ln>
                <a:solidFill>
                  <a:srgbClr val="002060"/>
                </a:solidFill>
                <a:effectLst/>
                <a:uLnTx/>
                <a:uFillTx/>
                <a:latin typeface="+mn-lt"/>
                <a:ea typeface="+mn-ea"/>
                <a:cs typeface="Arial" panose="020B0604020202020204" pitchFamily="34" charset="0"/>
              </a:rPr>
              <a:t>a,b</a:t>
            </a:r>
            <a:r>
              <a:rPr kumimoji="0" lang="en-US" sz="1800" b="1" i="0" u="none" strike="noStrike" kern="1200" cap="none" spc="0" normalizeH="0" baseline="0" noProof="0" dirty="0">
                <a:ln>
                  <a:noFill/>
                </a:ln>
                <a:solidFill>
                  <a:srgbClr val="002060"/>
                </a:solidFill>
                <a:effectLst/>
                <a:uLnTx/>
                <a:uFillTx/>
                <a:latin typeface="+mn-lt"/>
                <a:ea typeface="+mn-ea"/>
                <a:cs typeface="Arial" panose="020B0604020202020204" pitchFamily="34" charset="0"/>
              </a:rPr>
              <a:t>));</a:t>
            </a:r>
            <a:endParaRPr kumimoji="0" lang="en-US" sz="1800" b="1" i="0" u="none" strike="noStrike" kern="1200" cap="none" spc="0" normalizeH="0" baseline="0" noProof="0" dirty="0">
              <a:ln>
                <a:noFill/>
              </a:ln>
              <a:solidFill>
                <a:srgbClr val="002060"/>
              </a:solidFill>
              <a:effectLst/>
              <a:uLnTx/>
              <a:uFillTx/>
              <a:latin typeface="+mn-lt"/>
              <a:ea typeface="+mn-ea"/>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2060"/>
                </a:solidFill>
                <a:effectLst/>
                <a:uLnTx/>
                <a:uFillTx/>
                <a:latin typeface="+mn-lt"/>
                <a:ea typeface="+mn-ea"/>
                <a:cs typeface="Arial" panose="020B0604020202020204" pitchFamily="34" charset="0"/>
              </a:rPr>
              <a:t>return 0;</a:t>
            </a:r>
            <a:endParaRPr kumimoji="0" lang="en-US" sz="1800" b="1" i="0" u="none" strike="noStrike" kern="1200" cap="none" spc="0" normalizeH="0" baseline="0" noProof="0" dirty="0">
              <a:ln>
                <a:noFill/>
              </a:ln>
              <a:solidFill>
                <a:srgbClr val="002060"/>
              </a:solidFill>
              <a:effectLst/>
              <a:uLnTx/>
              <a:uFillTx/>
              <a:latin typeface="+mn-lt"/>
              <a:ea typeface="+mn-ea"/>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2060"/>
                </a:solidFill>
                <a:effectLst/>
                <a:uLnTx/>
                <a:uFillTx/>
                <a:latin typeface="+mn-lt"/>
                <a:ea typeface="+mn-ea"/>
                <a:cs typeface="Arial" panose="020B0604020202020204" pitchFamily="34" charset="0"/>
              </a:rPr>
              <a:t>}</a:t>
            </a:r>
            <a:endParaRPr kumimoji="0" lang="en-US" sz="1800" b="1" i="0" u="none" strike="noStrike" kern="1200" cap="none" spc="0" normalizeH="0" baseline="0" noProof="0" dirty="0">
              <a:ln>
                <a:noFill/>
              </a:ln>
              <a:solidFill>
                <a:srgbClr val="002060"/>
              </a:solidFill>
              <a:effectLst/>
              <a:uLnTx/>
              <a:uFillTx/>
              <a:latin typeface="+mn-lt"/>
              <a:ea typeface="+mn-ea"/>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1" i="0" u="none" strike="noStrike" kern="1200" cap="none" spc="0" normalizeH="0" baseline="0" noProof="0" dirty="0">
              <a:ln>
                <a:noFill/>
              </a:ln>
              <a:solidFill>
                <a:srgbClr val="002060"/>
              </a:solidFill>
              <a:effectLst/>
              <a:uLnTx/>
              <a:uFillTx/>
              <a:latin typeface="+mn-lt"/>
              <a:ea typeface="+mn-ea"/>
              <a:cs typeface="Arial" panose="020B0604020202020204" pitchFamily="34" charset="0"/>
            </a:endParaRPr>
          </a:p>
        </p:txBody>
      </p:sp>
      <p:sp>
        <p:nvSpPr>
          <p:cNvPr id="8" name="Rectangle 7"/>
          <p:cNvSpPr/>
          <p:nvPr/>
        </p:nvSpPr>
        <p:spPr>
          <a:xfrm>
            <a:off x="3657600" y="3124200"/>
            <a:ext cx="5410200" cy="3429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B050"/>
                </a:solidFill>
                <a:effectLst/>
                <a:uLnTx/>
                <a:uFillTx/>
                <a:latin typeface="+mn-lt"/>
                <a:ea typeface="+mn-ea"/>
                <a:cs typeface="+mn-cs"/>
              </a:rPr>
              <a:t>/*GCD Iterative Function*/</a:t>
            </a:r>
            <a:endParaRPr kumimoji="0" lang="en-US" sz="1800" b="1" i="0" u="none" strike="noStrike" kern="1200" cap="none" spc="0" normalizeH="0" baseline="0" noProof="0" dirty="0">
              <a:ln>
                <a:noFill/>
              </a:ln>
              <a:solidFill>
                <a:srgbClr val="00B05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err="1">
                <a:ln>
                  <a:noFill/>
                </a:ln>
                <a:solidFill>
                  <a:srgbClr val="002060"/>
                </a:solidFill>
                <a:effectLst/>
                <a:uLnTx/>
                <a:uFillTx/>
                <a:latin typeface="+mn-lt"/>
                <a:ea typeface="+mn-ea"/>
                <a:cs typeface="+mn-cs"/>
              </a:rPr>
              <a:t>int</a:t>
            </a:r>
            <a:r>
              <a:rPr kumimoji="0" lang="en-US" sz="1800" b="1" i="0" u="none" strike="noStrike" kern="1200" cap="none" spc="0" normalizeH="0" baseline="0" noProof="0" dirty="0">
                <a:ln>
                  <a:noFill/>
                </a:ln>
                <a:solidFill>
                  <a:srgbClr val="002060"/>
                </a:solidFill>
                <a:effectLst/>
                <a:uLnTx/>
                <a:uFillTx/>
                <a:latin typeface="+mn-lt"/>
                <a:ea typeface="+mn-ea"/>
                <a:cs typeface="+mn-cs"/>
              </a:rPr>
              <a:t> </a:t>
            </a:r>
            <a:r>
              <a:rPr kumimoji="0" lang="en-US" sz="1800" b="1" i="0" u="none" strike="noStrike" kern="1200" cap="none" spc="0" normalizeH="0" baseline="0" noProof="0" dirty="0" err="1">
                <a:ln>
                  <a:noFill/>
                </a:ln>
                <a:solidFill>
                  <a:srgbClr val="002060"/>
                </a:solidFill>
                <a:effectLst/>
                <a:uLnTx/>
                <a:uFillTx/>
                <a:latin typeface="+mn-lt"/>
                <a:ea typeface="+mn-ea"/>
                <a:cs typeface="+mn-cs"/>
              </a:rPr>
              <a:t>gcd</a:t>
            </a:r>
            <a:r>
              <a:rPr kumimoji="0" lang="en-US" sz="1800" b="1" i="0" u="none" strike="noStrike" kern="1200" cap="none" spc="0" normalizeH="0" baseline="0" noProof="0" dirty="0">
                <a:ln>
                  <a:noFill/>
                </a:ln>
                <a:solidFill>
                  <a:srgbClr val="002060"/>
                </a:solidFill>
                <a:effectLst/>
                <a:uLnTx/>
                <a:uFillTx/>
                <a:latin typeface="+mn-lt"/>
                <a:ea typeface="+mn-ea"/>
                <a:cs typeface="+mn-cs"/>
              </a:rPr>
              <a:t>(</a:t>
            </a:r>
            <a:r>
              <a:rPr kumimoji="0" lang="en-US" sz="1800" b="1" i="0" u="none" strike="noStrike" kern="1200" cap="none" spc="0" normalizeH="0" baseline="0" noProof="0" dirty="0" err="1">
                <a:ln>
                  <a:noFill/>
                </a:ln>
                <a:solidFill>
                  <a:srgbClr val="002060"/>
                </a:solidFill>
                <a:effectLst/>
                <a:uLnTx/>
                <a:uFillTx/>
                <a:latin typeface="+mn-lt"/>
                <a:ea typeface="+mn-ea"/>
                <a:cs typeface="+mn-cs"/>
              </a:rPr>
              <a:t>int</a:t>
            </a:r>
            <a:r>
              <a:rPr kumimoji="0" lang="en-US" sz="1800" b="1" i="0" u="none" strike="noStrike" kern="1200" cap="none" spc="0" normalizeH="0" baseline="0" noProof="0" dirty="0">
                <a:ln>
                  <a:noFill/>
                </a:ln>
                <a:solidFill>
                  <a:srgbClr val="002060"/>
                </a:solidFill>
                <a:effectLst/>
                <a:uLnTx/>
                <a:uFillTx/>
                <a:latin typeface="+mn-lt"/>
                <a:ea typeface="+mn-ea"/>
                <a:cs typeface="+mn-cs"/>
              </a:rPr>
              <a:t> a, </a:t>
            </a:r>
            <a:r>
              <a:rPr kumimoji="0" lang="en-US" sz="1800" b="1" i="0" u="none" strike="noStrike" kern="1200" cap="none" spc="0" normalizeH="0" baseline="0" noProof="0" dirty="0" err="1">
                <a:ln>
                  <a:noFill/>
                </a:ln>
                <a:solidFill>
                  <a:srgbClr val="002060"/>
                </a:solidFill>
                <a:effectLst/>
                <a:uLnTx/>
                <a:uFillTx/>
                <a:latin typeface="+mn-lt"/>
                <a:ea typeface="+mn-ea"/>
                <a:cs typeface="+mn-cs"/>
              </a:rPr>
              <a:t>int</a:t>
            </a:r>
            <a:r>
              <a:rPr kumimoji="0" lang="en-US" sz="1800" b="1" i="0" u="none" strike="noStrike" kern="1200" cap="none" spc="0" normalizeH="0" baseline="0" noProof="0" dirty="0">
                <a:ln>
                  <a:noFill/>
                </a:ln>
                <a:solidFill>
                  <a:srgbClr val="002060"/>
                </a:solidFill>
                <a:effectLst/>
                <a:uLnTx/>
                <a:uFillTx/>
                <a:latin typeface="+mn-lt"/>
                <a:ea typeface="+mn-ea"/>
                <a:cs typeface="+mn-cs"/>
              </a:rPr>
              <a:t> b)</a:t>
            </a:r>
            <a:endParaRPr kumimoji="0" lang="en-US" sz="1800" b="1"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2060"/>
                </a:solidFill>
                <a:effectLst/>
                <a:uLnTx/>
                <a:uFillTx/>
                <a:latin typeface="+mn-lt"/>
                <a:ea typeface="+mn-ea"/>
                <a:cs typeface="+mn-cs"/>
              </a:rPr>
              <a:t>{</a:t>
            </a:r>
            <a:endParaRPr kumimoji="0" lang="en-US" sz="1800" b="1"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err="1">
                <a:ln>
                  <a:noFill/>
                </a:ln>
                <a:solidFill>
                  <a:srgbClr val="002060"/>
                </a:solidFill>
                <a:effectLst/>
                <a:uLnTx/>
                <a:uFillTx/>
                <a:latin typeface="+mn-lt"/>
                <a:ea typeface="+mn-ea"/>
                <a:cs typeface="+mn-cs"/>
              </a:rPr>
              <a:t>int</a:t>
            </a:r>
            <a:r>
              <a:rPr kumimoji="0" lang="en-US" sz="1800" b="1" i="0" u="none" strike="noStrike" kern="1200" cap="none" spc="0" normalizeH="0" baseline="0" noProof="0" dirty="0">
                <a:ln>
                  <a:noFill/>
                </a:ln>
                <a:solidFill>
                  <a:srgbClr val="002060"/>
                </a:solidFill>
                <a:effectLst/>
                <a:uLnTx/>
                <a:uFillTx/>
                <a:latin typeface="+mn-lt"/>
                <a:ea typeface="+mn-ea"/>
                <a:cs typeface="+mn-cs"/>
              </a:rPr>
              <a:t> t;</a:t>
            </a:r>
            <a:endParaRPr kumimoji="0" lang="en-US" sz="1800" b="1"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1" i="0" u="none" strike="noStrike" kern="1200" cap="none" spc="0" normalizeH="0" baseline="0" noProof="0" dirty="0">
                <a:ln>
                  <a:noFill/>
                </a:ln>
                <a:solidFill>
                  <a:srgbClr val="002060"/>
                </a:solidFill>
                <a:effectLst/>
                <a:uLnTx/>
                <a:uFillTx/>
                <a:latin typeface="+mn-lt"/>
                <a:ea typeface="Verdana" panose="020B0604030504040204" pitchFamily="34" charset="0"/>
                <a:cs typeface="Verdana" panose="020B0604030504040204" pitchFamily="34" charset="0"/>
              </a:rPr>
              <a:t>while(b!=0) </a:t>
            </a:r>
            <a:endParaRPr kumimoji="0" lang="en-US" sz="2000" b="1" i="0" u="none" strike="noStrike" kern="1200" cap="none" spc="0" normalizeH="0" baseline="0" noProof="0" dirty="0">
              <a:ln>
                <a:noFill/>
              </a:ln>
              <a:solidFill>
                <a:srgbClr val="002060"/>
              </a:solidFill>
              <a:effectLst/>
              <a:uLnTx/>
              <a:uFillTx/>
              <a:latin typeface="+mn-lt"/>
              <a:ea typeface="Verdana" panose="020B0604030504040204" pitchFamily="34" charset="0"/>
              <a:cs typeface="Verdana" panose="020B0604030504040204" pitchFamily="34" charset="0"/>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1" i="0" u="none" strike="noStrike" kern="1200" cap="none" spc="0" normalizeH="0" baseline="0" noProof="0" dirty="0">
                <a:ln>
                  <a:noFill/>
                </a:ln>
                <a:solidFill>
                  <a:srgbClr val="002060"/>
                </a:solidFill>
                <a:effectLst/>
                <a:uLnTx/>
                <a:uFillTx/>
                <a:latin typeface="+mn-lt"/>
                <a:ea typeface="Verdana" panose="020B0604030504040204" pitchFamily="34" charset="0"/>
                <a:cs typeface="Verdana" panose="020B0604030504040204" pitchFamily="34" charset="0"/>
              </a:rPr>
              <a:t>	{ 	t=b;</a:t>
            </a:r>
            <a:endParaRPr kumimoji="0" lang="en-US" sz="2000" b="1" i="0" u="none" strike="noStrike" kern="1200" cap="none" spc="0" normalizeH="0" baseline="0" noProof="0" dirty="0">
              <a:ln>
                <a:noFill/>
              </a:ln>
              <a:solidFill>
                <a:srgbClr val="002060"/>
              </a:solidFill>
              <a:effectLst/>
              <a:uLnTx/>
              <a:uFillTx/>
              <a:latin typeface="+mn-lt"/>
              <a:ea typeface="Verdana" panose="020B0604030504040204" pitchFamily="34" charset="0"/>
              <a:cs typeface="Verdana" panose="020B0604030504040204" pitchFamily="34" charset="0"/>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1" i="0" u="none" strike="noStrike" kern="1200" cap="none" spc="0" normalizeH="0" baseline="0" noProof="0" dirty="0">
                <a:ln>
                  <a:noFill/>
                </a:ln>
                <a:solidFill>
                  <a:srgbClr val="002060"/>
                </a:solidFill>
                <a:effectLst/>
                <a:uLnTx/>
                <a:uFillTx/>
                <a:latin typeface="+mn-lt"/>
                <a:ea typeface="Verdana" panose="020B0604030504040204" pitchFamily="34" charset="0"/>
                <a:cs typeface="Verdana" panose="020B0604030504040204" pitchFamily="34" charset="0"/>
              </a:rPr>
              <a:t>		 b=</a:t>
            </a:r>
            <a:r>
              <a:rPr kumimoji="0" lang="en-US" sz="2000" b="1" i="0" u="none" strike="noStrike" kern="1200" cap="none" spc="0" normalizeH="0" baseline="0" noProof="0" dirty="0" err="1">
                <a:ln>
                  <a:noFill/>
                </a:ln>
                <a:solidFill>
                  <a:srgbClr val="002060"/>
                </a:solidFill>
                <a:effectLst/>
                <a:uLnTx/>
                <a:uFillTx/>
                <a:latin typeface="+mn-lt"/>
                <a:ea typeface="Verdana" panose="020B0604030504040204" pitchFamily="34" charset="0"/>
                <a:cs typeface="Verdana" panose="020B0604030504040204" pitchFamily="34" charset="0"/>
              </a:rPr>
              <a:t>a%b</a:t>
            </a:r>
            <a:r>
              <a:rPr kumimoji="0" lang="en-US" sz="2000" b="1" i="0" u="none" strike="noStrike" kern="1200" cap="none" spc="0" normalizeH="0" baseline="0" noProof="0" dirty="0">
                <a:ln>
                  <a:noFill/>
                </a:ln>
                <a:solidFill>
                  <a:srgbClr val="002060"/>
                </a:solidFill>
                <a:effectLst/>
                <a:uLnTx/>
                <a:uFillTx/>
                <a:latin typeface="+mn-lt"/>
                <a:ea typeface="Verdana" panose="020B0604030504040204" pitchFamily="34" charset="0"/>
                <a:cs typeface="Verdana" panose="020B0604030504040204" pitchFamily="34" charset="0"/>
              </a:rPr>
              <a:t>; </a:t>
            </a:r>
            <a:endParaRPr kumimoji="0" lang="en-US" sz="2000" b="1" i="0" u="none" strike="noStrike" kern="1200" cap="none" spc="0" normalizeH="0" baseline="0" noProof="0" dirty="0">
              <a:ln>
                <a:noFill/>
              </a:ln>
              <a:solidFill>
                <a:srgbClr val="002060"/>
              </a:solidFill>
              <a:effectLst/>
              <a:uLnTx/>
              <a:uFillTx/>
              <a:latin typeface="+mn-lt"/>
              <a:ea typeface="Verdana" panose="020B0604030504040204" pitchFamily="34" charset="0"/>
              <a:cs typeface="Verdana" panose="020B0604030504040204" pitchFamily="34" charset="0"/>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1" i="0" u="none" strike="noStrike" kern="1200" cap="none" spc="0" normalizeH="0" baseline="0" noProof="0" dirty="0">
                <a:ln>
                  <a:noFill/>
                </a:ln>
                <a:solidFill>
                  <a:srgbClr val="002060"/>
                </a:solidFill>
                <a:effectLst/>
                <a:uLnTx/>
                <a:uFillTx/>
                <a:latin typeface="+mn-lt"/>
                <a:ea typeface="Verdana" panose="020B0604030504040204" pitchFamily="34" charset="0"/>
                <a:cs typeface="Verdana" panose="020B0604030504040204" pitchFamily="34" charset="0"/>
              </a:rPr>
              <a:t>		a=t; </a:t>
            </a:r>
            <a:endParaRPr kumimoji="0" lang="en-US" sz="2000" b="1" i="0" u="none" strike="noStrike" kern="1200" cap="none" spc="0" normalizeH="0" baseline="0" noProof="0" dirty="0">
              <a:ln>
                <a:noFill/>
              </a:ln>
              <a:solidFill>
                <a:srgbClr val="002060"/>
              </a:solidFill>
              <a:effectLst/>
              <a:uLnTx/>
              <a:uFillTx/>
              <a:latin typeface="+mn-lt"/>
              <a:ea typeface="Verdana" panose="020B0604030504040204" pitchFamily="34" charset="0"/>
              <a:cs typeface="Verdana" panose="020B0604030504040204" pitchFamily="34" charset="0"/>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1" i="0" u="none" strike="noStrike" kern="1200" cap="none" spc="0" normalizeH="0" baseline="0" noProof="0" dirty="0">
                <a:ln>
                  <a:noFill/>
                </a:ln>
                <a:solidFill>
                  <a:srgbClr val="002060"/>
                </a:solidFill>
                <a:effectLst/>
                <a:uLnTx/>
                <a:uFillTx/>
                <a:latin typeface="+mn-lt"/>
                <a:ea typeface="Verdana" panose="020B0604030504040204" pitchFamily="34" charset="0"/>
                <a:cs typeface="Verdana" panose="020B0604030504040204" pitchFamily="34" charset="0"/>
              </a:rPr>
              <a:t>	} </a:t>
            </a:r>
            <a:endParaRPr kumimoji="0" lang="en-US" sz="2000" b="1" i="0" u="none" strike="noStrike" kern="1200" cap="none" spc="0" normalizeH="0" baseline="0" noProof="0" dirty="0">
              <a:ln>
                <a:noFill/>
              </a:ln>
              <a:solidFill>
                <a:srgbClr val="002060"/>
              </a:solidFill>
              <a:effectLst/>
              <a:uLnTx/>
              <a:uFillTx/>
              <a:latin typeface="+mn-lt"/>
              <a:ea typeface="Verdana" panose="020B0604030504040204" pitchFamily="34" charset="0"/>
              <a:cs typeface="Verdana" panose="020B0604030504040204" pitchFamily="34" charset="0"/>
            </a:endParaRPr>
          </a:p>
          <a:p>
            <a:pPr marL="457200" marR="0" lvl="1"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2060"/>
                </a:solidFill>
                <a:effectLst/>
                <a:uLnTx/>
                <a:uFillTx/>
                <a:latin typeface="+mn-lt"/>
                <a:ea typeface="+mn-ea"/>
                <a:cs typeface="+mn-cs"/>
              </a:rPr>
              <a:t>return (a);</a:t>
            </a:r>
            <a:endParaRPr kumimoji="0" lang="en-US" sz="1800" b="1"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2060"/>
                </a:solidFill>
                <a:effectLst/>
                <a:uLnTx/>
                <a:uFillTx/>
                <a:latin typeface="+mn-lt"/>
                <a:ea typeface="+mn-ea"/>
                <a:cs typeface="+mn-cs"/>
              </a:rPr>
              <a:t>}</a:t>
            </a:r>
            <a:endParaRPr kumimoji="0" lang="en-US" sz="1800" b="1" i="0" u="none" strike="noStrike" kern="1200" cap="none" spc="0" normalizeH="0" baseline="0" noProof="0" dirty="0">
              <a:ln>
                <a:noFill/>
              </a:ln>
              <a:solidFill>
                <a:srgbClr val="002060"/>
              </a:solidFill>
              <a:effectLst/>
              <a:uLnTx/>
              <a:uFillTx/>
              <a:latin typeface="+mn-lt"/>
              <a:ea typeface="+mn-ea"/>
              <a:cs typeface="+mn-cs"/>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11188" y="476250"/>
            <a:ext cx="8183563" cy="1052513"/>
          </a:xfrm>
        </p:spPr>
        <p:txBody>
          <a:bodyPr vert="horz" anchor="b">
            <a:normAutofit fontScale="90000"/>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3600" b="1" i="0" u="none" strike="noStrike" kern="1200" cap="none" spc="0" normalizeH="0" baseline="0" noProof="0" dirty="0" smtClean="0">
                <a:ln>
                  <a:noFill/>
                </a:ln>
                <a:solidFill>
                  <a:schemeClr val="bg1"/>
                </a:solidFill>
                <a:effectLst>
                  <a:outerShdw blurRad="53975" dist="22860" dir="5400000" algn="tl" rotWithShape="0">
                    <a:srgbClr val="000000">
                      <a:alpha val="55000"/>
                    </a:srgbClr>
                  </a:outerShdw>
                </a:effectLst>
                <a:uLnTx/>
                <a:uFillTx/>
                <a:latin typeface="+mj-lt"/>
                <a:ea typeface="+mj-ea"/>
                <a:cs typeface="+mj-cs"/>
              </a:rPr>
              <a:t>INPUT/OUTPUT</a:t>
            </a:r>
            <a:br>
              <a:rPr kumimoji="0" lang="en-US" sz="3600" b="1" i="0" u="none" strike="noStrike" kern="1200" cap="none" spc="0" normalizeH="0" baseline="0" noProof="0" dirty="0" smtClean="0">
                <a:ln>
                  <a:noFill/>
                </a:ln>
                <a:solidFill>
                  <a:srgbClr val="5C9965"/>
                </a:solidFill>
                <a:effectLst>
                  <a:outerShdw blurRad="53975" dist="22860" dir="5400000" algn="tl" rotWithShape="0">
                    <a:srgbClr val="000000">
                      <a:alpha val="55000"/>
                    </a:srgbClr>
                  </a:outerShdw>
                </a:effectLst>
                <a:uLnTx/>
                <a:uFillTx/>
                <a:latin typeface="+mj-lt"/>
                <a:ea typeface="+mj-ea"/>
                <a:cs typeface="+mj-cs"/>
              </a:rPr>
            </a:br>
            <a:endParaRPr kumimoji="0" lang="en-US" sz="3600" b="1" i="0" u="none" strike="noStrike" kern="1200" cap="none" spc="0" normalizeH="0" baseline="0" noProof="0" dirty="0">
              <a:ln>
                <a:noFill/>
              </a:ln>
              <a:solidFill>
                <a:srgbClr val="5C9965"/>
              </a:solidFill>
              <a:effectLst>
                <a:outerShdw blurRad="53975" dist="22860" dir="5400000" algn="tl" rotWithShape="0">
                  <a:srgbClr val="000000">
                    <a:alpha val="55000"/>
                  </a:srgbClr>
                </a:outerShdw>
              </a:effectLst>
              <a:uLnTx/>
              <a:uFillTx/>
              <a:latin typeface="+mj-lt"/>
              <a:ea typeface="+mj-ea"/>
              <a:cs typeface="+mj-cs"/>
            </a:endParaRPr>
          </a:p>
        </p:txBody>
      </p:sp>
      <p:sp>
        <p:nvSpPr>
          <p:cNvPr id="32770" name="Content Placeholder 2"/>
          <p:cNvSpPr>
            <a:spLocks noGrp="1"/>
          </p:cNvSpPr>
          <p:nvPr>
            <p:ph idx="1"/>
          </p:nvPr>
        </p:nvSpPr>
        <p:spPr>
          <a:xfrm>
            <a:off x="611188" y="1628775"/>
            <a:ext cx="8183562" cy="4187825"/>
          </a:xfrm>
        </p:spPr>
        <p:txBody>
          <a:bodyPr wrap="square" lIns="182880" tIns="91440" rIns="91440" bIns="45720" anchor="t" anchorCtr="0"/>
          <a:p>
            <a:r>
              <a:rPr lang="en-US" altLang="en-GB" b="1" dirty="0"/>
              <a:t>RUN-1</a:t>
            </a:r>
            <a:endParaRPr lang="en-US" altLang="en-GB" b="1" dirty="0"/>
          </a:p>
          <a:p>
            <a:r>
              <a:rPr lang="en-US" altLang="en-GB" dirty="0"/>
              <a:t>Enter two numbers=&gt;15 25</a:t>
            </a:r>
            <a:endParaRPr lang="en-US" altLang="en-GB" dirty="0"/>
          </a:p>
          <a:p>
            <a:r>
              <a:rPr lang="en-US" altLang="en-GB" dirty="0"/>
              <a:t>The GCD of 15 and 25 is 5</a:t>
            </a:r>
            <a:endParaRPr lang="en-US" altLang="en-GB" dirty="0"/>
          </a:p>
          <a:p>
            <a:r>
              <a:rPr lang="en-US" altLang="en-GB" b="1" dirty="0"/>
              <a:t>RUN-2</a:t>
            </a:r>
            <a:endParaRPr lang="en-US" altLang="en-GB" b="1" dirty="0"/>
          </a:p>
          <a:p>
            <a:r>
              <a:rPr lang="en-US" altLang="en-GB" dirty="0"/>
              <a:t>Enter two numbers=&gt;22 14</a:t>
            </a:r>
            <a:endParaRPr lang="en-US" altLang="en-GB" dirty="0"/>
          </a:p>
          <a:p>
            <a:r>
              <a:rPr lang="en-US" altLang="en-GB" dirty="0"/>
              <a:t>The GCD of 22 and 14 is 2</a:t>
            </a:r>
            <a:endParaRPr lang="en-US" altLang="en-GB" dirty="0"/>
          </a:p>
        </p:txBody>
      </p:sp>
      <p:sp>
        <p:nvSpPr>
          <p:cNvPr id="4" name="Footer Placeholder 3"/>
          <p:cNvSpPr txBox="1">
            <a:spLocks noGrp="1"/>
          </p:cNvSpPr>
          <p:nvPr>
            <p:ph type="ftr" sz="quarter" idx="3"/>
          </p:nvPr>
        </p:nvSpPr>
        <p:spPr>
          <a:noFill/>
        </p:spPr>
        <p:txBody>
          <a:bodyPr anchor="b"/>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smtClean="0">
                <a:ln>
                  <a:noFill/>
                </a:ln>
                <a:solidFill>
                  <a:srgbClr val="C6E7FC">
                    <a:shade val="50000"/>
                  </a:srgbClr>
                </a:solidFill>
                <a:effectLst/>
                <a:uLnTx/>
                <a:uFillTx/>
                <a:latin typeface="+mn-lt"/>
                <a:ea typeface="+mn-ea"/>
                <a:cs typeface="+mn-cs"/>
              </a:rPr>
              <a:t>© Oxford University Press 2013. All rights reserved.</a:t>
            </a:r>
            <a:endParaRPr kumimoji="0" lang="en-US" sz="1000" b="0" i="0" u="none" strike="noStrike" kern="1200" cap="none" spc="0" normalizeH="0" baseline="0" noProof="0">
              <a:ln>
                <a:noFill/>
              </a:ln>
              <a:solidFill>
                <a:srgbClr val="C6E7FC">
                  <a:shade val="50000"/>
                </a:srgbClr>
              </a:solidFill>
              <a:effectLst/>
              <a:uLnTx/>
              <a:uFillTx/>
              <a:latin typeface="+mn-lt"/>
              <a:ea typeface="+mn-ea"/>
              <a:cs typeface="+mn-cs"/>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3" name="Subtitle 2"/>
          <p:cNvSpPr>
            <a:spLocks noGrp="1"/>
          </p:cNvSpPr>
          <p:nvPr>
            <p:ph type="subTitle" idx="1"/>
          </p:nvPr>
        </p:nvSpPr>
        <p:spPr/>
        <p:txBody>
          <a:bodyPr lIns="182880" tIns="0" anchor="t" anchorCtr="0"/>
          <a:p>
            <a:pPr algn="ctr">
              <a:spcBef>
                <a:spcPct val="0"/>
              </a:spcBef>
              <a:buSzPct val="80000"/>
            </a:pPr>
            <a:r>
              <a:rPr lang="en-GB" altLang="en-US" b="1" kern="1200">
                <a:solidFill>
                  <a:srgbClr val="697B87"/>
                </a:solidFill>
                <a:latin typeface="+mn-lt"/>
                <a:ea typeface="+mn-ea"/>
                <a:cs typeface="+mn-cs"/>
              </a:rPr>
              <a:t>How to check if a given number is Fibonacci number?</a:t>
            </a:r>
            <a:endParaRPr lang="en-GB" altLang="en-US" b="1" kern="1200">
              <a:solidFill>
                <a:srgbClr val="697B87"/>
              </a:solidFill>
              <a:latin typeface="+mn-lt"/>
              <a:ea typeface="+mn-ea"/>
              <a:cs typeface="+mn-cs"/>
            </a:endParaRPr>
          </a:p>
          <a:p>
            <a:pPr algn="ctr">
              <a:spcBef>
                <a:spcPct val="0"/>
              </a:spcBef>
              <a:buSzPct val="80000"/>
            </a:pPr>
            <a:endParaRPr lang="en-GB" altLang="en-US" b="1" kern="1200">
              <a:solidFill>
                <a:srgbClr val="697B87"/>
              </a:solidFill>
              <a:latin typeface="+mn-lt"/>
              <a:ea typeface="+mn-ea"/>
              <a:cs typeface="+mn-cs"/>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7" name="Subtitle 2"/>
          <p:cNvSpPr>
            <a:spLocks noGrp="1"/>
          </p:cNvSpPr>
          <p:nvPr>
            <p:ph type="subTitle" idx="1"/>
          </p:nvPr>
        </p:nvSpPr>
        <p:spPr>
          <a:xfrm>
            <a:off x="582613" y="1341438"/>
            <a:ext cx="7772400" cy="914400"/>
          </a:xfrm>
        </p:spPr>
        <p:txBody>
          <a:bodyPr lIns="182880" tIns="0" anchor="t" anchorCtr="0"/>
          <a:p>
            <a:pPr algn="l">
              <a:spcBef>
                <a:spcPct val="0"/>
              </a:spcBef>
              <a:buSzPct val="80000"/>
            </a:pPr>
            <a:r>
              <a:rPr lang="en-GB" altLang="en-US" sz="2400" kern="1200">
                <a:solidFill>
                  <a:srgbClr val="697B87"/>
                </a:solidFill>
                <a:latin typeface="+mn-lt"/>
                <a:ea typeface="+mn-ea"/>
                <a:cs typeface="+mn-cs"/>
              </a:rPr>
              <a:t>A simple way is to generate Fibonacci numbers until the generated number is greater than or equal to ‘n’. Following is an interesting property about Fibonacci numbers that can also be used to check if a given number is Fibonacci or not.</a:t>
            </a:r>
            <a:endParaRPr lang="en-GB" altLang="en-US" sz="2400" kern="1200">
              <a:solidFill>
                <a:srgbClr val="697B87"/>
              </a:solidFill>
              <a:latin typeface="+mn-lt"/>
              <a:ea typeface="+mn-ea"/>
              <a:cs typeface="+mn-cs"/>
            </a:endParaRPr>
          </a:p>
          <a:p>
            <a:pPr algn="l">
              <a:spcBef>
                <a:spcPct val="0"/>
              </a:spcBef>
              <a:buSzPct val="80000"/>
            </a:pPr>
            <a:endParaRPr lang="en-GB" altLang="en-US" kern="1200">
              <a:solidFill>
                <a:srgbClr val="697B87"/>
              </a:solidFill>
              <a:latin typeface="+mn-lt"/>
              <a:ea typeface="+mn-ea"/>
              <a:cs typeface="+mn-cs"/>
            </a:endParaRPr>
          </a:p>
          <a:p>
            <a:pPr algn="l">
              <a:spcBef>
                <a:spcPct val="0"/>
              </a:spcBef>
              <a:buSzPct val="80000"/>
            </a:pPr>
            <a:endParaRPr lang="en-GB" altLang="en-US" kern="1200">
              <a:solidFill>
                <a:srgbClr val="697B87"/>
              </a:solidFill>
              <a:latin typeface="+mn-lt"/>
              <a:ea typeface="+mn-ea"/>
              <a:cs typeface="+mn-cs"/>
            </a:endParaRPr>
          </a:p>
          <a:p>
            <a:pPr algn="l">
              <a:spcBef>
                <a:spcPct val="0"/>
              </a:spcBef>
              <a:buSzPct val="80000"/>
            </a:pPr>
            <a:endParaRPr lang="en-GB" altLang="en-US" kern="1200">
              <a:solidFill>
                <a:srgbClr val="697B87"/>
              </a:solidFill>
              <a:latin typeface="+mn-lt"/>
              <a:ea typeface="+mn-ea"/>
              <a:cs typeface="+mn-cs"/>
            </a:endParaRPr>
          </a:p>
          <a:p>
            <a:pPr algn="l">
              <a:spcBef>
                <a:spcPct val="0"/>
              </a:spcBef>
              <a:buSzPct val="80000"/>
            </a:pPr>
            <a:r>
              <a:rPr lang="en-GB" altLang="en-US" sz="2400" b="1" kern="1200">
                <a:solidFill>
                  <a:srgbClr val="697B87"/>
                </a:solidFill>
                <a:latin typeface="+mn-lt"/>
                <a:ea typeface="+mn-ea"/>
                <a:cs typeface="+mn-cs"/>
              </a:rPr>
              <a:t>A number is Fibonacci if and only if one or both of (5*n</a:t>
            </a:r>
            <a:r>
              <a:rPr lang="en-US" altLang="en-GB" sz="2400" b="1" kern="1200">
                <a:solidFill>
                  <a:srgbClr val="697B87"/>
                </a:solidFill>
                <a:latin typeface="+mn-lt"/>
                <a:ea typeface="+mn-ea"/>
                <a:cs typeface="+mn-cs"/>
              </a:rPr>
              <a:t>^2</a:t>
            </a:r>
            <a:r>
              <a:rPr lang="en-GB" altLang="en-US" sz="2400" b="1" kern="1200">
                <a:solidFill>
                  <a:srgbClr val="697B87"/>
                </a:solidFill>
                <a:latin typeface="+mn-lt"/>
                <a:ea typeface="+mn-ea"/>
                <a:cs typeface="+mn-cs"/>
              </a:rPr>
              <a:t> + 4) or (5*n</a:t>
            </a:r>
            <a:r>
              <a:rPr lang="en-US" altLang="en-GB" sz="2400" b="1" kern="1200">
                <a:solidFill>
                  <a:srgbClr val="697B87"/>
                </a:solidFill>
                <a:latin typeface="+mn-lt"/>
                <a:ea typeface="+mn-ea"/>
                <a:cs typeface="+mn-cs"/>
              </a:rPr>
              <a:t>^2</a:t>
            </a:r>
            <a:r>
              <a:rPr lang="en-GB" altLang="en-US" sz="2400" b="1" kern="1200">
                <a:solidFill>
                  <a:srgbClr val="697B87"/>
                </a:solidFill>
                <a:latin typeface="+mn-lt"/>
                <a:ea typeface="+mn-ea"/>
                <a:cs typeface="+mn-cs"/>
              </a:rPr>
              <a:t> – 4) is a perfect square </a:t>
            </a:r>
            <a:r>
              <a:rPr lang="en-US" altLang="en-GB" sz="2400" b="1" kern="1200">
                <a:solidFill>
                  <a:srgbClr val="697B87"/>
                </a:solidFill>
                <a:latin typeface="+mn-lt"/>
                <a:ea typeface="+mn-ea"/>
                <a:cs typeface="+mn-cs"/>
              </a:rPr>
              <a:t>.</a:t>
            </a:r>
            <a:endParaRPr lang="en-US" altLang="en-GB" sz="2400" b="1" kern="1200">
              <a:solidFill>
                <a:srgbClr val="697B87"/>
              </a:solidFill>
              <a:latin typeface="+mn-lt"/>
              <a:ea typeface="+mn-ea"/>
              <a:cs typeface="+mn-cs"/>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611188" y="476250"/>
            <a:ext cx="8183563" cy="1052513"/>
          </a:xfrm>
        </p:spPr>
        <p:txBody>
          <a:bodyPr/>
          <a:p>
            <a:pPr fontAlgn="base"/>
            <a:endParaRPr lang="en-GB" altLang="en-US" strike="noStrike" noProof="1"/>
          </a:p>
        </p:txBody>
      </p:sp>
      <p:pic>
        <p:nvPicPr>
          <p:cNvPr id="35842" name="Content Placeholder 2"/>
          <p:cNvPicPr>
            <a:picLocks noGrp="1" noChangeAspect="1"/>
          </p:cNvPicPr>
          <p:nvPr>
            <p:ph idx="1"/>
          </p:nvPr>
        </p:nvPicPr>
        <p:blipFill>
          <a:blip r:embed="rId1"/>
          <a:srcRect l="10864" t="13434" r="45503" b="5884"/>
          <a:stretch>
            <a:fillRect/>
          </a:stretch>
        </p:blipFill>
        <p:spPr>
          <a:xfrm>
            <a:off x="142875" y="133350"/>
            <a:ext cx="8921750" cy="6591300"/>
          </a:xfrm>
        </p:spPr>
      </p:pic>
      <p:sp>
        <p:nvSpPr>
          <p:cNvPr id="35843" name="Text Box 1"/>
          <p:cNvSpPr txBox="1"/>
          <p:nvPr/>
        </p:nvSpPr>
        <p:spPr>
          <a:xfrm>
            <a:off x="4876800" y="4800600"/>
            <a:ext cx="3673475" cy="644525"/>
          </a:xfrm>
          <a:prstGeom prst="rect">
            <a:avLst/>
          </a:prstGeom>
          <a:noFill/>
          <a:ln w="9525">
            <a:noFill/>
          </a:ln>
        </p:spPr>
        <p:txBody>
          <a:bodyPr wrap="square" anchor="t" anchorCtr="0">
            <a:spAutoFit/>
          </a:bodyPr>
          <a:p>
            <a:r>
              <a:rPr lang="en-US" altLang="zh-CN">
                <a:latin typeface="Arial" panose="020B0604020202020204" pitchFamily="34" charset="0"/>
              </a:rPr>
              <a:t>You can simply take i as input, no need for loop</a:t>
            </a:r>
            <a:endParaRPr lang="en-US" altLang="zh-CN">
              <a:latin typeface="Arial" panose="020B0604020202020204" pitchFamily="3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722313" y="1820863"/>
            <a:ext cx="7772400" cy="1828800"/>
          </a:xfrm>
        </p:spPr>
        <p:txBody>
          <a:bodyPr lIns="45720" rIns="45720" bIns="45720"/>
          <a:p>
            <a:pPr fontAlgn="base"/>
            <a:endParaRPr lang="en-GB" altLang="en-US" strike="noStrike" noProof="1"/>
          </a:p>
        </p:txBody>
      </p:sp>
      <p:sp>
        <p:nvSpPr>
          <p:cNvPr id="36866" name="Subtitle 2"/>
          <p:cNvSpPr>
            <a:spLocks noGrp="1"/>
          </p:cNvSpPr>
          <p:nvPr>
            <p:ph type="subTitle" idx="1"/>
          </p:nvPr>
        </p:nvSpPr>
        <p:spPr/>
        <p:txBody>
          <a:bodyPr lIns="182880" tIns="0" anchor="t" anchorCtr="0"/>
          <a:p>
            <a:pPr>
              <a:spcBef>
                <a:spcPct val="0"/>
              </a:spcBef>
              <a:buSzPct val="80000"/>
            </a:pPr>
            <a:endParaRPr lang="en-GB" altLang="en-US" kern="1200">
              <a:solidFill>
                <a:srgbClr val="697B87"/>
              </a:solidFill>
              <a:latin typeface="+mn-lt"/>
              <a:ea typeface="+mn-ea"/>
              <a:cs typeface="+mn-cs"/>
            </a:endParaRPr>
          </a:p>
        </p:txBody>
      </p:sp>
      <p:pic>
        <p:nvPicPr>
          <p:cNvPr id="36867" name="Picture 3"/>
          <p:cNvPicPr>
            <a:picLocks noChangeAspect="1"/>
          </p:cNvPicPr>
          <p:nvPr/>
        </p:nvPicPr>
        <p:blipFill>
          <a:blip r:embed="rId1"/>
          <a:srcRect l="3032" t="14296" r="35930" b="11192"/>
          <a:stretch>
            <a:fillRect/>
          </a:stretch>
        </p:blipFill>
        <p:spPr>
          <a:xfrm>
            <a:off x="257175" y="68263"/>
            <a:ext cx="8724900" cy="6597650"/>
          </a:xfrm>
          <a:prstGeom prst="rect">
            <a:avLst/>
          </a:prstGeom>
          <a:noFill/>
          <a:ln w="9525">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11188" y="476250"/>
            <a:ext cx="8183563" cy="1052513"/>
          </a:xfrm>
        </p:spPr>
        <p:txBody>
          <a:bodyPr vert="horz" anchor="b">
            <a:norm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IN" sz="3600" b="1" i="0" u="none" strike="noStrike" kern="1200" cap="none" spc="0" normalizeH="0" baseline="0" noProof="0" dirty="0" smtClean="0">
                <a:ln>
                  <a:noFill/>
                </a:ln>
                <a:solidFill>
                  <a:schemeClr val="bg1"/>
                </a:solidFill>
                <a:effectLst>
                  <a:outerShdw blurRad="53975" dist="22860" dir="5400000" algn="tl" rotWithShape="0">
                    <a:srgbClr val="000000">
                      <a:alpha val="55000"/>
                    </a:srgbClr>
                  </a:outerShdw>
                </a:effectLst>
                <a:uLnTx/>
                <a:uFillTx/>
                <a:latin typeface="+mj-lt"/>
                <a:ea typeface="+mj-ea"/>
                <a:cs typeface="+mj-cs"/>
              </a:rPr>
              <a:t>Scope Rules</a:t>
            </a:r>
            <a:endParaRPr kumimoji="0" lang="en-US" sz="3600" b="1" i="0" u="none" strike="noStrike" kern="1200" cap="none" spc="0" normalizeH="0" baseline="0" noProof="0" dirty="0">
              <a:ln>
                <a:noFill/>
              </a:ln>
              <a:solidFill>
                <a:srgbClr val="5C9965"/>
              </a:solidFill>
              <a:effectLst>
                <a:outerShdw blurRad="53975" dist="22860" dir="5400000" algn="tl" rotWithShape="0">
                  <a:srgbClr val="000000">
                    <a:alpha val="55000"/>
                  </a:srgbClr>
                </a:outerShdw>
              </a:effectLst>
              <a:uLnTx/>
              <a:uFillTx/>
              <a:latin typeface="+mj-lt"/>
              <a:ea typeface="+mj-ea"/>
              <a:cs typeface="+mj-cs"/>
            </a:endParaRPr>
          </a:p>
        </p:txBody>
      </p:sp>
      <p:sp>
        <p:nvSpPr>
          <p:cNvPr id="37890" name="Content Placeholder 2"/>
          <p:cNvSpPr>
            <a:spLocks noGrp="1"/>
          </p:cNvSpPr>
          <p:nvPr>
            <p:ph idx="1"/>
          </p:nvPr>
        </p:nvSpPr>
        <p:spPr>
          <a:xfrm>
            <a:off x="611188" y="1628775"/>
            <a:ext cx="8183562" cy="4187825"/>
          </a:xfrm>
        </p:spPr>
        <p:txBody>
          <a:bodyPr wrap="square" lIns="182880" tIns="91440" rIns="91440" bIns="45720" anchor="t" anchorCtr="0"/>
          <a:p>
            <a:r>
              <a:rPr lang="en-US" altLang="en-GB" sz="2400" dirty="0"/>
              <a:t> scope in any programming is a region of the program where a defined variable can have its existence and beyond that variable it cannot be accessed. There are three places where variables can be declared in C programming language −</a:t>
            </a:r>
            <a:endParaRPr lang="en-US" altLang="en-GB" sz="2400" dirty="0"/>
          </a:p>
          <a:p>
            <a:r>
              <a:rPr lang="en-US" altLang="en-GB" sz="2400" dirty="0"/>
              <a:t>Inside a function or a block which is called </a:t>
            </a:r>
            <a:r>
              <a:rPr lang="en-US" altLang="en-GB" sz="2400" b="1" dirty="0"/>
              <a:t>local</a:t>
            </a:r>
            <a:r>
              <a:rPr lang="en-US" altLang="en-GB" sz="2400" dirty="0"/>
              <a:t> variables.</a:t>
            </a:r>
            <a:endParaRPr lang="en-US" altLang="en-GB" sz="2400" dirty="0"/>
          </a:p>
          <a:p>
            <a:r>
              <a:rPr lang="en-US" altLang="en-GB" sz="2400" dirty="0"/>
              <a:t>Outside of all functions which is called </a:t>
            </a:r>
            <a:r>
              <a:rPr lang="en-US" altLang="en-GB" sz="2400" b="1" dirty="0"/>
              <a:t>global</a:t>
            </a:r>
            <a:r>
              <a:rPr lang="en-US" altLang="en-GB" sz="2400" dirty="0"/>
              <a:t> variables.</a:t>
            </a:r>
            <a:endParaRPr lang="en-US" altLang="en-GB" sz="2400" dirty="0"/>
          </a:p>
          <a:p>
            <a:r>
              <a:rPr lang="en-US" altLang="en-GB" sz="2400" dirty="0"/>
              <a:t>In the definition of function parameters which are called </a:t>
            </a:r>
            <a:r>
              <a:rPr lang="en-US" altLang="en-GB" sz="2400" b="1" dirty="0"/>
              <a:t>formal </a:t>
            </a:r>
            <a:r>
              <a:rPr lang="en-US" altLang="en-GB" sz="2400" dirty="0"/>
              <a:t>parameters.</a:t>
            </a:r>
            <a:endParaRPr lang="en-US" altLang="en-GB" sz="2400" dirty="0"/>
          </a:p>
          <a:p>
            <a:pPr>
              <a:buNone/>
            </a:pPr>
            <a:endParaRPr lang="en-US" altLang="en-GB" sz="24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11188" y="476250"/>
            <a:ext cx="8183563" cy="1052513"/>
          </a:xfrm>
        </p:spPr>
        <p:txBody>
          <a:bodyPr vert="horz" anchor="b">
            <a:norm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3600" b="1" i="0" u="none" strike="noStrike" kern="1200" cap="none" spc="0" normalizeH="0" baseline="0" noProof="0">
              <a:ln>
                <a:noFill/>
              </a:ln>
              <a:solidFill>
                <a:srgbClr val="5C9965"/>
              </a:solidFill>
              <a:effectLst>
                <a:outerShdw blurRad="53975" dist="22860" dir="5400000" algn="tl" rotWithShape="0">
                  <a:srgbClr val="000000">
                    <a:alpha val="55000"/>
                  </a:srgbClr>
                </a:outerShdw>
              </a:effectLst>
              <a:uLnTx/>
              <a:uFillTx/>
              <a:latin typeface="+mj-lt"/>
              <a:ea typeface="+mj-ea"/>
              <a:cs typeface="+mj-cs"/>
            </a:endParaRPr>
          </a:p>
        </p:txBody>
      </p:sp>
      <p:sp>
        <p:nvSpPr>
          <p:cNvPr id="38914" name="Content Placeholder 2"/>
          <p:cNvSpPr>
            <a:spLocks noGrp="1"/>
          </p:cNvSpPr>
          <p:nvPr>
            <p:ph idx="1"/>
          </p:nvPr>
        </p:nvSpPr>
        <p:spPr>
          <a:xfrm>
            <a:off x="611188" y="1628775"/>
            <a:ext cx="8183562" cy="4187825"/>
          </a:xfrm>
        </p:spPr>
        <p:txBody>
          <a:bodyPr wrap="square" lIns="182880" tIns="91440" rIns="91440" bIns="45720" anchor="t" anchorCtr="0"/>
          <a:p>
            <a:endParaRPr lang="en-US" altLang="en-GB" dirty="0"/>
          </a:p>
        </p:txBody>
      </p:sp>
      <p:sp>
        <p:nvSpPr>
          <p:cNvPr id="4" name="Footer Placeholder 3"/>
          <p:cNvSpPr txBox="1">
            <a:spLocks noGrp="1"/>
          </p:cNvSpPr>
          <p:nvPr>
            <p:ph type="ftr" sz="quarter" idx="3"/>
          </p:nvPr>
        </p:nvSpPr>
        <p:spPr>
          <a:noFill/>
        </p:spPr>
        <p:txBody>
          <a:bodyPr anchor="b"/>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smtClean="0">
                <a:ln>
                  <a:noFill/>
                </a:ln>
                <a:solidFill>
                  <a:srgbClr val="C6E7FC">
                    <a:shade val="50000"/>
                  </a:srgbClr>
                </a:solidFill>
                <a:effectLst/>
                <a:uLnTx/>
                <a:uFillTx/>
                <a:latin typeface="+mn-lt"/>
                <a:ea typeface="+mn-ea"/>
                <a:cs typeface="+mn-cs"/>
              </a:rPr>
              <a:t>© Oxford University Press 2013. All rights reserved.</a:t>
            </a:r>
            <a:endParaRPr kumimoji="0" lang="en-US" sz="1000" b="0" i="0" u="none" strike="noStrike" kern="1200" cap="none" spc="0" normalizeH="0" baseline="0" noProof="0">
              <a:ln>
                <a:noFill/>
              </a:ln>
              <a:solidFill>
                <a:srgbClr val="C6E7FC">
                  <a:shade val="50000"/>
                </a:srgbClr>
              </a:solidFill>
              <a:effectLst/>
              <a:uLnTx/>
              <a:uFillTx/>
              <a:latin typeface="+mn-lt"/>
              <a:ea typeface="+mn-ea"/>
              <a:cs typeface="+mn-cs"/>
            </a:endParaRPr>
          </a:p>
        </p:txBody>
      </p:sp>
      <p:sp>
        <p:nvSpPr>
          <p:cNvPr id="5" name="Rectangle 4"/>
          <p:cNvSpPr/>
          <p:nvPr/>
        </p:nvSpPr>
        <p:spPr>
          <a:xfrm>
            <a:off x="228600" y="228600"/>
            <a:ext cx="8839200" cy="6553200"/>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dk1"/>
              </a:solidFill>
              <a:effectLst/>
              <a:uLnTx/>
              <a:uFillTx/>
              <a:latin typeface="+mn-lt"/>
              <a:ea typeface="+mn-ea"/>
              <a:cs typeface="+mn-cs"/>
            </a:endParaRPr>
          </a:p>
        </p:txBody>
      </p:sp>
      <p:sp>
        <p:nvSpPr>
          <p:cNvPr id="38917" name="TextBox 6"/>
          <p:cNvSpPr txBox="1"/>
          <p:nvPr/>
        </p:nvSpPr>
        <p:spPr>
          <a:xfrm>
            <a:off x="457200" y="457200"/>
            <a:ext cx="7848600" cy="3968750"/>
          </a:xfrm>
          <a:prstGeom prst="rect">
            <a:avLst/>
          </a:prstGeom>
          <a:noFill/>
          <a:ln w="9525">
            <a:noFill/>
          </a:ln>
        </p:spPr>
        <p:txBody>
          <a:bodyPr anchor="t" anchorCtr="0">
            <a:spAutoFit/>
          </a:bodyPr>
          <a:p>
            <a:r>
              <a:rPr lang="en-US" altLang="zh-CN" b="1" dirty="0">
                <a:solidFill>
                  <a:srgbClr val="002060"/>
                </a:solidFill>
                <a:latin typeface="Verdana" panose="020B0604030504040204" pitchFamily="34" charset="0"/>
              </a:rPr>
              <a:t>#include &lt;</a:t>
            </a:r>
            <a:r>
              <a:rPr lang="en-US" altLang="zh-CN" b="1" dirty="0" err="1">
                <a:solidFill>
                  <a:srgbClr val="002060"/>
                </a:solidFill>
                <a:latin typeface="Verdana" panose="020B0604030504040204" pitchFamily="34" charset="0"/>
              </a:rPr>
              <a:t>stdio.h</a:t>
            </a:r>
            <a:r>
              <a:rPr lang="en-US" altLang="zh-CN" b="1" dirty="0">
                <a:solidFill>
                  <a:srgbClr val="002060"/>
                </a:solidFill>
                <a:latin typeface="Verdana" panose="020B0604030504040204" pitchFamily="34" charset="0"/>
              </a:rPr>
              <a:t>&gt; </a:t>
            </a:r>
            <a:endParaRPr lang="en-US" altLang="zh-CN" b="1" dirty="0">
              <a:solidFill>
                <a:srgbClr val="002060"/>
              </a:solidFill>
              <a:latin typeface="Verdana" panose="020B0604030504040204" pitchFamily="34" charset="0"/>
            </a:endParaRPr>
          </a:p>
          <a:p>
            <a:r>
              <a:rPr lang="en-US" altLang="zh-CN" b="1" dirty="0" err="1">
                <a:solidFill>
                  <a:srgbClr val="002060"/>
                </a:solidFill>
                <a:latin typeface="Verdana" panose="020B0604030504040204" pitchFamily="34" charset="0"/>
              </a:rPr>
              <a:t>int</a:t>
            </a:r>
            <a:r>
              <a:rPr lang="en-US" altLang="zh-CN" b="1" dirty="0">
                <a:solidFill>
                  <a:srgbClr val="002060"/>
                </a:solidFill>
                <a:latin typeface="Verdana" panose="020B0604030504040204" pitchFamily="34" charset="0"/>
              </a:rPr>
              <a:t> main ()</a:t>
            </a:r>
            <a:endParaRPr lang="en-US" altLang="zh-CN" b="1" dirty="0">
              <a:solidFill>
                <a:srgbClr val="002060"/>
              </a:solidFill>
              <a:latin typeface="Verdana" panose="020B0604030504040204" pitchFamily="34" charset="0"/>
            </a:endParaRPr>
          </a:p>
          <a:p>
            <a:r>
              <a:rPr lang="en-US" altLang="zh-CN" b="1" dirty="0">
                <a:solidFill>
                  <a:srgbClr val="002060"/>
                </a:solidFill>
                <a:latin typeface="Verdana" panose="020B0604030504040204" pitchFamily="34" charset="0"/>
              </a:rPr>
              <a:t> { </a:t>
            </a:r>
            <a:endParaRPr lang="en-US" altLang="zh-CN" b="1" dirty="0">
              <a:solidFill>
                <a:srgbClr val="002060"/>
              </a:solidFill>
              <a:latin typeface="Verdana" panose="020B0604030504040204" pitchFamily="34" charset="0"/>
            </a:endParaRPr>
          </a:p>
          <a:p>
            <a:r>
              <a:rPr lang="en-US" altLang="zh-CN" b="1" dirty="0">
                <a:solidFill>
                  <a:srgbClr val="00B050"/>
                </a:solidFill>
                <a:latin typeface="Verdana" panose="020B0604030504040204" pitchFamily="34" charset="0"/>
              </a:rPr>
              <a:t>/* local variable declaration , local to main*/</a:t>
            </a:r>
            <a:endParaRPr lang="en-US" altLang="zh-CN" b="1" dirty="0">
              <a:solidFill>
                <a:srgbClr val="00B050"/>
              </a:solidFill>
              <a:latin typeface="Verdana" panose="020B0604030504040204" pitchFamily="34" charset="0"/>
            </a:endParaRPr>
          </a:p>
          <a:p>
            <a:r>
              <a:rPr lang="en-US" altLang="zh-CN" b="1" dirty="0">
                <a:solidFill>
                  <a:srgbClr val="002060"/>
                </a:solidFill>
                <a:latin typeface="Verdana" panose="020B0604030504040204" pitchFamily="34" charset="0"/>
              </a:rPr>
              <a:t> </a:t>
            </a:r>
            <a:r>
              <a:rPr lang="en-US" altLang="zh-CN" b="1" dirty="0" err="1">
                <a:solidFill>
                  <a:srgbClr val="002060"/>
                </a:solidFill>
                <a:latin typeface="Verdana" panose="020B0604030504040204" pitchFamily="34" charset="0"/>
              </a:rPr>
              <a:t>int</a:t>
            </a:r>
            <a:r>
              <a:rPr lang="en-US" altLang="zh-CN" b="1" dirty="0">
                <a:solidFill>
                  <a:srgbClr val="002060"/>
                </a:solidFill>
                <a:latin typeface="Verdana" panose="020B0604030504040204" pitchFamily="34" charset="0"/>
              </a:rPr>
              <a:t> a, b; </a:t>
            </a:r>
            <a:endParaRPr lang="en-US" altLang="zh-CN" b="1" dirty="0">
              <a:solidFill>
                <a:srgbClr val="002060"/>
              </a:solidFill>
              <a:latin typeface="Verdana" panose="020B0604030504040204" pitchFamily="34" charset="0"/>
            </a:endParaRPr>
          </a:p>
          <a:p>
            <a:r>
              <a:rPr lang="en-US" altLang="zh-CN" b="1" dirty="0" err="1">
                <a:solidFill>
                  <a:srgbClr val="002060"/>
                </a:solidFill>
                <a:latin typeface="Verdana" panose="020B0604030504040204" pitchFamily="34" charset="0"/>
              </a:rPr>
              <a:t>int</a:t>
            </a:r>
            <a:r>
              <a:rPr lang="en-US" altLang="zh-CN" b="1" dirty="0">
                <a:solidFill>
                  <a:srgbClr val="002060"/>
                </a:solidFill>
                <a:latin typeface="Verdana" panose="020B0604030504040204" pitchFamily="34" charset="0"/>
              </a:rPr>
              <a:t> c; </a:t>
            </a:r>
            <a:endParaRPr lang="en-US" altLang="zh-CN" b="1" dirty="0">
              <a:solidFill>
                <a:srgbClr val="002060"/>
              </a:solidFill>
              <a:latin typeface="Verdana" panose="020B0604030504040204" pitchFamily="34" charset="0"/>
            </a:endParaRPr>
          </a:p>
          <a:p>
            <a:r>
              <a:rPr lang="en-US" altLang="zh-CN" b="1" dirty="0">
                <a:solidFill>
                  <a:srgbClr val="00B050"/>
                </a:solidFill>
                <a:latin typeface="Verdana" panose="020B0604030504040204" pitchFamily="34" charset="0"/>
              </a:rPr>
              <a:t>/* actual initialization */ </a:t>
            </a:r>
            <a:endParaRPr lang="en-US" altLang="zh-CN" b="1" dirty="0">
              <a:solidFill>
                <a:srgbClr val="00B050"/>
              </a:solidFill>
              <a:latin typeface="Verdana" panose="020B0604030504040204" pitchFamily="34" charset="0"/>
            </a:endParaRPr>
          </a:p>
          <a:p>
            <a:r>
              <a:rPr lang="en-US" altLang="zh-CN" b="1" dirty="0">
                <a:solidFill>
                  <a:srgbClr val="002060"/>
                </a:solidFill>
                <a:latin typeface="Verdana" panose="020B0604030504040204" pitchFamily="34" charset="0"/>
              </a:rPr>
              <a:t>a = 10; </a:t>
            </a:r>
            <a:endParaRPr lang="en-US" altLang="zh-CN" b="1" dirty="0">
              <a:solidFill>
                <a:srgbClr val="002060"/>
              </a:solidFill>
              <a:latin typeface="Verdana" panose="020B0604030504040204" pitchFamily="34" charset="0"/>
            </a:endParaRPr>
          </a:p>
          <a:p>
            <a:r>
              <a:rPr lang="en-US" altLang="zh-CN" b="1" dirty="0">
                <a:solidFill>
                  <a:srgbClr val="002060"/>
                </a:solidFill>
                <a:latin typeface="Verdana" panose="020B0604030504040204" pitchFamily="34" charset="0"/>
              </a:rPr>
              <a:t>b = 20; </a:t>
            </a:r>
            <a:endParaRPr lang="en-US" altLang="zh-CN" b="1" dirty="0">
              <a:solidFill>
                <a:srgbClr val="002060"/>
              </a:solidFill>
              <a:latin typeface="Verdana" panose="020B0604030504040204" pitchFamily="34" charset="0"/>
            </a:endParaRPr>
          </a:p>
          <a:p>
            <a:r>
              <a:rPr lang="en-US" altLang="zh-CN" b="1" dirty="0">
                <a:solidFill>
                  <a:srgbClr val="002060"/>
                </a:solidFill>
                <a:latin typeface="Verdana" panose="020B0604030504040204" pitchFamily="34" charset="0"/>
              </a:rPr>
              <a:t>c = a + b;</a:t>
            </a:r>
            <a:endParaRPr lang="en-US" altLang="zh-CN" b="1" dirty="0">
              <a:solidFill>
                <a:srgbClr val="002060"/>
              </a:solidFill>
              <a:latin typeface="Verdana" panose="020B0604030504040204" pitchFamily="34" charset="0"/>
            </a:endParaRPr>
          </a:p>
          <a:p>
            <a:endParaRPr lang="en-US" altLang="zh-CN" b="1" dirty="0">
              <a:solidFill>
                <a:srgbClr val="002060"/>
              </a:solidFill>
              <a:latin typeface="Verdana" panose="020B0604030504040204" pitchFamily="34" charset="0"/>
            </a:endParaRPr>
          </a:p>
          <a:p>
            <a:r>
              <a:rPr lang="en-US" altLang="zh-CN" b="1" dirty="0">
                <a:solidFill>
                  <a:srgbClr val="002060"/>
                </a:solidFill>
                <a:latin typeface="Verdana" panose="020B0604030504040204" pitchFamily="34" charset="0"/>
              </a:rPr>
              <a:t> </a:t>
            </a:r>
            <a:r>
              <a:rPr lang="en-US" altLang="zh-CN" b="1" dirty="0" err="1">
                <a:solidFill>
                  <a:srgbClr val="002060"/>
                </a:solidFill>
                <a:latin typeface="Verdana" panose="020B0604030504040204" pitchFamily="34" charset="0"/>
              </a:rPr>
              <a:t>printf</a:t>
            </a:r>
            <a:r>
              <a:rPr lang="en-US" altLang="zh-CN" b="1" dirty="0">
                <a:solidFill>
                  <a:srgbClr val="002060"/>
                </a:solidFill>
                <a:latin typeface="Verdana" panose="020B0604030504040204" pitchFamily="34" charset="0"/>
              </a:rPr>
              <a:t> ("value of a = %d, b = %d and c = %d\n", a, b, c); </a:t>
            </a:r>
            <a:endParaRPr lang="en-US" altLang="zh-CN" b="1" dirty="0">
              <a:solidFill>
                <a:srgbClr val="002060"/>
              </a:solidFill>
              <a:latin typeface="Verdana" panose="020B0604030504040204" pitchFamily="34" charset="0"/>
            </a:endParaRPr>
          </a:p>
          <a:p>
            <a:r>
              <a:rPr lang="en-US" altLang="zh-CN" b="1" dirty="0">
                <a:solidFill>
                  <a:srgbClr val="002060"/>
                </a:solidFill>
                <a:latin typeface="Verdana" panose="020B0604030504040204" pitchFamily="34" charset="0"/>
              </a:rPr>
              <a:t>return 0;</a:t>
            </a:r>
            <a:endParaRPr lang="en-US" altLang="zh-CN" b="1" dirty="0">
              <a:solidFill>
                <a:srgbClr val="002060"/>
              </a:solidFill>
              <a:latin typeface="Verdana" panose="020B0604030504040204" pitchFamily="34" charset="0"/>
            </a:endParaRPr>
          </a:p>
          <a:p>
            <a:r>
              <a:rPr lang="en-US" altLang="zh-CN" b="1" dirty="0">
                <a:solidFill>
                  <a:srgbClr val="002060"/>
                </a:solidFill>
                <a:latin typeface="Verdana" panose="020B0604030504040204" pitchFamily="34" charset="0"/>
              </a:rPr>
              <a:t>}</a:t>
            </a:r>
            <a:endParaRPr lang="en-US" altLang="zh-CN" b="1" dirty="0">
              <a:solidFill>
                <a:srgbClr val="002060"/>
              </a:solidFill>
              <a:latin typeface="Verdana" panose="020B0604030504040204" pitchFamily="34" charset="0"/>
            </a:endParaRPr>
          </a:p>
        </p:txBody>
      </p:sp>
      <p:sp>
        <p:nvSpPr>
          <p:cNvPr id="8" name="Rectangle 7"/>
          <p:cNvSpPr/>
          <p:nvPr/>
        </p:nvSpPr>
        <p:spPr>
          <a:xfrm>
            <a:off x="5105400" y="304800"/>
            <a:ext cx="3810000" cy="990600"/>
          </a:xfrm>
          <a:prstGeom prst="rect">
            <a:avLst/>
          </a:prstGeom>
          <a:solidFill>
            <a:schemeClr val="accent2">
              <a:lumMod val="75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chemeClr val="lt1"/>
                </a:solidFill>
                <a:effectLst/>
                <a:uLnTx/>
                <a:uFillTx/>
                <a:latin typeface="+mn-lt"/>
                <a:ea typeface="+mn-ea"/>
                <a:cs typeface="+mn-cs"/>
              </a:rPr>
              <a:t>Example of local variables</a:t>
            </a:r>
            <a:endParaRPr kumimoji="0" lang="en-US" sz="1800" b="1" i="0" u="none" strike="noStrike" kern="1200" cap="none" spc="0" normalizeH="0" baseline="0" noProof="0" dirty="0">
              <a:ln>
                <a:noFill/>
              </a:ln>
              <a:solidFill>
                <a:schemeClr val="lt1"/>
              </a:solidFill>
              <a:effectLst/>
              <a:uLnTx/>
              <a:uFillTx/>
              <a:latin typeface="+mn-lt"/>
              <a:ea typeface="+mn-ea"/>
              <a:cs typeface="+mn-cs"/>
            </a:endParaRPr>
          </a:p>
        </p:txBody>
      </p:sp>
      <p:sp>
        <p:nvSpPr>
          <p:cNvPr id="9" name="TextBox 8"/>
          <p:cNvSpPr txBox="1"/>
          <p:nvPr/>
        </p:nvSpPr>
        <p:spPr>
          <a:xfrm>
            <a:off x="381000" y="4724400"/>
            <a:ext cx="8534400" cy="1200150"/>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Char char="•"/>
              <a:defRPr/>
            </a:pPr>
            <a:r>
              <a:rPr kumimoji="0" lang="en-US" sz="1800" b="1" i="0" u="none" strike="noStrike" kern="1200" cap="none" spc="0" normalizeH="0" baseline="0" noProof="0" dirty="0">
                <a:ln>
                  <a:noFill/>
                </a:ln>
                <a:solidFill>
                  <a:schemeClr val="dk1"/>
                </a:solidFill>
                <a:effectLst/>
                <a:uLnTx/>
                <a:uFillTx/>
                <a:latin typeface="+mj-lt"/>
                <a:ea typeface="+mn-ea"/>
                <a:cs typeface="+mn-cs"/>
              </a:rPr>
              <a:t>Variables that are declared inside a function or block are called local variables. </a:t>
            </a:r>
            <a:endParaRPr kumimoji="0" lang="en-US" sz="1800" b="1" i="0" u="none" strike="noStrike" kern="1200" cap="none" spc="0" normalizeH="0" baseline="0" noProof="0" dirty="0">
              <a:ln>
                <a:noFill/>
              </a:ln>
              <a:solidFill>
                <a:schemeClr val="dk1"/>
              </a:solidFill>
              <a:effectLst/>
              <a:uLnTx/>
              <a:uFillTx/>
              <a:latin typeface="+mj-lt"/>
              <a:ea typeface="+mn-ea"/>
              <a:cs typeface="+mn-cs"/>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Char char="•"/>
              <a:defRPr/>
            </a:pPr>
            <a:r>
              <a:rPr kumimoji="0" lang="en-US" sz="1800" b="1" i="0" u="none" strike="noStrike" kern="1200" cap="none" spc="0" normalizeH="0" baseline="0" noProof="0" dirty="0">
                <a:ln>
                  <a:noFill/>
                </a:ln>
                <a:solidFill>
                  <a:schemeClr val="dk1"/>
                </a:solidFill>
                <a:effectLst/>
                <a:uLnTx/>
                <a:uFillTx/>
                <a:latin typeface="+mj-lt"/>
                <a:ea typeface="+mn-ea"/>
                <a:cs typeface="+mn-cs"/>
              </a:rPr>
              <a:t>They can be used only by statements that are inside that function or block of code.</a:t>
            </a:r>
            <a:endParaRPr kumimoji="0" lang="en-US" sz="1800" b="1" i="0" u="none" strike="noStrike" kern="1200" cap="none" spc="0" normalizeH="0" baseline="0" noProof="0" dirty="0">
              <a:ln>
                <a:noFill/>
              </a:ln>
              <a:solidFill>
                <a:schemeClr val="dk1"/>
              </a:solidFill>
              <a:effectLst/>
              <a:uLnTx/>
              <a:uFillTx/>
              <a:latin typeface="+mj-lt"/>
              <a:ea typeface="+mn-ea"/>
              <a:cs typeface="+mn-cs"/>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11188" y="476250"/>
            <a:ext cx="8183563" cy="1052513"/>
          </a:xfrm>
        </p:spPr>
        <p:txBody>
          <a:bodyPr vert="horz" anchor="b">
            <a:norm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3600" b="1" i="0" u="none" strike="noStrike" kern="1200" cap="none" spc="0" normalizeH="0" baseline="0" noProof="0">
              <a:ln>
                <a:noFill/>
              </a:ln>
              <a:solidFill>
                <a:srgbClr val="5C9965"/>
              </a:solidFill>
              <a:effectLst>
                <a:outerShdw blurRad="53975" dist="22860" dir="5400000" algn="tl" rotWithShape="0">
                  <a:srgbClr val="000000">
                    <a:alpha val="55000"/>
                  </a:srgbClr>
                </a:outerShdw>
              </a:effectLst>
              <a:uLnTx/>
              <a:uFillTx/>
              <a:latin typeface="+mj-lt"/>
              <a:ea typeface="+mj-ea"/>
              <a:cs typeface="+mj-cs"/>
            </a:endParaRPr>
          </a:p>
        </p:txBody>
      </p:sp>
      <p:sp>
        <p:nvSpPr>
          <p:cNvPr id="39938" name="Content Placeholder 2"/>
          <p:cNvSpPr>
            <a:spLocks noGrp="1"/>
          </p:cNvSpPr>
          <p:nvPr>
            <p:ph idx="1"/>
          </p:nvPr>
        </p:nvSpPr>
        <p:spPr>
          <a:xfrm>
            <a:off x="611188" y="1628775"/>
            <a:ext cx="8183562" cy="4187825"/>
          </a:xfrm>
        </p:spPr>
        <p:txBody>
          <a:bodyPr wrap="square" lIns="182880" tIns="91440" rIns="91440" bIns="45720" anchor="t" anchorCtr="0"/>
          <a:p>
            <a:endParaRPr lang="en-US" altLang="en-GB" dirty="0"/>
          </a:p>
        </p:txBody>
      </p:sp>
      <p:sp>
        <p:nvSpPr>
          <p:cNvPr id="4" name="Footer Placeholder 3"/>
          <p:cNvSpPr txBox="1">
            <a:spLocks noGrp="1"/>
          </p:cNvSpPr>
          <p:nvPr>
            <p:ph type="ftr" sz="quarter" idx="3"/>
          </p:nvPr>
        </p:nvSpPr>
        <p:spPr>
          <a:noFill/>
        </p:spPr>
        <p:txBody>
          <a:bodyPr anchor="b"/>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smtClean="0">
                <a:ln>
                  <a:noFill/>
                </a:ln>
                <a:solidFill>
                  <a:srgbClr val="C6E7FC">
                    <a:shade val="50000"/>
                  </a:srgbClr>
                </a:solidFill>
                <a:effectLst/>
                <a:uLnTx/>
                <a:uFillTx/>
                <a:latin typeface="+mn-lt"/>
                <a:ea typeface="+mn-ea"/>
                <a:cs typeface="+mn-cs"/>
              </a:rPr>
              <a:t>© Oxford University Press 2013. All rights reserved.</a:t>
            </a:r>
            <a:endParaRPr kumimoji="0" lang="en-US" sz="1000" b="0" i="0" u="none" strike="noStrike" kern="1200" cap="none" spc="0" normalizeH="0" baseline="0" noProof="0">
              <a:ln>
                <a:noFill/>
              </a:ln>
              <a:solidFill>
                <a:srgbClr val="C6E7FC">
                  <a:shade val="50000"/>
                </a:srgbClr>
              </a:solidFill>
              <a:effectLst/>
              <a:uLnTx/>
              <a:uFillTx/>
              <a:latin typeface="+mn-lt"/>
              <a:ea typeface="+mn-ea"/>
              <a:cs typeface="+mn-cs"/>
            </a:endParaRPr>
          </a:p>
        </p:txBody>
      </p:sp>
      <p:sp>
        <p:nvSpPr>
          <p:cNvPr id="5" name="Rectangle 4"/>
          <p:cNvSpPr/>
          <p:nvPr/>
        </p:nvSpPr>
        <p:spPr>
          <a:xfrm>
            <a:off x="228600" y="228600"/>
            <a:ext cx="8839200" cy="6553200"/>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dk1"/>
              </a:solidFill>
              <a:effectLst/>
              <a:uLnTx/>
              <a:uFillTx/>
              <a:latin typeface="+mn-lt"/>
              <a:ea typeface="+mn-ea"/>
              <a:cs typeface="+mn-cs"/>
            </a:endParaRPr>
          </a:p>
        </p:txBody>
      </p:sp>
      <p:sp>
        <p:nvSpPr>
          <p:cNvPr id="39941" name="TextBox 6"/>
          <p:cNvSpPr txBox="1"/>
          <p:nvPr/>
        </p:nvSpPr>
        <p:spPr>
          <a:xfrm>
            <a:off x="457200" y="457200"/>
            <a:ext cx="7848600" cy="3970338"/>
          </a:xfrm>
          <a:prstGeom prst="rect">
            <a:avLst/>
          </a:prstGeom>
          <a:noFill/>
          <a:ln w="9525">
            <a:noFill/>
          </a:ln>
        </p:spPr>
        <p:txBody>
          <a:bodyPr anchor="t" anchorCtr="0">
            <a:spAutoFit/>
          </a:bodyPr>
          <a:p>
            <a:r>
              <a:rPr lang="en-US" altLang="zh-CN" b="1" dirty="0">
                <a:solidFill>
                  <a:srgbClr val="002060"/>
                </a:solidFill>
                <a:latin typeface="Verdana" panose="020B0604030504040204" pitchFamily="34" charset="0"/>
              </a:rPr>
              <a:t>#include &lt;</a:t>
            </a:r>
            <a:r>
              <a:rPr lang="en-US" altLang="zh-CN" b="1" dirty="0" err="1">
                <a:solidFill>
                  <a:srgbClr val="002060"/>
                </a:solidFill>
                <a:latin typeface="Verdana" panose="020B0604030504040204" pitchFamily="34" charset="0"/>
              </a:rPr>
              <a:t>stdio.h</a:t>
            </a:r>
            <a:r>
              <a:rPr lang="en-US" altLang="zh-CN" b="1" dirty="0">
                <a:solidFill>
                  <a:srgbClr val="002060"/>
                </a:solidFill>
                <a:latin typeface="Verdana" panose="020B0604030504040204" pitchFamily="34" charset="0"/>
              </a:rPr>
              <a:t>&gt; </a:t>
            </a:r>
            <a:endParaRPr lang="en-US" altLang="zh-CN" b="1" dirty="0">
              <a:solidFill>
                <a:srgbClr val="002060"/>
              </a:solidFill>
              <a:latin typeface="Verdana" panose="020B0604030504040204" pitchFamily="34" charset="0"/>
            </a:endParaRPr>
          </a:p>
          <a:p>
            <a:r>
              <a:rPr lang="en-US" altLang="zh-CN" b="1" dirty="0">
                <a:solidFill>
                  <a:srgbClr val="00B050"/>
                </a:solidFill>
                <a:latin typeface="Verdana" panose="020B0604030504040204" pitchFamily="34" charset="0"/>
              </a:rPr>
              <a:t>/* global variable declaration */ </a:t>
            </a:r>
            <a:endParaRPr lang="en-US" altLang="zh-CN" b="1" dirty="0">
              <a:solidFill>
                <a:srgbClr val="00B050"/>
              </a:solidFill>
              <a:latin typeface="Verdana" panose="020B0604030504040204" pitchFamily="34" charset="0"/>
            </a:endParaRPr>
          </a:p>
          <a:p>
            <a:r>
              <a:rPr lang="en-US" altLang="zh-CN" b="1" dirty="0" err="1">
                <a:solidFill>
                  <a:srgbClr val="002060"/>
                </a:solidFill>
                <a:latin typeface="Verdana" panose="020B0604030504040204" pitchFamily="34" charset="0"/>
              </a:rPr>
              <a:t>int</a:t>
            </a:r>
            <a:r>
              <a:rPr lang="en-US" altLang="zh-CN" b="1" dirty="0">
                <a:solidFill>
                  <a:srgbClr val="002060"/>
                </a:solidFill>
                <a:latin typeface="Verdana" panose="020B0604030504040204" pitchFamily="34" charset="0"/>
              </a:rPr>
              <a:t> g; </a:t>
            </a:r>
            <a:endParaRPr lang="en-US" altLang="zh-CN" b="1" dirty="0">
              <a:solidFill>
                <a:srgbClr val="002060"/>
              </a:solidFill>
              <a:latin typeface="Verdana" panose="020B0604030504040204" pitchFamily="34" charset="0"/>
            </a:endParaRPr>
          </a:p>
          <a:p>
            <a:r>
              <a:rPr lang="en-US" altLang="zh-CN" b="1" dirty="0" err="1">
                <a:solidFill>
                  <a:srgbClr val="002060"/>
                </a:solidFill>
                <a:latin typeface="Verdana" panose="020B0604030504040204" pitchFamily="34" charset="0"/>
              </a:rPr>
              <a:t>int</a:t>
            </a:r>
            <a:r>
              <a:rPr lang="en-US" altLang="zh-CN" b="1" dirty="0">
                <a:solidFill>
                  <a:srgbClr val="002060"/>
                </a:solidFill>
                <a:latin typeface="Verdana" panose="020B0604030504040204" pitchFamily="34" charset="0"/>
              </a:rPr>
              <a:t> main ()</a:t>
            </a:r>
            <a:endParaRPr lang="en-US" altLang="zh-CN" b="1" dirty="0">
              <a:solidFill>
                <a:srgbClr val="002060"/>
              </a:solidFill>
              <a:latin typeface="Verdana" panose="020B0604030504040204" pitchFamily="34" charset="0"/>
            </a:endParaRPr>
          </a:p>
          <a:p>
            <a:r>
              <a:rPr lang="en-US" altLang="zh-CN" b="1" dirty="0">
                <a:solidFill>
                  <a:srgbClr val="002060"/>
                </a:solidFill>
                <a:latin typeface="Verdana" panose="020B0604030504040204" pitchFamily="34" charset="0"/>
              </a:rPr>
              <a:t> {</a:t>
            </a:r>
            <a:endParaRPr lang="en-US" altLang="zh-CN" b="1" dirty="0">
              <a:solidFill>
                <a:srgbClr val="002060"/>
              </a:solidFill>
              <a:latin typeface="Verdana" panose="020B0604030504040204" pitchFamily="34" charset="0"/>
            </a:endParaRPr>
          </a:p>
          <a:p>
            <a:r>
              <a:rPr lang="en-US" altLang="zh-CN" b="1" dirty="0">
                <a:solidFill>
                  <a:srgbClr val="002060"/>
                </a:solidFill>
                <a:latin typeface="Verdana" panose="020B0604030504040204" pitchFamily="34" charset="0"/>
              </a:rPr>
              <a:t>/* local variable declaration */ </a:t>
            </a:r>
            <a:endParaRPr lang="en-US" altLang="zh-CN" b="1" dirty="0">
              <a:solidFill>
                <a:srgbClr val="002060"/>
              </a:solidFill>
              <a:latin typeface="Verdana" panose="020B0604030504040204" pitchFamily="34" charset="0"/>
            </a:endParaRPr>
          </a:p>
          <a:p>
            <a:r>
              <a:rPr lang="en-US" altLang="zh-CN" b="1" dirty="0" err="1">
                <a:solidFill>
                  <a:srgbClr val="002060"/>
                </a:solidFill>
                <a:latin typeface="Verdana" panose="020B0604030504040204" pitchFamily="34" charset="0"/>
              </a:rPr>
              <a:t>int</a:t>
            </a:r>
            <a:r>
              <a:rPr lang="en-US" altLang="zh-CN" b="1" dirty="0">
                <a:solidFill>
                  <a:srgbClr val="002060"/>
                </a:solidFill>
                <a:latin typeface="Verdana" panose="020B0604030504040204" pitchFamily="34" charset="0"/>
              </a:rPr>
              <a:t> a, b;</a:t>
            </a:r>
            <a:endParaRPr lang="en-US" altLang="zh-CN" b="1" dirty="0">
              <a:solidFill>
                <a:srgbClr val="002060"/>
              </a:solidFill>
              <a:latin typeface="Verdana" panose="020B0604030504040204" pitchFamily="34" charset="0"/>
            </a:endParaRPr>
          </a:p>
          <a:p>
            <a:r>
              <a:rPr lang="en-US" altLang="zh-CN" b="1" dirty="0">
                <a:solidFill>
                  <a:srgbClr val="00B050"/>
                </a:solidFill>
                <a:latin typeface="Verdana" panose="020B0604030504040204" pitchFamily="34" charset="0"/>
              </a:rPr>
              <a:t> /* actual initialization */ </a:t>
            </a:r>
            <a:endParaRPr lang="en-US" altLang="zh-CN" b="1" dirty="0">
              <a:solidFill>
                <a:srgbClr val="00B050"/>
              </a:solidFill>
              <a:latin typeface="Verdana" panose="020B0604030504040204" pitchFamily="34" charset="0"/>
            </a:endParaRPr>
          </a:p>
          <a:p>
            <a:r>
              <a:rPr lang="en-US" altLang="zh-CN" b="1" dirty="0">
                <a:solidFill>
                  <a:srgbClr val="002060"/>
                </a:solidFill>
                <a:latin typeface="Verdana" panose="020B0604030504040204" pitchFamily="34" charset="0"/>
              </a:rPr>
              <a:t>a = 10; </a:t>
            </a:r>
            <a:endParaRPr lang="en-US" altLang="zh-CN" b="1" dirty="0">
              <a:solidFill>
                <a:srgbClr val="002060"/>
              </a:solidFill>
              <a:latin typeface="Verdana" panose="020B0604030504040204" pitchFamily="34" charset="0"/>
            </a:endParaRPr>
          </a:p>
          <a:p>
            <a:r>
              <a:rPr lang="en-US" altLang="zh-CN" b="1" dirty="0">
                <a:solidFill>
                  <a:srgbClr val="002060"/>
                </a:solidFill>
                <a:latin typeface="Verdana" panose="020B0604030504040204" pitchFamily="34" charset="0"/>
              </a:rPr>
              <a:t>b = 20; </a:t>
            </a:r>
            <a:endParaRPr lang="en-US" altLang="zh-CN" b="1" dirty="0">
              <a:solidFill>
                <a:srgbClr val="002060"/>
              </a:solidFill>
              <a:latin typeface="Verdana" panose="020B0604030504040204" pitchFamily="34" charset="0"/>
            </a:endParaRPr>
          </a:p>
          <a:p>
            <a:r>
              <a:rPr lang="en-US" altLang="zh-CN" b="1" dirty="0">
                <a:solidFill>
                  <a:srgbClr val="002060"/>
                </a:solidFill>
                <a:latin typeface="Verdana" panose="020B0604030504040204" pitchFamily="34" charset="0"/>
              </a:rPr>
              <a:t>g = a + b; </a:t>
            </a:r>
            <a:endParaRPr lang="en-US" altLang="zh-CN" b="1" dirty="0">
              <a:solidFill>
                <a:srgbClr val="002060"/>
              </a:solidFill>
              <a:latin typeface="Verdana" panose="020B0604030504040204" pitchFamily="34" charset="0"/>
            </a:endParaRPr>
          </a:p>
          <a:p>
            <a:r>
              <a:rPr lang="en-US" altLang="zh-CN" b="1" dirty="0" err="1">
                <a:solidFill>
                  <a:srgbClr val="002060"/>
                </a:solidFill>
                <a:latin typeface="Verdana" panose="020B0604030504040204" pitchFamily="34" charset="0"/>
              </a:rPr>
              <a:t>printf</a:t>
            </a:r>
            <a:r>
              <a:rPr lang="en-US" altLang="zh-CN" b="1" dirty="0">
                <a:solidFill>
                  <a:srgbClr val="002060"/>
                </a:solidFill>
                <a:latin typeface="Verdana" panose="020B0604030504040204" pitchFamily="34" charset="0"/>
              </a:rPr>
              <a:t> ("value of a = %d, b = %d and g = %d\n", a, b, g);</a:t>
            </a:r>
            <a:endParaRPr lang="en-US" altLang="zh-CN" b="1" dirty="0">
              <a:solidFill>
                <a:srgbClr val="002060"/>
              </a:solidFill>
              <a:latin typeface="Verdana" panose="020B0604030504040204" pitchFamily="34" charset="0"/>
            </a:endParaRPr>
          </a:p>
          <a:p>
            <a:r>
              <a:rPr lang="en-US" altLang="zh-CN" b="1" dirty="0">
                <a:solidFill>
                  <a:srgbClr val="002060"/>
                </a:solidFill>
                <a:latin typeface="Verdana" panose="020B0604030504040204" pitchFamily="34" charset="0"/>
              </a:rPr>
              <a:t> return 0;</a:t>
            </a:r>
            <a:endParaRPr lang="en-US" altLang="zh-CN" b="1" dirty="0">
              <a:solidFill>
                <a:srgbClr val="002060"/>
              </a:solidFill>
              <a:latin typeface="Verdana" panose="020B0604030504040204" pitchFamily="34" charset="0"/>
            </a:endParaRPr>
          </a:p>
          <a:p>
            <a:r>
              <a:rPr lang="en-US" altLang="zh-CN" b="1" dirty="0">
                <a:solidFill>
                  <a:srgbClr val="002060"/>
                </a:solidFill>
                <a:latin typeface="Verdana" panose="020B0604030504040204" pitchFamily="34" charset="0"/>
              </a:rPr>
              <a:t> }</a:t>
            </a:r>
            <a:endParaRPr lang="en-US" altLang="zh-CN" b="1" dirty="0">
              <a:solidFill>
                <a:srgbClr val="002060"/>
              </a:solidFill>
              <a:latin typeface="Verdana" panose="020B0604030504040204" pitchFamily="34" charset="0"/>
            </a:endParaRPr>
          </a:p>
        </p:txBody>
      </p:sp>
      <p:sp>
        <p:nvSpPr>
          <p:cNvPr id="8" name="Rectangle 7"/>
          <p:cNvSpPr/>
          <p:nvPr/>
        </p:nvSpPr>
        <p:spPr>
          <a:xfrm>
            <a:off x="5105400" y="304800"/>
            <a:ext cx="3810000" cy="990600"/>
          </a:xfrm>
          <a:prstGeom prst="rect">
            <a:avLst/>
          </a:prstGeom>
          <a:solidFill>
            <a:schemeClr val="accent2">
              <a:lumMod val="75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chemeClr val="lt1"/>
                </a:solidFill>
                <a:effectLst/>
                <a:uLnTx/>
                <a:uFillTx/>
                <a:latin typeface="+mn-lt"/>
                <a:ea typeface="+mn-ea"/>
                <a:cs typeface="+mn-cs"/>
              </a:rPr>
              <a:t>Example of global variables</a:t>
            </a:r>
            <a:endParaRPr kumimoji="0" lang="en-US" sz="1800" b="1" i="0" u="none" strike="noStrike" kern="1200" cap="none" spc="0" normalizeH="0" baseline="0" noProof="0" dirty="0">
              <a:ln>
                <a:noFill/>
              </a:ln>
              <a:solidFill>
                <a:schemeClr val="lt1"/>
              </a:solidFill>
              <a:effectLst/>
              <a:uLnTx/>
              <a:uFillTx/>
              <a:latin typeface="+mn-lt"/>
              <a:ea typeface="+mn-ea"/>
              <a:cs typeface="+mn-cs"/>
            </a:endParaRPr>
          </a:p>
        </p:txBody>
      </p:sp>
      <p:sp>
        <p:nvSpPr>
          <p:cNvPr id="9" name="TextBox 8"/>
          <p:cNvSpPr txBox="1"/>
          <p:nvPr/>
        </p:nvSpPr>
        <p:spPr>
          <a:xfrm>
            <a:off x="381000" y="4724400"/>
            <a:ext cx="8534400" cy="1477963"/>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Char char="•"/>
              <a:defRPr/>
            </a:pPr>
            <a:r>
              <a:rPr kumimoji="0" lang="en-US" sz="1800" b="1" i="0" u="none" strike="noStrike" kern="1200" cap="none" spc="0" normalizeH="0" baseline="0" noProof="0" dirty="0">
                <a:ln>
                  <a:noFill/>
                </a:ln>
                <a:solidFill>
                  <a:schemeClr val="dk1"/>
                </a:solidFill>
                <a:effectLst/>
                <a:uLnTx/>
                <a:uFillTx/>
                <a:latin typeface="+mn-lt"/>
                <a:ea typeface="+mn-ea"/>
                <a:cs typeface="+mn-cs"/>
              </a:rPr>
              <a:t>Global variables are defined outside a function, usually on top of the program. </a:t>
            </a:r>
            <a:endParaRPr kumimoji="0" lang="en-US" sz="1800" b="1" i="0" u="none" strike="noStrike" kern="1200" cap="none" spc="0" normalizeH="0" baseline="0" noProof="0" dirty="0">
              <a:ln>
                <a:noFill/>
              </a:ln>
              <a:solidFill>
                <a:schemeClr val="dk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Char char="•"/>
              <a:defRPr/>
            </a:pPr>
            <a:r>
              <a:rPr kumimoji="0" lang="en-US" sz="1800" b="1" i="0" u="none" strike="noStrike" kern="1200" cap="none" spc="0" normalizeH="0" baseline="0" noProof="0" dirty="0">
                <a:ln>
                  <a:noFill/>
                </a:ln>
                <a:solidFill>
                  <a:schemeClr val="dk1"/>
                </a:solidFill>
                <a:effectLst/>
                <a:uLnTx/>
                <a:uFillTx/>
                <a:latin typeface="+mn-lt"/>
                <a:ea typeface="+mn-ea"/>
                <a:cs typeface="+mn-cs"/>
              </a:rPr>
              <a:t>Global variables hold their values throughout the lifetime of your program </a:t>
            </a:r>
            <a:r>
              <a:rPr kumimoji="0" lang="en-US" sz="1545" b="1" i="0" u="none" strike="noStrike" kern="1200" cap="none" spc="0" normalizeH="0" baseline="0" noProof="0" dirty="0">
                <a:ln>
                  <a:noFill/>
                </a:ln>
                <a:solidFill>
                  <a:schemeClr val="dk1"/>
                </a:solidFill>
                <a:effectLst/>
                <a:uLnTx/>
                <a:uFillTx/>
                <a:latin typeface="+mn-lt"/>
                <a:ea typeface="+mn-ea"/>
                <a:cs typeface="+mn-cs"/>
              </a:rPr>
              <a:t>and</a:t>
            </a:r>
            <a:r>
              <a:rPr kumimoji="0" lang="en-US" sz="1800" b="1" i="0" u="none" strike="noStrike" kern="1200" cap="none" spc="0" normalizeH="0" baseline="0" noProof="0" dirty="0">
                <a:ln>
                  <a:noFill/>
                </a:ln>
                <a:solidFill>
                  <a:schemeClr val="dk1"/>
                </a:solidFill>
                <a:effectLst/>
                <a:uLnTx/>
                <a:uFillTx/>
                <a:latin typeface="+mn-lt"/>
                <a:ea typeface="+mn-ea"/>
                <a:cs typeface="+mn-cs"/>
              </a:rPr>
              <a:t> they can be accessed inside any of the functions defined for the program.</a:t>
            </a:r>
            <a:endParaRPr kumimoji="0" lang="en-US" sz="1800" b="1" i="0" u="none" strike="noStrike" kern="1200" cap="none" spc="0" normalizeH="0" baseline="0" noProof="0" dirty="0">
              <a:ln>
                <a:noFill/>
              </a:ln>
              <a:solidFill>
                <a:schemeClr val="dk1"/>
              </a:solidFill>
              <a:effectLst/>
              <a:uLnTx/>
              <a:uFillTx/>
              <a:latin typeface="+mj-lt"/>
              <a:ea typeface="+mn-ea"/>
              <a:cs typeface="+mn-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Content Placeholder 2"/>
          <p:cNvSpPr>
            <a:spLocks noGrp="1"/>
          </p:cNvSpPr>
          <p:nvPr>
            <p:ph idx="1"/>
          </p:nvPr>
        </p:nvSpPr>
        <p:spPr>
          <a:xfrm>
            <a:off x="457200" y="1417638"/>
            <a:ext cx="8229600" cy="4983162"/>
          </a:xfrm>
        </p:spPr>
        <p:txBody>
          <a:bodyPr wrap="square" lIns="182880" tIns="91440" rIns="91440" bIns="45720" anchor="t" anchorCtr="0"/>
          <a:p>
            <a:pPr eaLnBrk="1" hangingPunct="1"/>
            <a:r>
              <a:rPr lang="en-US" altLang="en-GB" dirty="0"/>
              <a:t>All C programs contain at least one function, called main() where execution starts.</a:t>
            </a:r>
            <a:endParaRPr lang="en-US" altLang="en-GB" dirty="0"/>
          </a:p>
          <a:p>
            <a:pPr eaLnBrk="1" hangingPunct="1"/>
            <a:endParaRPr lang="en-US" altLang="en-GB" dirty="0"/>
          </a:p>
          <a:p>
            <a:pPr eaLnBrk="1" hangingPunct="1"/>
            <a:r>
              <a:rPr lang="en-US" altLang="en-GB" dirty="0"/>
              <a:t>When a function is called, the code contained in that function is executed.</a:t>
            </a:r>
            <a:endParaRPr lang="en-US" altLang="en-GB" dirty="0"/>
          </a:p>
          <a:p>
            <a:pPr eaLnBrk="1" hangingPunct="1"/>
            <a:endParaRPr lang="en-US" altLang="en-GB" dirty="0"/>
          </a:p>
          <a:p>
            <a:pPr eaLnBrk="1" hangingPunct="1"/>
            <a:r>
              <a:rPr lang="en-US" altLang="en-GB" dirty="0"/>
              <a:t>When the function has finished executing, control returns to the point at which that function was called.</a:t>
            </a:r>
            <a:endParaRPr lang="en-US" altLang="en-GB" dirty="0"/>
          </a:p>
          <a:p>
            <a:pPr eaLnBrk="1" hangingPunct="1"/>
            <a:endParaRPr lang="en-US" altLang="en-GB" sz="2400" dirty="0"/>
          </a:p>
        </p:txBody>
      </p:sp>
      <p:sp>
        <p:nvSpPr>
          <p:cNvPr id="11266" name="Footer Placeholder 1"/>
          <p:cNvSpPr>
            <a:spLocks noGrp="1"/>
          </p:cNvSpPr>
          <p:nvPr>
            <p:ph type="ftr" sz="quarter" idx="3"/>
          </p:nvPr>
        </p:nvSpPr>
        <p:spPr>
          <a:noFill/>
          <a:ln>
            <a:noFill/>
          </a:ln>
        </p:spPr>
        <p:txBody>
          <a:bodyPr anchor="b"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mn-ea"/>
                <a:cs typeface="+mn-cs"/>
              </a:defRPr>
            </a:lvl5pPr>
          </a:lstStyle>
          <a:p>
            <a:pPr lvl="0" algn="ctr"/>
            <a:r>
              <a:rPr lang="en-US" altLang="en-GB" sz="1000" dirty="0">
                <a:solidFill>
                  <a:srgbClr val="002060"/>
                </a:solidFill>
                <a:latin typeface="Arial" panose="020B0604020202020204" pitchFamily="34" charset="0"/>
              </a:rPr>
              <a:t>© Oxford University Press 2013. All rights reserved.</a:t>
            </a:r>
            <a:endParaRPr lang="en-US" altLang="en-GB" sz="1000" dirty="0">
              <a:solidFill>
                <a:srgbClr val="002060"/>
              </a:solidFill>
              <a:latin typeface="Arial" panose="020B0604020202020204" pitchFamily="34" charset="0"/>
            </a:endParaRPr>
          </a:p>
        </p:txBody>
      </p:sp>
      <p:sp>
        <p:nvSpPr>
          <p:cNvPr id="2" name="Rectangle 1"/>
          <p:cNvSpPr/>
          <p:nvPr/>
        </p:nvSpPr>
        <p:spPr>
          <a:xfrm>
            <a:off x="609600" y="762000"/>
            <a:ext cx="8077200" cy="646113"/>
          </a:xfrm>
          <a:prstGeom prst="rect">
            <a:avLst/>
          </a:prstGeom>
        </p:spPr>
        <p:txBody>
          <a:bodyPr>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36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Arial" panose="020B0604020202020204" pitchFamily="34" charset="0"/>
                <a:ea typeface="+mn-ea"/>
                <a:cs typeface="Arial" panose="020B0604020202020204" pitchFamily="34" charset="0"/>
              </a:rPr>
              <a:t>Why are Functions Needed?</a:t>
            </a:r>
            <a:endParaRPr kumimoji="0" lang="en-US" sz="3600" b="1"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Arial" panose="020B0604020202020204" pitchFamily="34" charset="0"/>
              <a:ea typeface="+mn-ea"/>
              <a:cs typeface="Arial" panose="020B0604020202020204" pitchFamily="34"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11188" y="476250"/>
            <a:ext cx="8183563" cy="1052513"/>
          </a:xfrm>
        </p:spPr>
        <p:txBody>
          <a:bodyPr vert="horz" anchor="b">
            <a:norm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3600" b="1" i="0" u="none" strike="noStrike" kern="1200" cap="none" spc="0" normalizeH="0" baseline="0" noProof="0">
              <a:ln>
                <a:noFill/>
              </a:ln>
              <a:solidFill>
                <a:srgbClr val="5C9965"/>
              </a:solidFill>
              <a:effectLst>
                <a:outerShdw blurRad="53975" dist="22860" dir="5400000" algn="tl" rotWithShape="0">
                  <a:srgbClr val="000000">
                    <a:alpha val="55000"/>
                  </a:srgbClr>
                </a:outerShdw>
              </a:effectLst>
              <a:uLnTx/>
              <a:uFillTx/>
              <a:latin typeface="+mj-lt"/>
              <a:ea typeface="+mj-ea"/>
              <a:cs typeface="+mj-cs"/>
            </a:endParaRPr>
          </a:p>
        </p:txBody>
      </p:sp>
      <p:sp>
        <p:nvSpPr>
          <p:cNvPr id="40962" name="Content Placeholder 2"/>
          <p:cNvSpPr>
            <a:spLocks noGrp="1"/>
          </p:cNvSpPr>
          <p:nvPr>
            <p:ph idx="1"/>
          </p:nvPr>
        </p:nvSpPr>
        <p:spPr>
          <a:xfrm>
            <a:off x="611188" y="1628775"/>
            <a:ext cx="8183562" cy="4187825"/>
          </a:xfrm>
        </p:spPr>
        <p:txBody>
          <a:bodyPr wrap="square" lIns="182880" tIns="91440" rIns="91440" bIns="45720" anchor="t" anchorCtr="0"/>
          <a:p>
            <a:endParaRPr lang="en-US" altLang="en-GB" dirty="0"/>
          </a:p>
        </p:txBody>
      </p:sp>
      <p:sp>
        <p:nvSpPr>
          <p:cNvPr id="4" name="Footer Placeholder 3"/>
          <p:cNvSpPr txBox="1">
            <a:spLocks noGrp="1"/>
          </p:cNvSpPr>
          <p:nvPr>
            <p:ph type="ftr" sz="quarter" idx="3"/>
          </p:nvPr>
        </p:nvSpPr>
        <p:spPr>
          <a:noFill/>
        </p:spPr>
        <p:txBody>
          <a:bodyPr anchor="b"/>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smtClean="0">
                <a:ln>
                  <a:noFill/>
                </a:ln>
                <a:solidFill>
                  <a:srgbClr val="C6E7FC">
                    <a:shade val="50000"/>
                  </a:srgbClr>
                </a:solidFill>
                <a:effectLst/>
                <a:uLnTx/>
                <a:uFillTx/>
                <a:latin typeface="+mn-lt"/>
                <a:ea typeface="+mn-ea"/>
                <a:cs typeface="+mn-cs"/>
              </a:rPr>
              <a:t>© Oxford University Press 2013. All rights reserved.</a:t>
            </a:r>
            <a:endParaRPr kumimoji="0" lang="en-US" sz="1000" b="0" i="0" u="none" strike="noStrike" kern="1200" cap="none" spc="0" normalizeH="0" baseline="0" noProof="0">
              <a:ln>
                <a:noFill/>
              </a:ln>
              <a:solidFill>
                <a:srgbClr val="C6E7FC">
                  <a:shade val="50000"/>
                </a:srgbClr>
              </a:solidFill>
              <a:effectLst/>
              <a:uLnTx/>
              <a:uFillTx/>
              <a:latin typeface="+mn-lt"/>
              <a:ea typeface="+mn-ea"/>
              <a:cs typeface="+mn-cs"/>
            </a:endParaRPr>
          </a:p>
        </p:txBody>
      </p:sp>
      <p:sp>
        <p:nvSpPr>
          <p:cNvPr id="5" name="Rectangle 4"/>
          <p:cNvSpPr/>
          <p:nvPr/>
        </p:nvSpPr>
        <p:spPr>
          <a:xfrm>
            <a:off x="228600" y="228600"/>
            <a:ext cx="8839200" cy="6553200"/>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dk1"/>
              </a:solidFill>
              <a:effectLst/>
              <a:uLnTx/>
              <a:uFillTx/>
              <a:latin typeface="+mn-lt"/>
              <a:ea typeface="+mn-ea"/>
              <a:cs typeface="+mn-cs"/>
            </a:endParaRPr>
          </a:p>
        </p:txBody>
      </p:sp>
      <p:sp>
        <p:nvSpPr>
          <p:cNvPr id="40965" name="TextBox 6"/>
          <p:cNvSpPr txBox="1"/>
          <p:nvPr/>
        </p:nvSpPr>
        <p:spPr>
          <a:xfrm>
            <a:off x="457200" y="457200"/>
            <a:ext cx="7848600" cy="3140075"/>
          </a:xfrm>
          <a:prstGeom prst="rect">
            <a:avLst/>
          </a:prstGeom>
          <a:noFill/>
          <a:ln w="9525">
            <a:noFill/>
          </a:ln>
        </p:spPr>
        <p:txBody>
          <a:bodyPr anchor="t" anchorCtr="0">
            <a:spAutoFit/>
          </a:bodyPr>
          <a:p>
            <a:r>
              <a:rPr lang="en-US" altLang="zh-CN" b="1" dirty="0">
                <a:solidFill>
                  <a:srgbClr val="002060"/>
                </a:solidFill>
                <a:latin typeface="Verdana" panose="020B0604030504040204" pitchFamily="34" charset="0"/>
              </a:rPr>
              <a:t>#include &lt;</a:t>
            </a:r>
            <a:r>
              <a:rPr lang="en-US" altLang="zh-CN" b="1" dirty="0" err="1">
                <a:solidFill>
                  <a:srgbClr val="002060"/>
                </a:solidFill>
                <a:latin typeface="Verdana" panose="020B0604030504040204" pitchFamily="34" charset="0"/>
              </a:rPr>
              <a:t>stdio.h</a:t>
            </a:r>
            <a:r>
              <a:rPr lang="en-US" altLang="zh-CN" b="1" dirty="0">
                <a:solidFill>
                  <a:srgbClr val="002060"/>
                </a:solidFill>
                <a:latin typeface="Verdana" panose="020B0604030504040204" pitchFamily="34" charset="0"/>
              </a:rPr>
              <a:t>&gt;</a:t>
            </a:r>
            <a:endParaRPr lang="en-US" altLang="zh-CN" b="1" dirty="0">
              <a:solidFill>
                <a:srgbClr val="002060"/>
              </a:solidFill>
              <a:latin typeface="Verdana" panose="020B0604030504040204" pitchFamily="34" charset="0"/>
            </a:endParaRPr>
          </a:p>
          <a:p>
            <a:r>
              <a:rPr lang="en-US" altLang="zh-CN" b="1" dirty="0">
                <a:solidFill>
                  <a:srgbClr val="00B050"/>
                </a:solidFill>
                <a:latin typeface="Verdana" panose="020B0604030504040204" pitchFamily="34" charset="0"/>
              </a:rPr>
              <a:t> /* global variable declaration */ </a:t>
            </a:r>
            <a:endParaRPr lang="en-US" altLang="zh-CN" b="1" dirty="0">
              <a:solidFill>
                <a:srgbClr val="00B050"/>
              </a:solidFill>
              <a:latin typeface="Verdana" panose="020B0604030504040204" pitchFamily="34" charset="0"/>
            </a:endParaRPr>
          </a:p>
          <a:p>
            <a:r>
              <a:rPr lang="en-US" altLang="zh-CN" b="1" dirty="0" err="1">
                <a:solidFill>
                  <a:srgbClr val="002060"/>
                </a:solidFill>
                <a:latin typeface="Verdana" panose="020B0604030504040204" pitchFamily="34" charset="0"/>
              </a:rPr>
              <a:t>int</a:t>
            </a:r>
            <a:r>
              <a:rPr lang="en-US" altLang="zh-CN" b="1" dirty="0">
                <a:solidFill>
                  <a:srgbClr val="002060"/>
                </a:solidFill>
                <a:latin typeface="Verdana" panose="020B0604030504040204" pitchFamily="34" charset="0"/>
              </a:rPr>
              <a:t> g = 20;</a:t>
            </a:r>
            <a:endParaRPr lang="en-US" altLang="zh-CN" b="1" dirty="0">
              <a:solidFill>
                <a:srgbClr val="002060"/>
              </a:solidFill>
              <a:latin typeface="Verdana" panose="020B0604030504040204" pitchFamily="34" charset="0"/>
            </a:endParaRPr>
          </a:p>
          <a:p>
            <a:r>
              <a:rPr lang="en-US" altLang="zh-CN" b="1" dirty="0">
                <a:solidFill>
                  <a:srgbClr val="002060"/>
                </a:solidFill>
                <a:latin typeface="Verdana" panose="020B0604030504040204" pitchFamily="34" charset="0"/>
              </a:rPr>
              <a:t> </a:t>
            </a:r>
            <a:r>
              <a:rPr lang="en-US" altLang="zh-CN" b="1" dirty="0" err="1">
                <a:solidFill>
                  <a:srgbClr val="002060"/>
                </a:solidFill>
                <a:latin typeface="Verdana" panose="020B0604030504040204" pitchFamily="34" charset="0"/>
              </a:rPr>
              <a:t>int</a:t>
            </a:r>
            <a:r>
              <a:rPr lang="en-US" altLang="zh-CN" b="1" dirty="0">
                <a:solidFill>
                  <a:srgbClr val="002060"/>
                </a:solidFill>
                <a:latin typeface="Verdana" panose="020B0604030504040204" pitchFamily="34" charset="0"/>
              </a:rPr>
              <a:t> main () </a:t>
            </a:r>
            <a:endParaRPr lang="en-US" altLang="zh-CN" b="1" dirty="0">
              <a:solidFill>
                <a:srgbClr val="002060"/>
              </a:solidFill>
              <a:latin typeface="Verdana" panose="020B0604030504040204" pitchFamily="34" charset="0"/>
            </a:endParaRPr>
          </a:p>
          <a:p>
            <a:r>
              <a:rPr lang="en-US" altLang="zh-CN" b="1" dirty="0">
                <a:solidFill>
                  <a:srgbClr val="002060"/>
                </a:solidFill>
                <a:latin typeface="Verdana" panose="020B0604030504040204" pitchFamily="34" charset="0"/>
              </a:rPr>
              <a:t>{</a:t>
            </a:r>
            <a:endParaRPr lang="en-US" altLang="zh-CN" b="1" dirty="0">
              <a:solidFill>
                <a:srgbClr val="002060"/>
              </a:solidFill>
              <a:latin typeface="Verdana" panose="020B0604030504040204" pitchFamily="34" charset="0"/>
            </a:endParaRPr>
          </a:p>
          <a:p>
            <a:r>
              <a:rPr lang="en-US" altLang="zh-CN" b="1" dirty="0">
                <a:solidFill>
                  <a:srgbClr val="00B050"/>
                </a:solidFill>
                <a:latin typeface="Verdana" panose="020B0604030504040204" pitchFamily="34" charset="0"/>
              </a:rPr>
              <a:t> /* local variable declaration */ </a:t>
            </a:r>
            <a:endParaRPr lang="en-US" altLang="zh-CN" b="1" dirty="0">
              <a:solidFill>
                <a:srgbClr val="00B050"/>
              </a:solidFill>
              <a:latin typeface="Verdana" panose="020B0604030504040204" pitchFamily="34" charset="0"/>
            </a:endParaRPr>
          </a:p>
          <a:p>
            <a:r>
              <a:rPr lang="en-US" altLang="zh-CN" b="1" dirty="0" err="1">
                <a:solidFill>
                  <a:srgbClr val="002060"/>
                </a:solidFill>
                <a:latin typeface="Verdana" panose="020B0604030504040204" pitchFamily="34" charset="0"/>
              </a:rPr>
              <a:t>int</a:t>
            </a:r>
            <a:r>
              <a:rPr lang="en-US" altLang="zh-CN" b="1" dirty="0">
                <a:solidFill>
                  <a:srgbClr val="002060"/>
                </a:solidFill>
                <a:latin typeface="Verdana" panose="020B0604030504040204" pitchFamily="34" charset="0"/>
              </a:rPr>
              <a:t> g = 10; </a:t>
            </a:r>
            <a:endParaRPr lang="en-US" altLang="zh-CN" b="1" dirty="0">
              <a:solidFill>
                <a:srgbClr val="002060"/>
              </a:solidFill>
              <a:latin typeface="Verdana" panose="020B0604030504040204" pitchFamily="34" charset="0"/>
            </a:endParaRPr>
          </a:p>
          <a:p>
            <a:r>
              <a:rPr lang="en-US" altLang="zh-CN" b="1" dirty="0" err="1">
                <a:solidFill>
                  <a:srgbClr val="002060"/>
                </a:solidFill>
                <a:latin typeface="Verdana" panose="020B0604030504040204" pitchFamily="34" charset="0"/>
              </a:rPr>
              <a:t>printf</a:t>
            </a:r>
            <a:r>
              <a:rPr lang="en-US" altLang="zh-CN" b="1" dirty="0">
                <a:solidFill>
                  <a:srgbClr val="002060"/>
                </a:solidFill>
                <a:latin typeface="Verdana" panose="020B0604030504040204" pitchFamily="34" charset="0"/>
              </a:rPr>
              <a:t> ("value of g = %d\n", g); </a:t>
            </a:r>
            <a:endParaRPr lang="en-US" altLang="zh-CN" b="1" dirty="0">
              <a:solidFill>
                <a:srgbClr val="002060"/>
              </a:solidFill>
              <a:latin typeface="Verdana" panose="020B0604030504040204" pitchFamily="34" charset="0"/>
            </a:endParaRPr>
          </a:p>
          <a:p>
            <a:r>
              <a:rPr lang="en-US" altLang="zh-CN" b="1" dirty="0">
                <a:solidFill>
                  <a:srgbClr val="002060"/>
                </a:solidFill>
                <a:latin typeface="Verdana" panose="020B0604030504040204" pitchFamily="34" charset="0"/>
              </a:rPr>
              <a:t>return 0; </a:t>
            </a:r>
            <a:endParaRPr lang="en-US" altLang="zh-CN" b="1" dirty="0">
              <a:solidFill>
                <a:srgbClr val="002060"/>
              </a:solidFill>
              <a:latin typeface="Verdana" panose="020B0604030504040204" pitchFamily="34" charset="0"/>
            </a:endParaRPr>
          </a:p>
          <a:p>
            <a:r>
              <a:rPr lang="en-US" altLang="zh-CN" b="1" dirty="0">
                <a:solidFill>
                  <a:srgbClr val="002060"/>
                </a:solidFill>
                <a:latin typeface="Verdana" panose="020B0604030504040204" pitchFamily="34" charset="0"/>
              </a:rPr>
              <a:t>}</a:t>
            </a:r>
            <a:endParaRPr lang="en-US" altLang="zh-CN" b="1" dirty="0">
              <a:solidFill>
                <a:srgbClr val="002060"/>
              </a:solidFill>
              <a:latin typeface="Verdana" panose="020B0604030504040204" pitchFamily="34" charset="0"/>
            </a:endParaRPr>
          </a:p>
          <a:p>
            <a:endParaRPr lang="en-US" altLang="zh-CN" b="1" dirty="0">
              <a:solidFill>
                <a:srgbClr val="002060"/>
              </a:solidFill>
              <a:latin typeface="Verdana" panose="020B0604030504040204" pitchFamily="34" charset="0"/>
            </a:endParaRPr>
          </a:p>
        </p:txBody>
      </p:sp>
      <p:sp>
        <p:nvSpPr>
          <p:cNvPr id="8" name="Rectangle 7"/>
          <p:cNvSpPr/>
          <p:nvPr/>
        </p:nvSpPr>
        <p:spPr>
          <a:xfrm>
            <a:off x="5105400" y="304800"/>
            <a:ext cx="3810000" cy="990600"/>
          </a:xfrm>
          <a:prstGeom prst="rect">
            <a:avLst/>
          </a:prstGeom>
          <a:solidFill>
            <a:schemeClr val="accent2">
              <a:lumMod val="75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chemeClr val="lt1"/>
                </a:solidFill>
                <a:effectLst/>
                <a:uLnTx/>
                <a:uFillTx/>
                <a:latin typeface="+mn-lt"/>
                <a:ea typeface="+mn-ea"/>
                <a:cs typeface="+mn-cs"/>
              </a:rPr>
              <a:t>Local and global variables</a:t>
            </a:r>
            <a:endParaRPr kumimoji="0" lang="en-US" sz="1800" b="1" i="0" u="none" strike="noStrike" kern="1200" cap="none" spc="0" normalizeH="0" baseline="0" noProof="0" dirty="0">
              <a:ln>
                <a:noFill/>
              </a:ln>
              <a:solidFill>
                <a:schemeClr val="lt1"/>
              </a:solidFill>
              <a:effectLst/>
              <a:uLnTx/>
              <a:uFillTx/>
              <a:latin typeface="+mn-lt"/>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chemeClr val="lt1"/>
                </a:solidFill>
                <a:effectLst/>
                <a:uLnTx/>
                <a:uFillTx/>
                <a:latin typeface="+mn-lt"/>
                <a:ea typeface="+mn-ea"/>
                <a:cs typeface="+mn-cs"/>
              </a:rPr>
              <a:t>Precedence</a:t>
            </a:r>
            <a:endParaRPr kumimoji="0" lang="en-US" sz="1800" b="1" i="0" u="none" strike="noStrike" kern="1200" cap="none" spc="0" normalizeH="0" baseline="0" noProof="0" dirty="0">
              <a:ln>
                <a:noFill/>
              </a:ln>
              <a:solidFill>
                <a:schemeClr val="lt1"/>
              </a:solidFill>
              <a:effectLst/>
              <a:uLnTx/>
              <a:uFillTx/>
              <a:latin typeface="+mn-lt"/>
              <a:ea typeface="+mn-ea"/>
              <a:cs typeface="+mn-cs"/>
            </a:endParaRPr>
          </a:p>
        </p:txBody>
      </p:sp>
      <p:sp>
        <p:nvSpPr>
          <p:cNvPr id="9" name="TextBox 8"/>
          <p:cNvSpPr txBox="1"/>
          <p:nvPr/>
        </p:nvSpPr>
        <p:spPr>
          <a:xfrm>
            <a:off x="381000" y="4724400"/>
            <a:ext cx="8534400" cy="923925"/>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Char char="•"/>
              <a:defRPr/>
            </a:pPr>
            <a:r>
              <a:rPr kumimoji="0" lang="en-US" sz="1800" b="1" i="0" u="none" strike="noStrike" kern="1200" cap="none" spc="0" normalizeH="0" baseline="0" noProof="0" dirty="0">
                <a:ln>
                  <a:noFill/>
                </a:ln>
                <a:solidFill>
                  <a:schemeClr val="dk1"/>
                </a:solidFill>
                <a:effectLst/>
                <a:uLnTx/>
                <a:uFillTx/>
                <a:latin typeface="+mn-lt"/>
                <a:ea typeface="+mn-ea"/>
                <a:cs typeface="+mn-cs"/>
              </a:rPr>
              <a:t>A program can have same name for local and global variables but the value of local variable inside a function will take preference. </a:t>
            </a:r>
            <a:endParaRPr kumimoji="0" lang="en-US" sz="1800" b="1" i="0" u="none" strike="noStrike" kern="1200" cap="none" spc="0" normalizeH="0" baseline="0" noProof="0" dirty="0">
              <a:ln>
                <a:noFill/>
              </a:ln>
              <a:solidFill>
                <a:schemeClr val="dk1"/>
              </a:solidFill>
              <a:effectLst/>
              <a:uLnTx/>
              <a:uFillTx/>
              <a:latin typeface="+mj-lt"/>
              <a:ea typeface="+mn-ea"/>
              <a:cs typeface="+mn-cs"/>
            </a:endParaRPr>
          </a:p>
        </p:txBody>
      </p:sp>
      <p:sp>
        <p:nvSpPr>
          <p:cNvPr id="10" name="Rectangle 9"/>
          <p:cNvSpPr/>
          <p:nvPr/>
        </p:nvSpPr>
        <p:spPr>
          <a:xfrm>
            <a:off x="533400" y="3429000"/>
            <a:ext cx="25908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chemeClr val="bg1"/>
                </a:solidFill>
                <a:effectLst/>
                <a:uLnTx/>
                <a:uFillTx/>
                <a:latin typeface="+mn-lt"/>
                <a:ea typeface="+mn-ea"/>
                <a:cs typeface="+mn-cs"/>
              </a:rPr>
              <a:t>OUTPUT</a:t>
            </a:r>
            <a:endParaRPr kumimoji="0" lang="en-US" sz="1800" b="1" i="0" u="none" strike="noStrike" kern="1200" cap="none" spc="0" normalizeH="0" baseline="0" noProof="0" dirty="0">
              <a:ln>
                <a:noFill/>
              </a:ln>
              <a:solidFill>
                <a:schemeClr val="bg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chemeClr val="bg1"/>
                </a:solidFill>
                <a:effectLst/>
                <a:uLnTx/>
                <a:uFillTx/>
                <a:latin typeface="+mn-lt"/>
                <a:ea typeface="+mn-ea"/>
                <a:cs typeface="+mn-cs"/>
              </a:rPr>
              <a:t>value of g = 10</a:t>
            </a:r>
            <a:endParaRPr kumimoji="0" lang="en-US" sz="1800" b="1"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11188" y="476250"/>
            <a:ext cx="8183563" cy="1052513"/>
          </a:xfrm>
        </p:spPr>
        <p:txBody>
          <a:bodyPr vert="horz" anchor="b">
            <a:norm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3600" b="1" i="0" u="none" strike="noStrike" kern="1200" cap="none" spc="0" normalizeH="0" baseline="0" noProof="0">
              <a:ln>
                <a:noFill/>
              </a:ln>
              <a:solidFill>
                <a:srgbClr val="5C9965"/>
              </a:solidFill>
              <a:effectLst>
                <a:outerShdw blurRad="53975" dist="22860" dir="5400000" algn="tl" rotWithShape="0">
                  <a:srgbClr val="000000">
                    <a:alpha val="55000"/>
                  </a:srgbClr>
                </a:outerShdw>
              </a:effectLst>
              <a:uLnTx/>
              <a:uFillTx/>
              <a:latin typeface="+mj-lt"/>
              <a:ea typeface="+mj-ea"/>
              <a:cs typeface="+mj-cs"/>
            </a:endParaRPr>
          </a:p>
        </p:txBody>
      </p:sp>
      <p:sp>
        <p:nvSpPr>
          <p:cNvPr id="41986" name="Content Placeholder 2"/>
          <p:cNvSpPr>
            <a:spLocks noGrp="1"/>
          </p:cNvSpPr>
          <p:nvPr>
            <p:ph idx="1"/>
          </p:nvPr>
        </p:nvSpPr>
        <p:spPr>
          <a:xfrm>
            <a:off x="611188" y="1628775"/>
            <a:ext cx="8183562" cy="4187825"/>
          </a:xfrm>
        </p:spPr>
        <p:txBody>
          <a:bodyPr wrap="square" lIns="182880" tIns="91440" rIns="91440" bIns="45720" anchor="t" anchorCtr="0"/>
          <a:p>
            <a:endParaRPr lang="en-US" altLang="en-GB" dirty="0"/>
          </a:p>
        </p:txBody>
      </p:sp>
      <p:sp>
        <p:nvSpPr>
          <p:cNvPr id="4" name="Footer Placeholder 3"/>
          <p:cNvSpPr txBox="1">
            <a:spLocks noGrp="1"/>
          </p:cNvSpPr>
          <p:nvPr>
            <p:ph type="ftr" sz="quarter" idx="3"/>
          </p:nvPr>
        </p:nvSpPr>
        <p:spPr>
          <a:noFill/>
        </p:spPr>
        <p:txBody>
          <a:bodyPr anchor="b"/>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smtClean="0">
                <a:ln>
                  <a:noFill/>
                </a:ln>
                <a:solidFill>
                  <a:srgbClr val="C6E7FC">
                    <a:shade val="50000"/>
                  </a:srgbClr>
                </a:solidFill>
                <a:effectLst/>
                <a:uLnTx/>
                <a:uFillTx/>
                <a:latin typeface="+mn-lt"/>
                <a:ea typeface="+mn-ea"/>
                <a:cs typeface="+mn-cs"/>
              </a:rPr>
              <a:t>© Oxford University Press 2013. All rights reserved.</a:t>
            </a:r>
            <a:endParaRPr kumimoji="0" lang="en-US" sz="1000" b="0" i="0" u="none" strike="noStrike" kern="1200" cap="none" spc="0" normalizeH="0" baseline="0" noProof="0">
              <a:ln>
                <a:noFill/>
              </a:ln>
              <a:solidFill>
                <a:srgbClr val="C6E7FC">
                  <a:shade val="50000"/>
                </a:srgbClr>
              </a:solidFill>
              <a:effectLst/>
              <a:uLnTx/>
              <a:uFillTx/>
              <a:latin typeface="+mn-lt"/>
              <a:ea typeface="+mn-ea"/>
              <a:cs typeface="+mn-cs"/>
            </a:endParaRPr>
          </a:p>
        </p:txBody>
      </p:sp>
      <p:sp>
        <p:nvSpPr>
          <p:cNvPr id="5" name="Rectangle 4"/>
          <p:cNvSpPr/>
          <p:nvPr/>
        </p:nvSpPr>
        <p:spPr>
          <a:xfrm>
            <a:off x="228600" y="228600"/>
            <a:ext cx="8839200" cy="6553200"/>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dk1"/>
              </a:solidFill>
              <a:effectLst/>
              <a:uLnTx/>
              <a:uFillTx/>
              <a:latin typeface="+mn-lt"/>
              <a:ea typeface="+mn-ea"/>
              <a:cs typeface="+mn-cs"/>
            </a:endParaRPr>
          </a:p>
        </p:txBody>
      </p:sp>
      <p:sp>
        <p:nvSpPr>
          <p:cNvPr id="41989" name="TextBox 6"/>
          <p:cNvSpPr txBox="1"/>
          <p:nvPr/>
        </p:nvSpPr>
        <p:spPr>
          <a:xfrm>
            <a:off x="228600" y="360363"/>
            <a:ext cx="7848600" cy="5354637"/>
          </a:xfrm>
          <a:prstGeom prst="rect">
            <a:avLst/>
          </a:prstGeom>
          <a:noFill/>
          <a:ln w="9525">
            <a:noFill/>
          </a:ln>
        </p:spPr>
        <p:txBody>
          <a:bodyPr anchor="t" anchorCtr="0">
            <a:spAutoFit/>
          </a:bodyPr>
          <a:p>
            <a:r>
              <a:rPr lang="en-US" altLang="zh-CN" b="1" dirty="0">
                <a:solidFill>
                  <a:srgbClr val="002060"/>
                </a:solidFill>
                <a:latin typeface="Verdana" panose="020B0604030504040204" pitchFamily="34" charset="0"/>
              </a:rPr>
              <a:t>#include &lt;</a:t>
            </a:r>
            <a:r>
              <a:rPr lang="en-US" altLang="zh-CN" b="1" dirty="0" err="1">
                <a:solidFill>
                  <a:srgbClr val="002060"/>
                </a:solidFill>
                <a:latin typeface="Verdana" panose="020B0604030504040204" pitchFamily="34" charset="0"/>
              </a:rPr>
              <a:t>stdio.h</a:t>
            </a:r>
            <a:r>
              <a:rPr lang="en-US" altLang="zh-CN" b="1" dirty="0">
                <a:solidFill>
                  <a:srgbClr val="002060"/>
                </a:solidFill>
                <a:latin typeface="Verdana" panose="020B0604030504040204" pitchFamily="34" charset="0"/>
              </a:rPr>
              <a:t>&gt;</a:t>
            </a:r>
            <a:endParaRPr lang="en-US" altLang="zh-CN" b="1" dirty="0">
              <a:solidFill>
                <a:srgbClr val="002060"/>
              </a:solidFill>
              <a:latin typeface="Verdana" panose="020B0604030504040204" pitchFamily="34" charset="0"/>
            </a:endParaRPr>
          </a:p>
          <a:p>
            <a:r>
              <a:rPr lang="en-US" altLang="zh-CN" b="1" dirty="0">
                <a:solidFill>
                  <a:srgbClr val="00B050"/>
                </a:solidFill>
                <a:latin typeface="Verdana" panose="020B0604030504040204" pitchFamily="34" charset="0"/>
              </a:rPr>
              <a:t> /* global variable declaration */</a:t>
            </a:r>
            <a:endParaRPr lang="en-US" altLang="zh-CN" b="1" dirty="0">
              <a:solidFill>
                <a:srgbClr val="00B050"/>
              </a:solidFill>
              <a:latin typeface="Verdana" panose="020B0604030504040204" pitchFamily="34" charset="0"/>
            </a:endParaRPr>
          </a:p>
          <a:p>
            <a:r>
              <a:rPr lang="en-US" altLang="zh-CN" b="1" dirty="0" err="1">
                <a:solidFill>
                  <a:srgbClr val="002060"/>
                </a:solidFill>
                <a:latin typeface="Verdana" panose="020B0604030504040204" pitchFamily="34" charset="0"/>
              </a:rPr>
              <a:t>int</a:t>
            </a:r>
            <a:r>
              <a:rPr lang="en-US" altLang="zh-CN" b="1" dirty="0">
                <a:solidFill>
                  <a:srgbClr val="002060"/>
                </a:solidFill>
                <a:latin typeface="Verdana" panose="020B0604030504040204" pitchFamily="34" charset="0"/>
              </a:rPr>
              <a:t> a = 20; </a:t>
            </a:r>
            <a:endParaRPr lang="en-US" altLang="zh-CN" b="1" dirty="0">
              <a:solidFill>
                <a:srgbClr val="002060"/>
              </a:solidFill>
              <a:latin typeface="Verdana" panose="020B0604030504040204" pitchFamily="34" charset="0"/>
            </a:endParaRPr>
          </a:p>
          <a:p>
            <a:r>
              <a:rPr lang="en-US" altLang="zh-CN" b="1" dirty="0" err="1">
                <a:solidFill>
                  <a:srgbClr val="002060"/>
                </a:solidFill>
                <a:latin typeface="Verdana" panose="020B0604030504040204" pitchFamily="34" charset="0"/>
              </a:rPr>
              <a:t>int</a:t>
            </a:r>
            <a:r>
              <a:rPr lang="en-US" altLang="zh-CN" b="1" dirty="0">
                <a:solidFill>
                  <a:srgbClr val="002060"/>
                </a:solidFill>
                <a:latin typeface="Verdana" panose="020B0604030504040204" pitchFamily="34" charset="0"/>
              </a:rPr>
              <a:t> main () </a:t>
            </a:r>
            <a:endParaRPr lang="en-US" altLang="zh-CN" b="1" dirty="0">
              <a:solidFill>
                <a:srgbClr val="002060"/>
              </a:solidFill>
              <a:latin typeface="Verdana" panose="020B0604030504040204" pitchFamily="34" charset="0"/>
            </a:endParaRPr>
          </a:p>
          <a:p>
            <a:r>
              <a:rPr lang="en-US" altLang="zh-CN" b="1" dirty="0">
                <a:solidFill>
                  <a:srgbClr val="002060"/>
                </a:solidFill>
                <a:latin typeface="Verdana" panose="020B0604030504040204" pitchFamily="34" charset="0"/>
              </a:rPr>
              <a:t>{</a:t>
            </a:r>
            <a:r>
              <a:rPr lang="en-US" altLang="zh-CN" b="1" dirty="0">
                <a:solidFill>
                  <a:srgbClr val="00B050"/>
                </a:solidFill>
                <a:latin typeface="Verdana" panose="020B0604030504040204" pitchFamily="34" charset="0"/>
              </a:rPr>
              <a:t> /* local variable declaration in main function */ </a:t>
            </a:r>
            <a:endParaRPr lang="en-US" altLang="zh-CN" b="1" dirty="0">
              <a:solidFill>
                <a:srgbClr val="00B050"/>
              </a:solidFill>
              <a:latin typeface="Verdana" panose="020B0604030504040204" pitchFamily="34" charset="0"/>
            </a:endParaRPr>
          </a:p>
          <a:p>
            <a:r>
              <a:rPr lang="en-US" altLang="zh-CN" b="1" dirty="0" err="1">
                <a:solidFill>
                  <a:srgbClr val="002060"/>
                </a:solidFill>
                <a:latin typeface="Verdana" panose="020B0604030504040204" pitchFamily="34" charset="0"/>
              </a:rPr>
              <a:t>int</a:t>
            </a:r>
            <a:r>
              <a:rPr lang="en-US" altLang="zh-CN" b="1" dirty="0">
                <a:solidFill>
                  <a:srgbClr val="002060"/>
                </a:solidFill>
                <a:latin typeface="Verdana" panose="020B0604030504040204" pitchFamily="34" charset="0"/>
              </a:rPr>
              <a:t> a = 10; </a:t>
            </a:r>
            <a:endParaRPr lang="en-US" altLang="zh-CN" b="1" dirty="0">
              <a:solidFill>
                <a:srgbClr val="002060"/>
              </a:solidFill>
              <a:latin typeface="Verdana" panose="020B0604030504040204" pitchFamily="34" charset="0"/>
            </a:endParaRPr>
          </a:p>
          <a:p>
            <a:r>
              <a:rPr lang="en-US" altLang="zh-CN" b="1" dirty="0" err="1">
                <a:solidFill>
                  <a:srgbClr val="002060"/>
                </a:solidFill>
                <a:latin typeface="Verdana" panose="020B0604030504040204" pitchFamily="34" charset="0"/>
              </a:rPr>
              <a:t>int</a:t>
            </a:r>
            <a:r>
              <a:rPr lang="en-US" altLang="zh-CN" b="1" dirty="0">
                <a:solidFill>
                  <a:srgbClr val="002060"/>
                </a:solidFill>
                <a:latin typeface="Verdana" panose="020B0604030504040204" pitchFamily="34" charset="0"/>
              </a:rPr>
              <a:t> b = 20;</a:t>
            </a:r>
            <a:endParaRPr lang="en-US" altLang="zh-CN" b="1" dirty="0">
              <a:solidFill>
                <a:srgbClr val="002060"/>
              </a:solidFill>
              <a:latin typeface="Verdana" panose="020B0604030504040204" pitchFamily="34" charset="0"/>
            </a:endParaRPr>
          </a:p>
          <a:p>
            <a:r>
              <a:rPr lang="en-US" altLang="zh-CN" b="1" dirty="0" err="1">
                <a:solidFill>
                  <a:srgbClr val="002060"/>
                </a:solidFill>
                <a:latin typeface="Verdana" panose="020B0604030504040204" pitchFamily="34" charset="0"/>
              </a:rPr>
              <a:t>int</a:t>
            </a:r>
            <a:r>
              <a:rPr lang="en-US" altLang="zh-CN" b="1" dirty="0">
                <a:solidFill>
                  <a:srgbClr val="002060"/>
                </a:solidFill>
                <a:latin typeface="Verdana" panose="020B0604030504040204" pitchFamily="34" charset="0"/>
              </a:rPr>
              <a:t> c = 0; </a:t>
            </a:r>
            <a:endParaRPr lang="en-US" altLang="zh-CN" b="1" dirty="0">
              <a:solidFill>
                <a:srgbClr val="002060"/>
              </a:solidFill>
              <a:latin typeface="Verdana" panose="020B0604030504040204" pitchFamily="34" charset="0"/>
            </a:endParaRPr>
          </a:p>
          <a:p>
            <a:r>
              <a:rPr lang="en-US" altLang="zh-CN" b="1" dirty="0" err="1">
                <a:solidFill>
                  <a:srgbClr val="002060"/>
                </a:solidFill>
                <a:latin typeface="Verdana" panose="020B0604030504040204" pitchFamily="34" charset="0"/>
              </a:rPr>
              <a:t>printf</a:t>
            </a:r>
            <a:r>
              <a:rPr lang="en-US" altLang="zh-CN" b="1" dirty="0">
                <a:solidFill>
                  <a:srgbClr val="002060"/>
                </a:solidFill>
                <a:latin typeface="Verdana" panose="020B0604030504040204" pitchFamily="34" charset="0"/>
              </a:rPr>
              <a:t> ("value of a in main() = %d\n", a); </a:t>
            </a:r>
            <a:endParaRPr lang="en-US" altLang="zh-CN" b="1" dirty="0">
              <a:solidFill>
                <a:srgbClr val="002060"/>
              </a:solidFill>
              <a:latin typeface="Verdana" panose="020B0604030504040204" pitchFamily="34" charset="0"/>
            </a:endParaRPr>
          </a:p>
          <a:p>
            <a:r>
              <a:rPr lang="en-US" altLang="zh-CN" b="1" dirty="0">
                <a:solidFill>
                  <a:srgbClr val="002060"/>
                </a:solidFill>
                <a:latin typeface="Verdana" panose="020B0604030504040204" pitchFamily="34" charset="0"/>
              </a:rPr>
              <a:t>c = sum( a, b); </a:t>
            </a:r>
            <a:endParaRPr lang="en-US" altLang="zh-CN" b="1" dirty="0">
              <a:solidFill>
                <a:srgbClr val="002060"/>
              </a:solidFill>
              <a:latin typeface="Verdana" panose="020B0604030504040204" pitchFamily="34" charset="0"/>
            </a:endParaRPr>
          </a:p>
          <a:p>
            <a:r>
              <a:rPr lang="en-US" altLang="zh-CN" b="1" dirty="0" err="1">
                <a:solidFill>
                  <a:srgbClr val="002060"/>
                </a:solidFill>
                <a:latin typeface="Verdana" panose="020B0604030504040204" pitchFamily="34" charset="0"/>
              </a:rPr>
              <a:t>printf</a:t>
            </a:r>
            <a:r>
              <a:rPr lang="en-US" altLang="zh-CN" b="1" dirty="0">
                <a:solidFill>
                  <a:srgbClr val="002060"/>
                </a:solidFill>
                <a:latin typeface="Verdana" panose="020B0604030504040204" pitchFamily="34" charset="0"/>
              </a:rPr>
              <a:t> ("value of c in main() = %d\n", c); </a:t>
            </a:r>
            <a:endParaRPr lang="en-US" altLang="zh-CN" b="1" dirty="0">
              <a:solidFill>
                <a:srgbClr val="002060"/>
              </a:solidFill>
              <a:latin typeface="Verdana" panose="020B0604030504040204" pitchFamily="34" charset="0"/>
            </a:endParaRPr>
          </a:p>
          <a:p>
            <a:r>
              <a:rPr lang="en-US" altLang="zh-CN" b="1" dirty="0">
                <a:solidFill>
                  <a:srgbClr val="002060"/>
                </a:solidFill>
                <a:latin typeface="Verdana" panose="020B0604030504040204" pitchFamily="34" charset="0"/>
              </a:rPr>
              <a:t>return 0; </a:t>
            </a:r>
            <a:endParaRPr lang="en-US" altLang="zh-CN" b="1" dirty="0">
              <a:solidFill>
                <a:srgbClr val="002060"/>
              </a:solidFill>
              <a:latin typeface="Verdana" panose="020B0604030504040204" pitchFamily="34" charset="0"/>
            </a:endParaRPr>
          </a:p>
          <a:p>
            <a:r>
              <a:rPr lang="en-US" altLang="zh-CN" b="1" dirty="0">
                <a:solidFill>
                  <a:srgbClr val="002060"/>
                </a:solidFill>
                <a:latin typeface="Verdana" panose="020B0604030504040204" pitchFamily="34" charset="0"/>
              </a:rPr>
              <a:t>} </a:t>
            </a:r>
            <a:endParaRPr lang="en-US" altLang="zh-CN" b="1" dirty="0">
              <a:solidFill>
                <a:srgbClr val="002060"/>
              </a:solidFill>
              <a:latin typeface="Verdana" panose="020B0604030504040204" pitchFamily="34" charset="0"/>
            </a:endParaRPr>
          </a:p>
          <a:p>
            <a:r>
              <a:rPr lang="en-US" altLang="zh-CN" b="1" dirty="0">
                <a:solidFill>
                  <a:srgbClr val="00B050"/>
                </a:solidFill>
                <a:latin typeface="Verdana" panose="020B0604030504040204" pitchFamily="34" charset="0"/>
              </a:rPr>
              <a:t>/* function to add two integers */</a:t>
            </a:r>
            <a:endParaRPr lang="en-US" altLang="zh-CN" b="1" dirty="0">
              <a:solidFill>
                <a:srgbClr val="00B050"/>
              </a:solidFill>
              <a:latin typeface="Verdana" panose="020B0604030504040204" pitchFamily="34" charset="0"/>
            </a:endParaRPr>
          </a:p>
          <a:p>
            <a:r>
              <a:rPr lang="en-US" altLang="zh-CN" b="1" dirty="0">
                <a:solidFill>
                  <a:srgbClr val="002060"/>
                </a:solidFill>
                <a:latin typeface="Verdana" panose="020B0604030504040204" pitchFamily="34" charset="0"/>
              </a:rPr>
              <a:t> </a:t>
            </a:r>
            <a:r>
              <a:rPr lang="en-US" altLang="zh-CN" b="1" dirty="0" err="1">
                <a:solidFill>
                  <a:srgbClr val="002060"/>
                </a:solidFill>
                <a:latin typeface="Verdana" panose="020B0604030504040204" pitchFamily="34" charset="0"/>
              </a:rPr>
              <a:t>int</a:t>
            </a:r>
            <a:r>
              <a:rPr lang="en-US" altLang="zh-CN" b="1" dirty="0">
                <a:solidFill>
                  <a:srgbClr val="002060"/>
                </a:solidFill>
                <a:latin typeface="Verdana" panose="020B0604030504040204" pitchFamily="34" charset="0"/>
              </a:rPr>
              <a:t> sum(</a:t>
            </a:r>
            <a:r>
              <a:rPr lang="en-US" altLang="zh-CN" b="1" dirty="0" err="1">
                <a:solidFill>
                  <a:srgbClr val="002060"/>
                </a:solidFill>
                <a:latin typeface="Verdana" panose="020B0604030504040204" pitchFamily="34" charset="0"/>
              </a:rPr>
              <a:t>int</a:t>
            </a:r>
            <a:r>
              <a:rPr lang="en-US" altLang="zh-CN" b="1" dirty="0">
                <a:solidFill>
                  <a:srgbClr val="002060"/>
                </a:solidFill>
                <a:latin typeface="Verdana" panose="020B0604030504040204" pitchFamily="34" charset="0"/>
              </a:rPr>
              <a:t> a, </a:t>
            </a:r>
            <a:r>
              <a:rPr lang="en-US" altLang="zh-CN" b="1" dirty="0" err="1">
                <a:solidFill>
                  <a:srgbClr val="002060"/>
                </a:solidFill>
                <a:latin typeface="Verdana" panose="020B0604030504040204" pitchFamily="34" charset="0"/>
              </a:rPr>
              <a:t>int</a:t>
            </a:r>
            <a:r>
              <a:rPr lang="en-US" altLang="zh-CN" b="1" dirty="0">
                <a:solidFill>
                  <a:srgbClr val="002060"/>
                </a:solidFill>
                <a:latin typeface="Verdana" panose="020B0604030504040204" pitchFamily="34" charset="0"/>
              </a:rPr>
              <a:t> b)</a:t>
            </a:r>
            <a:endParaRPr lang="en-US" altLang="zh-CN" b="1" dirty="0">
              <a:solidFill>
                <a:srgbClr val="002060"/>
              </a:solidFill>
              <a:latin typeface="Verdana" panose="020B0604030504040204" pitchFamily="34" charset="0"/>
            </a:endParaRPr>
          </a:p>
          <a:p>
            <a:r>
              <a:rPr lang="en-US" altLang="zh-CN" b="1" dirty="0">
                <a:solidFill>
                  <a:srgbClr val="002060"/>
                </a:solidFill>
                <a:latin typeface="Verdana" panose="020B0604030504040204" pitchFamily="34" charset="0"/>
              </a:rPr>
              <a:t>{ </a:t>
            </a:r>
            <a:r>
              <a:rPr lang="en-US" altLang="zh-CN" b="1" dirty="0" err="1">
                <a:solidFill>
                  <a:srgbClr val="002060"/>
                </a:solidFill>
                <a:latin typeface="Verdana" panose="020B0604030504040204" pitchFamily="34" charset="0"/>
              </a:rPr>
              <a:t>printf</a:t>
            </a:r>
            <a:r>
              <a:rPr lang="en-US" altLang="zh-CN" b="1" dirty="0">
                <a:solidFill>
                  <a:srgbClr val="002060"/>
                </a:solidFill>
                <a:latin typeface="Verdana" panose="020B0604030504040204" pitchFamily="34" charset="0"/>
              </a:rPr>
              <a:t> ("value of a in sum() = %d\n", a); </a:t>
            </a:r>
            <a:endParaRPr lang="en-US" altLang="zh-CN" b="1" dirty="0">
              <a:solidFill>
                <a:srgbClr val="002060"/>
              </a:solidFill>
              <a:latin typeface="Verdana" panose="020B0604030504040204" pitchFamily="34" charset="0"/>
            </a:endParaRPr>
          </a:p>
          <a:p>
            <a:r>
              <a:rPr lang="en-US" altLang="zh-CN" b="1" dirty="0" err="1">
                <a:solidFill>
                  <a:srgbClr val="002060"/>
                </a:solidFill>
                <a:latin typeface="Verdana" panose="020B0604030504040204" pitchFamily="34" charset="0"/>
              </a:rPr>
              <a:t>printf</a:t>
            </a:r>
            <a:r>
              <a:rPr lang="en-US" altLang="zh-CN" b="1" dirty="0">
                <a:solidFill>
                  <a:srgbClr val="002060"/>
                </a:solidFill>
                <a:latin typeface="Verdana" panose="020B0604030504040204" pitchFamily="34" charset="0"/>
              </a:rPr>
              <a:t> ("value of b in sum() = %d\n", b); </a:t>
            </a:r>
            <a:endParaRPr lang="en-US" altLang="zh-CN" b="1" dirty="0">
              <a:solidFill>
                <a:srgbClr val="002060"/>
              </a:solidFill>
              <a:latin typeface="Verdana" panose="020B0604030504040204" pitchFamily="34" charset="0"/>
            </a:endParaRPr>
          </a:p>
          <a:p>
            <a:r>
              <a:rPr lang="en-US" altLang="zh-CN" b="1" dirty="0">
                <a:solidFill>
                  <a:srgbClr val="002060"/>
                </a:solidFill>
                <a:latin typeface="Verdana" panose="020B0604030504040204" pitchFamily="34" charset="0"/>
              </a:rPr>
              <a:t>return a + b;</a:t>
            </a:r>
            <a:endParaRPr lang="en-US" altLang="zh-CN" b="1" dirty="0">
              <a:solidFill>
                <a:srgbClr val="002060"/>
              </a:solidFill>
              <a:latin typeface="Verdana" panose="020B0604030504040204" pitchFamily="34" charset="0"/>
            </a:endParaRPr>
          </a:p>
          <a:p>
            <a:r>
              <a:rPr lang="en-US" altLang="zh-CN" b="1" dirty="0">
                <a:solidFill>
                  <a:srgbClr val="002060"/>
                </a:solidFill>
                <a:latin typeface="Verdana" panose="020B0604030504040204" pitchFamily="34" charset="0"/>
              </a:rPr>
              <a:t> }</a:t>
            </a:r>
            <a:endParaRPr lang="en-US" altLang="zh-CN" b="1" dirty="0">
              <a:solidFill>
                <a:srgbClr val="002060"/>
              </a:solidFill>
              <a:latin typeface="Verdana" panose="020B0604030504040204" pitchFamily="34" charset="0"/>
            </a:endParaRPr>
          </a:p>
        </p:txBody>
      </p:sp>
      <p:sp>
        <p:nvSpPr>
          <p:cNvPr id="8" name="Rectangle 7"/>
          <p:cNvSpPr/>
          <p:nvPr/>
        </p:nvSpPr>
        <p:spPr>
          <a:xfrm>
            <a:off x="5105400" y="304800"/>
            <a:ext cx="3810000" cy="990600"/>
          </a:xfrm>
          <a:prstGeom prst="rect">
            <a:avLst/>
          </a:prstGeom>
          <a:solidFill>
            <a:schemeClr val="accent2">
              <a:lumMod val="75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chemeClr val="lt1"/>
                </a:solidFill>
                <a:effectLst/>
                <a:uLnTx/>
                <a:uFillTx/>
                <a:latin typeface="+mn-lt"/>
                <a:ea typeface="+mn-ea"/>
                <a:cs typeface="+mn-cs"/>
              </a:rPr>
              <a:t>Formal Parameters</a:t>
            </a:r>
            <a:endParaRPr kumimoji="0" lang="en-US" sz="1800" b="1" i="0" u="none" strike="noStrike" kern="1200" cap="none" spc="0" normalizeH="0" baseline="0" noProof="0" dirty="0">
              <a:ln>
                <a:noFill/>
              </a:ln>
              <a:solidFill>
                <a:schemeClr val="lt1"/>
              </a:solidFill>
              <a:effectLst/>
              <a:uLnTx/>
              <a:uFillTx/>
              <a:latin typeface="+mn-lt"/>
              <a:ea typeface="+mn-ea"/>
              <a:cs typeface="+mn-cs"/>
            </a:endParaRPr>
          </a:p>
        </p:txBody>
      </p:sp>
      <p:sp>
        <p:nvSpPr>
          <p:cNvPr id="9" name="TextBox 8"/>
          <p:cNvSpPr txBox="1"/>
          <p:nvPr/>
        </p:nvSpPr>
        <p:spPr>
          <a:xfrm>
            <a:off x="304800" y="5857875"/>
            <a:ext cx="8534400" cy="647700"/>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Char char="•"/>
              <a:defRPr/>
            </a:pPr>
            <a:r>
              <a:rPr kumimoji="0" lang="en-US" sz="1800" b="1" i="0" u="none" strike="noStrike" kern="1200" cap="none" spc="0" normalizeH="0" baseline="0" noProof="0" dirty="0">
                <a:ln>
                  <a:noFill/>
                </a:ln>
                <a:solidFill>
                  <a:schemeClr val="dk1"/>
                </a:solidFill>
                <a:effectLst/>
                <a:uLnTx/>
                <a:uFillTx/>
                <a:latin typeface="+mn-lt"/>
                <a:ea typeface="+mn-ea"/>
                <a:cs typeface="+mn-cs"/>
              </a:rPr>
              <a:t>Formal parameters, are treated as local variables with-in a function and they take precedence over global variables</a:t>
            </a:r>
            <a:r>
              <a:rPr kumimoji="0" lang="en-US" sz="1800" b="0" i="0" u="none" strike="noStrike" kern="1200" cap="none" spc="0" normalizeH="0" baseline="0" noProof="0" dirty="0">
                <a:ln>
                  <a:noFill/>
                </a:ln>
                <a:solidFill>
                  <a:schemeClr val="dk1"/>
                </a:solidFill>
                <a:effectLst/>
                <a:uLnTx/>
                <a:uFillTx/>
                <a:latin typeface="+mn-lt"/>
                <a:ea typeface="+mn-ea"/>
                <a:cs typeface="+mn-cs"/>
              </a:rPr>
              <a:t>.</a:t>
            </a:r>
            <a:endParaRPr kumimoji="0" lang="en-US" sz="1800" b="1" i="0" u="none" strike="noStrike" kern="1200" cap="none" spc="0" normalizeH="0" baseline="0" noProof="0" dirty="0">
              <a:ln>
                <a:noFill/>
              </a:ln>
              <a:solidFill>
                <a:schemeClr val="dk1"/>
              </a:solidFill>
              <a:effectLst/>
              <a:uLnTx/>
              <a:uFillTx/>
              <a:latin typeface="+mj-lt"/>
              <a:ea typeface="+mn-ea"/>
              <a:cs typeface="+mn-cs"/>
            </a:endParaRPr>
          </a:p>
        </p:txBody>
      </p:sp>
      <p:sp>
        <p:nvSpPr>
          <p:cNvPr id="10" name="Rectangle 9"/>
          <p:cNvSpPr/>
          <p:nvPr/>
        </p:nvSpPr>
        <p:spPr>
          <a:xfrm>
            <a:off x="5943600" y="2133600"/>
            <a:ext cx="3048000" cy="3505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chemeClr val="lt1"/>
                </a:solidFill>
                <a:effectLst/>
                <a:uLnTx/>
                <a:uFillTx/>
                <a:latin typeface="+mn-lt"/>
                <a:ea typeface="+mn-ea"/>
                <a:cs typeface="+mn-cs"/>
              </a:rPr>
              <a:t>value of a in main() = 10 </a:t>
            </a:r>
            <a:endParaRPr kumimoji="0" lang="en-US" sz="1800" b="1" i="0" u="none" strike="noStrike" kern="1200" cap="none" spc="0" normalizeH="0" baseline="0" noProof="0" dirty="0">
              <a:ln>
                <a:noFill/>
              </a:ln>
              <a:solidFill>
                <a:schemeClr val="lt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chemeClr val="lt1"/>
                </a:solidFill>
                <a:effectLst/>
                <a:uLnTx/>
                <a:uFillTx/>
                <a:latin typeface="+mn-lt"/>
                <a:ea typeface="+mn-ea"/>
                <a:cs typeface="+mn-cs"/>
              </a:rPr>
              <a:t>value of a in sum() = 10 </a:t>
            </a:r>
            <a:endParaRPr kumimoji="0" lang="en-US" sz="1800" b="1" i="0" u="none" strike="noStrike" kern="1200" cap="none" spc="0" normalizeH="0" baseline="0" noProof="0" dirty="0">
              <a:ln>
                <a:noFill/>
              </a:ln>
              <a:solidFill>
                <a:schemeClr val="lt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chemeClr val="lt1"/>
                </a:solidFill>
                <a:effectLst/>
                <a:uLnTx/>
                <a:uFillTx/>
                <a:latin typeface="+mn-lt"/>
                <a:ea typeface="+mn-ea"/>
                <a:cs typeface="+mn-cs"/>
              </a:rPr>
              <a:t>value of b in sum() = 20 </a:t>
            </a:r>
            <a:endParaRPr kumimoji="0" lang="en-US" sz="1800" b="1" i="0" u="none" strike="noStrike" kern="1200" cap="none" spc="0" normalizeH="0" baseline="0" noProof="0" dirty="0">
              <a:ln>
                <a:noFill/>
              </a:ln>
              <a:solidFill>
                <a:schemeClr val="lt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chemeClr val="lt1"/>
                </a:solidFill>
                <a:effectLst/>
                <a:uLnTx/>
                <a:uFillTx/>
                <a:latin typeface="+mn-lt"/>
                <a:ea typeface="+mn-ea"/>
                <a:cs typeface="+mn-cs"/>
              </a:rPr>
              <a:t>value of c in main() = 30</a:t>
            </a:r>
            <a:endParaRPr kumimoji="0" lang="en-US" sz="1800" b="1"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30250" y="476250"/>
            <a:ext cx="8337550" cy="1052513"/>
          </a:xfrm>
        </p:spPr>
        <p:txBody>
          <a:bodyPr vert="horz" anchor="b">
            <a:noAutofit/>
          </a:bodyPr>
          <a:lstStyle/>
          <a:p>
            <a:pPr marL="0" marR="0" lvl="0" indent="0" algn="l" defTabSz="914400" rtl="0" eaLnBrk="0" fontAlgn="base" latinLnBrk="0" hangingPunct="0">
              <a:lnSpc>
                <a:spcPct val="100000"/>
              </a:lnSpc>
              <a:spcBef>
                <a:spcPct val="0"/>
              </a:spcBef>
              <a:spcAft>
                <a:spcPct val="0"/>
              </a:spcAft>
              <a:buClrTx/>
              <a:buSzTx/>
              <a:buFontTx/>
              <a:buNone/>
              <a:defRPr/>
            </a:pPr>
            <a:br>
              <a:rPr kumimoji="0" lang="en-US" sz="2800" b="0" i="0" u="none" strike="noStrike" kern="1200" cap="none" spc="0" normalizeH="0" baseline="0" noProof="0" dirty="0" smtClean="0">
                <a:ln>
                  <a:noFill/>
                </a:ln>
                <a:solidFill>
                  <a:schemeClr val="bg1"/>
                </a:solidFill>
                <a:effectLst/>
                <a:uLnTx/>
                <a:uFillTx/>
                <a:latin typeface="+mj-lt"/>
                <a:ea typeface="+mj-ea"/>
                <a:cs typeface="+mj-cs"/>
              </a:rPr>
            </a:br>
            <a:br>
              <a:rPr kumimoji="0" lang="en-US" sz="2800" b="1" i="0" u="none" strike="noStrike" kern="1200" cap="none" spc="0" normalizeH="0" baseline="0" noProof="0" dirty="0" smtClean="0">
                <a:ln>
                  <a:noFill/>
                </a:ln>
                <a:solidFill>
                  <a:schemeClr val="bg1"/>
                </a:solidFill>
                <a:effectLst/>
                <a:uLnTx/>
                <a:uFillTx/>
                <a:latin typeface="+mj-lt"/>
                <a:ea typeface="+mj-ea"/>
                <a:cs typeface="+mj-cs"/>
              </a:rPr>
            </a:br>
            <a:r>
              <a:rPr kumimoji="0" lang="en-US" sz="2800" b="1" i="0" u="none" strike="noStrike" kern="1200" cap="none" spc="0" normalizeH="0" baseline="0" noProof="0" dirty="0" smtClean="0">
                <a:ln>
                  <a:noFill/>
                </a:ln>
                <a:solidFill>
                  <a:schemeClr val="bg1"/>
                </a:solidFill>
                <a:effectLst/>
                <a:uLnTx/>
                <a:uFillTx/>
                <a:latin typeface="+mj-lt"/>
                <a:ea typeface="+mj-ea"/>
                <a:cs typeface="+mj-cs"/>
              </a:rPr>
              <a:t>Initializing Local and Global Variables</a:t>
            </a:r>
            <a:br>
              <a:rPr kumimoji="0" lang="en-US" sz="2800" b="1" i="0" u="none" strike="noStrike" kern="1200" cap="none" spc="0" normalizeH="0" baseline="0" noProof="0" dirty="0" smtClean="0">
                <a:ln>
                  <a:noFill/>
                </a:ln>
                <a:solidFill>
                  <a:schemeClr val="bg1"/>
                </a:solidFill>
                <a:effectLst/>
                <a:uLnTx/>
                <a:uFillTx/>
                <a:latin typeface="+mj-lt"/>
                <a:ea typeface="+mj-ea"/>
                <a:cs typeface="+mj-cs"/>
              </a:rPr>
            </a:br>
            <a:endParaRPr kumimoji="0" lang="en-US" sz="2800" b="1" i="0" u="none" strike="noStrike" kern="1200" cap="none" spc="0" normalizeH="0" baseline="0" noProof="0" dirty="0">
              <a:ln>
                <a:noFill/>
              </a:ln>
              <a:solidFill>
                <a:schemeClr val="bg1"/>
              </a:solidFill>
              <a:effectLst>
                <a:outerShdw blurRad="53975" dist="22860" dir="5400000" algn="tl" rotWithShape="0">
                  <a:srgbClr val="000000">
                    <a:alpha val="55000"/>
                  </a:srgbClr>
                </a:outerShdw>
              </a:effectLst>
              <a:uLnTx/>
              <a:uFillTx/>
              <a:latin typeface="+mj-lt"/>
              <a:ea typeface="+mj-ea"/>
              <a:cs typeface="+mj-cs"/>
            </a:endParaRPr>
          </a:p>
        </p:txBody>
      </p:sp>
      <p:graphicFrame>
        <p:nvGraphicFramePr>
          <p:cNvPr id="5" name="Content Placeholder 4"/>
          <p:cNvGraphicFramePr>
            <a:graphicFrameLocks noGrp="1"/>
          </p:cNvGraphicFramePr>
          <p:nvPr>
            <p:ph idx="1"/>
          </p:nvPr>
        </p:nvGraphicFramePr>
        <p:xfrm>
          <a:off x="609600" y="3733800"/>
          <a:ext cx="8183563" cy="2133600"/>
        </p:xfrm>
        <a:graphic>
          <a:graphicData uri="http://schemas.openxmlformats.org/drawingml/2006/table">
            <a:tbl>
              <a:tblPr firstRow="1" bandRow="1">
                <a:tableStyleId>{0660B408-B3CF-4A94-85FC-2B1E0A45F4A2}</a:tableStyleId>
              </a:tblPr>
              <a:tblGrid>
                <a:gridCol w="4091781"/>
                <a:gridCol w="4091781"/>
              </a:tblGrid>
              <a:tr h="370840">
                <a:tc>
                  <a:txBody>
                    <a:bodyPr/>
                    <a:lstStyle/>
                    <a:p>
                      <a:pPr algn="l" fontAlgn="t"/>
                      <a:r>
                        <a:rPr lang="en-US" b="1" dirty="0"/>
                        <a:t>Data Type</a:t>
                      </a:r>
                      <a:endParaRPr lang="en-US" b="1" dirty="0"/>
                    </a:p>
                  </a:txBody>
                  <a:tcPr marL="76200" marR="76200" marT="76200" marB="76200"/>
                </a:tc>
                <a:tc>
                  <a:txBody>
                    <a:bodyPr/>
                    <a:lstStyle/>
                    <a:p>
                      <a:pPr algn="l" fontAlgn="t"/>
                      <a:r>
                        <a:rPr lang="en-US" b="1"/>
                        <a:t>Initial Default Value</a:t>
                      </a:r>
                      <a:endParaRPr lang="en-US" b="1"/>
                    </a:p>
                  </a:txBody>
                  <a:tcPr marL="76200" marR="76200" marT="76200" marB="76200"/>
                </a:tc>
              </a:tr>
              <a:tr h="370840">
                <a:tc>
                  <a:txBody>
                    <a:bodyPr/>
                    <a:lstStyle/>
                    <a:p>
                      <a:pPr fontAlgn="t"/>
                      <a:r>
                        <a:rPr lang="en-US" b="1" dirty="0" err="1"/>
                        <a:t>int</a:t>
                      </a:r>
                      <a:endParaRPr lang="en-US" b="1" dirty="0"/>
                    </a:p>
                  </a:txBody>
                  <a:tcPr marL="76200" marR="76200" marT="76200" marB="76200"/>
                </a:tc>
                <a:tc>
                  <a:txBody>
                    <a:bodyPr/>
                    <a:lstStyle/>
                    <a:p>
                      <a:pPr fontAlgn="t"/>
                      <a:r>
                        <a:rPr lang="en-US" b="1"/>
                        <a:t>0</a:t>
                      </a:r>
                      <a:endParaRPr lang="en-US" b="1"/>
                    </a:p>
                  </a:txBody>
                  <a:tcPr marL="76200" marR="76200" marT="76200" marB="76200"/>
                </a:tc>
              </a:tr>
              <a:tr h="370840">
                <a:tc>
                  <a:txBody>
                    <a:bodyPr/>
                    <a:lstStyle/>
                    <a:p>
                      <a:pPr fontAlgn="t"/>
                      <a:r>
                        <a:rPr lang="en-US" b="1" dirty="0"/>
                        <a:t>char</a:t>
                      </a:r>
                      <a:endParaRPr lang="en-US" b="1" dirty="0"/>
                    </a:p>
                  </a:txBody>
                  <a:tcPr marL="76200" marR="76200" marT="76200" marB="76200"/>
                </a:tc>
                <a:tc>
                  <a:txBody>
                    <a:bodyPr/>
                    <a:lstStyle/>
                    <a:p>
                      <a:pPr fontAlgn="t"/>
                      <a:r>
                        <a:rPr lang="en-US" b="1"/>
                        <a:t>'\0'</a:t>
                      </a:r>
                      <a:endParaRPr lang="en-US" b="1"/>
                    </a:p>
                  </a:txBody>
                  <a:tcPr marL="76200" marR="76200" marT="76200" marB="76200"/>
                </a:tc>
              </a:tr>
              <a:tr h="370840">
                <a:tc>
                  <a:txBody>
                    <a:bodyPr/>
                    <a:lstStyle/>
                    <a:p>
                      <a:pPr fontAlgn="t"/>
                      <a:r>
                        <a:rPr lang="en-US" b="1"/>
                        <a:t>float</a:t>
                      </a:r>
                      <a:endParaRPr lang="en-US" b="1"/>
                    </a:p>
                  </a:txBody>
                  <a:tcPr marL="76200" marR="76200" marT="76200" marB="76200"/>
                </a:tc>
                <a:tc>
                  <a:txBody>
                    <a:bodyPr/>
                    <a:lstStyle/>
                    <a:p>
                      <a:pPr fontAlgn="t"/>
                      <a:r>
                        <a:rPr lang="en-US" b="1"/>
                        <a:t>0</a:t>
                      </a:r>
                      <a:endParaRPr lang="en-US" b="1"/>
                    </a:p>
                  </a:txBody>
                  <a:tcPr marL="76200" marR="76200" marT="76200" marB="76200"/>
                </a:tc>
              </a:tr>
              <a:tr h="370840">
                <a:tc>
                  <a:txBody>
                    <a:bodyPr/>
                    <a:lstStyle/>
                    <a:p>
                      <a:pPr fontAlgn="t"/>
                      <a:r>
                        <a:rPr lang="en-US" b="1"/>
                        <a:t>double</a:t>
                      </a:r>
                      <a:endParaRPr lang="en-US" b="1"/>
                    </a:p>
                  </a:txBody>
                  <a:tcPr marL="76200" marR="76200" marT="76200" marB="76200"/>
                </a:tc>
                <a:tc>
                  <a:txBody>
                    <a:bodyPr/>
                    <a:lstStyle/>
                    <a:p>
                      <a:pPr fontAlgn="t"/>
                      <a:r>
                        <a:rPr lang="en-US" b="1" dirty="0"/>
                        <a:t>0</a:t>
                      </a:r>
                      <a:endParaRPr lang="en-US" b="1" dirty="0"/>
                    </a:p>
                  </a:txBody>
                  <a:tcPr marL="76200" marR="76200" marT="76200" marB="76200"/>
                </a:tc>
              </a:tr>
            </a:tbl>
          </a:graphicData>
        </a:graphic>
      </p:graphicFrame>
      <p:sp>
        <p:nvSpPr>
          <p:cNvPr id="4" name="Footer Placeholder 3"/>
          <p:cNvSpPr txBox="1">
            <a:spLocks noGrp="1"/>
          </p:cNvSpPr>
          <p:nvPr>
            <p:ph type="ftr" sz="quarter" idx="3"/>
          </p:nvPr>
        </p:nvSpPr>
        <p:spPr>
          <a:noFill/>
        </p:spPr>
        <p:txBody>
          <a:bodyPr anchor="b"/>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smtClean="0">
                <a:ln>
                  <a:noFill/>
                </a:ln>
                <a:solidFill>
                  <a:srgbClr val="C6E7FC">
                    <a:shade val="50000"/>
                  </a:srgbClr>
                </a:solidFill>
                <a:effectLst/>
                <a:uLnTx/>
                <a:uFillTx/>
                <a:latin typeface="+mn-lt"/>
                <a:ea typeface="+mn-ea"/>
                <a:cs typeface="+mn-cs"/>
              </a:rPr>
              <a:t>© Oxford University Press 2013. All rights reserved.</a:t>
            </a:r>
            <a:endParaRPr kumimoji="0" lang="en-US" sz="1000" b="0" i="0" u="none" strike="noStrike" kern="1200" cap="none" spc="0" normalizeH="0" baseline="0" noProof="0">
              <a:ln>
                <a:noFill/>
              </a:ln>
              <a:solidFill>
                <a:srgbClr val="C6E7FC">
                  <a:shade val="50000"/>
                </a:srgbClr>
              </a:solidFill>
              <a:effectLst/>
              <a:uLnTx/>
              <a:uFillTx/>
              <a:latin typeface="+mn-lt"/>
              <a:ea typeface="+mn-ea"/>
              <a:cs typeface="+mn-cs"/>
            </a:endParaRPr>
          </a:p>
        </p:txBody>
      </p:sp>
      <p:sp>
        <p:nvSpPr>
          <p:cNvPr id="43031" name="TextBox 5"/>
          <p:cNvSpPr txBox="1"/>
          <p:nvPr/>
        </p:nvSpPr>
        <p:spPr>
          <a:xfrm>
            <a:off x="609600" y="1828800"/>
            <a:ext cx="8077200" cy="1631950"/>
          </a:xfrm>
          <a:prstGeom prst="rect">
            <a:avLst/>
          </a:prstGeom>
          <a:noFill/>
          <a:ln w="9525">
            <a:noFill/>
          </a:ln>
        </p:spPr>
        <p:txBody>
          <a:bodyPr anchor="t" anchorCtr="0">
            <a:spAutoFit/>
          </a:bodyPr>
          <a:p>
            <a:r>
              <a:rPr lang="en-US" altLang="en-GB" sz="2000" dirty="0">
                <a:latin typeface="Verdana" panose="020B0604030504040204" pitchFamily="34" charset="0"/>
              </a:rPr>
              <a:t>When a </a:t>
            </a:r>
            <a:r>
              <a:rPr lang="en-US" altLang="en-GB" sz="2000" b="1" dirty="0">
                <a:latin typeface="Verdana" panose="020B0604030504040204" pitchFamily="34" charset="0"/>
              </a:rPr>
              <a:t>local variable </a:t>
            </a:r>
            <a:r>
              <a:rPr lang="en-US" altLang="en-GB" sz="2000" dirty="0">
                <a:latin typeface="Verdana" panose="020B0604030504040204" pitchFamily="34" charset="0"/>
              </a:rPr>
              <a:t>is defined, it is not initialized by the system, </a:t>
            </a:r>
            <a:r>
              <a:rPr lang="en-US" altLang="en-GB" sz="2000" b="1" u="sng" dirty="0">
                <a:latin typeface="Verdana" panose="020B0604030504040204" pitchFamily="34" charset="0"/>
              </a:rPr>
              <a:t>you must initialize it yourself. </a:t>
            </a:r>
            <a:endParaRPr lang="en-US" altLang="en-GB" sz="2000" b="1" u="sng" dirty="0">
              <a:latin typeface="Verdana" panose="020B0604030504040204" pitchFamily="34" charset="0"/>
            </a:endParaRPr>
          </a:p>
          <a:p>
            <a:endParaRPr lang="en-US" altLang="en-GB" sz="2000" dirty="0">
              <a:latin typeface="Verdana" panose="020B0604030504040204" pitchFamily="34" charset="0"/>
            </a:endParaRPr>
          </a:p>
          <a:p>
            <a:r>
              <a:rPr lang="en-US" altLang="en-GB" sz="2000" b="1" dirty="0">
                <a:latin typeface="Verdana" panose="020B0604030504040204" pitchFamily="34" charset="0"/>
              </a:rPr>
              <a:t>Global variables are initialized automatically </a:t>
            </a:r>
            <a:r>
              <a:rPr lang="en-US" altLang="en-GB" sz="2000" dirty="0">
                <a:latin typeface="Verdana" panose="020B0604030504040204" pitchFamily="34" charset="0"/>
              </a:rPr>
              <a:t>by the system when you define them as follows −</a:t>
            </a:r>
            <a:endParaRPr lang="en-US" altLang="en-GB" sz="2000" dirty="0">
              <a:latin typeface="Verdana" panose="020B0604030504040204" pitchFamily="34"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Title 1"/>
          <p:cNvSpPr>
            <a:spLocks noGrp="1"/>
          </p:cNvSpPr>
          <p:nvPr>
            <p:ph type="title"/>
          </p:nvPr>
        </p:nvSpPr>
        <p:spPr>
          <a:xfrm>
            <a:off x="611188" y="476250"/>
            <a:ext cx="8183563" cy="1052513"/>
          </a:xfrm>
        </p:spPr>
        <p:txBody>
          <a:bodyPr vert="horz" anchor="b">
            <a:norm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IN" sz="3600" b="1" i="0" u="none" strike="noStrike" kern="1200" cap="none" spc="0" normalizeH="0" baseline="0" noProof="0" dirty="0" smtClean="0">
                <a:ln>
                  <a:noFill/>
                </a:ln>
                <a:solidFill>
                  <a:schemeClr val="bg1"/>
                </a:solidFill>
                <a:effectLst>
                  <a:outerShdw blurRad="53975" dist="22860" dir="5400000" algn="tl" rotWithShape="0">
                    <a:srgbClr val="000000">
                      <a:alpha val="55000"/>
                    </a:srgbClr>
                  </a:outerShdw>
                </a:effectLst>
                <a:uLnTx/>
                <a:uFillTx/>
                <a:latin typeface="+mj-lt"/>
                <a:ea typeface="+mj-ea"/>
                <a:cs typeface="+mj-cs"/>
              </a:rPr>
              <a:t>Scope Rules</a:t>
            </a:r>
            <a:endParaRPr kumimoji="0" lang="en-IN" sz="3600" b="1" i="0" u="none" strike="noStrike" kern="1200" cap="none" spc="0" normalizeH="0" baseline="0" noProof="0" dirty="0" smtClean="0">
              <a:ln>
                <a:noFill/>
              </a:ln>
              <a:solidFill>
                <a:schemeClr val="bg1"/>
              </a:solidFill>
              <a:effectLst>
                <a:outerShdw blurRad="53975" dist="22860" dir="5400000" algn="tl" rotWithShape="0">
                  <a:srgbClr val="000000">
                    <a:alpha val="55000"/>
                  </a:srgbClr>
                </a:outerShdw>
              </a:effectLst>
              <a:uLnTx/>
              <a:uFillTx/>
              <a:latin typeface="+mj-lt"/>
              <a:ea typeface="+mj-ea"/>
              <a:cs typeface="+mj-cs"/>
            </a:endParaRPr>
          </a:p>
        </p:txBody>
      </p:sp>
      <p:sp>
        <p:nvSpPr>
          <p:cNvPr id="25602" name="Content Placeholder 2"/>
          <p:cNvSpPr>
            <a:spLocks noGrp="1"/>
          </p:cNvSpPr>
          <p:nvPr>
            <p:ph idx="1"/>
          </p:nvPr>
        </p:nvSpPr>
        <p:spPr>
          <a:xfrm>
            <a:off x="609600" y="1752600"/>
            <a:ext cx="8183563" cy="4187825"/>
          </a:xfrm>
        </p:spPr>
        <p:txBody>
          <a:bodyPr vert="horz" wrap="square" lIns="182880" tIns="91440" rIns="91440" bIns="45720" numCol="1" anchor="t" anchorCtr="0" compatLnSpc="1">
            <a:normAutofit fontScale="92500" lnSpcReduction="20000"/>
          </a:bodyPr>
          <a:lstStyle/>
          <a:p>
            <a:pPr marL="265430" marR="0" lvl="0" indent="-265430" algn="l" defTabSz="914400" rtl="0" eaLnBrk="1" fontAlgn="base" latinLnBrk="0" hangingPunct="1">
              <a:lnSpc>
                <a:spcPct val="100000"/>
              </a:lnSpc>
              <a:spcBef>
                <a:spcPts val="250"/>
              </a:spcBef>
              <a:spcAft>
                <a:spcPct val="0"/>
              </a:spcAft>
              <a:buClr>
                <a:schemeClr val="accent1"/>
              </a:buClr>
              <a:buSzPct val="80000"/>
              <a:buFont typeface="Wingdings 2" panose="05020102010507070707" pitchFamily="18" charset="2"/>
              <a:buChar char=""/>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The region of the program over which the declaration of an identifier is accessible is called the </a:t>
            </a:r>
            <a:r>
              <a:rPr kumimoji="0" lang="en-US" sz="2400" b="0" i="1" u="none" strike="noStrike" kern="1200" cap="none" spc="0" normalizeH="0" baseline="0" noProof="0" dirty="0" smtClean="0">
                <a:ln>
                  <a:noFill/>
                </a:ln>
                <a:solidFill>
                  <a:schemeClr val="tx1"/>
                </a:solidFill>
                <a:effectLst/>
                <a:uLnTx/>
                <a:uFillTx/>
                <a:latin typeface="+mn-lt"/>
                <a:ea typeface="+mn-ea"/>
                <a:cs typeface="+mn-cs"/>
              </a:rPr>
              <a:t>scope of the identifier.</a:t>
            </a:r>
            <a:endParaRPr kumimoji="0" lang="en-US" sz="2400" b="0" i="1" u="none" strike="noStrike" kern="1200" cap="none" spc="0" normalizeH="0" baseline="0" noProof="0" dirty="0" smtClean="0">
              <a:ln>
                <a:noFill/>
              </a:ln>
              <a:solidFill>
                <a:schemeClr val="tx1"/>
              </a:solidFill>
              <a:effectLst/>
              <a:uLnTx/>
              <a:uFillTx/>
              <a:latin typeface="+mn-lt"/>
              <a:ea typeface="+mn-ea"/>
              <a:cs typeface="+mn-cs"/>
            </a:endParaRPr>
          </a:p>
          <a:p>
            <a:pPr marL="265430" marR="0" lvl="0" indent="-265430" algn="l" defTabSz="914400" rtl="0" eaLnBrk="1" fontAlgn="base" latinLnBrk="0" hangingPunct="1">
              <a:lnSpc>
                <a:spcPct val="100000"/>
              </a:lnSpc>
              <a:spcBef>
                <a:spcPts val="250"/>
              </a:spcBef>
              <a:spcAft>
                <a:spcPct val="0"/>
              </a:spcAft>
              <a:buClr>
                <a:schemeClr val="accent1"/>
              </a:buClr>
              <a:buSzPct val="80000"/>
              <a:buFont typeface="Wingdings 2" panose="05020102010507070707" pitchFamily="18" charset="2"/>
              <a:buChar char=""/>
              <a:defRPr/>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265430" marR="0" lvl="0" indent="-265430" algn="l" defTabSz="914400" rtl="0" eaLnBrk="1" fontAlgn="base" latinLnBrk="0" hangingPunct="1">
              <a:lnSpc>
                <a:spcPct val="100000"/>
              </a:lnSpc>
              <a:spcBef>
                <a:spcPts val="250"/>
              </a:spcBef>
              <a:spcAft>
                <a:spcPct val="0"/>
              </a:spcAft>
              <a:buClr>
                <a:schemeClr val="accent1"/>
              </a:buClr>
              <a:buSzPct val="80000"/>
              <a:buFont typeface="Wingdings 2" panose="05020102010507070707" pitchFamily="18" charset="2"/>
              <a:buChar char=""/>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The scope relates to the accessibility, the period of existence, and the boundary of usage of variables declared in a program. </a:t>
            </a: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265430" marR="0" lvl="0" indent="-265430" algn="l" defTabSz="914400" rtl="0" eaLnBrk="1" fontAlgn="base" latinLnBrk="0" hangingPunct="1">
              <a:lnSpc>
                <a:spcPct val="100000"/>
              </a:lnSpc>
              <a:spcBef>
                <a:spcPts val="250"/>
              </a:spcBef>
              <a:spcAft>
                <a:spcPct val="0"/>
              </a:spcAft>
              <a:buClr>
                <a:schemeClr val="accent1"/>
              </a:buClr>
              <a:buSzPct val="80000"/>
              <a:buFont typeface="Wingdings 2" panose="05020102010507070707" pitchFamily="18" charset="2"/>
              <a:buChar char=""/>
              <a:defRPr/>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265430" marR="0" lvl="0" indent="-265430" algn="l" defTabSz="914400" rtl="0" eaLnBrk="1" fontAlgn="base" latinLnBrk="0" hangingPunct="1">
              <a:lnSpc>
                <a:spcPct val="100000"/>
              </a:lnSpc>
              <a:spcBef>
                <a:spcPts val="250"/>
              </a:spcBef>
              <a:spcAft>
                <a:spcPct val="0"/>
              </a:spcAft>
              <a:buClr>
                <a:schemeClr val="accent1"/>
              </a:buClr>
              <a:buSzPct val="80000"/>
              <a:buFont typeface="Wingdings 2" panose="05020102010507070707" pitchFamily="18" charset="2"/>
              <a:buChar char=""/>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Scopes can be of four types.</a:t>
            </a: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548005" marR="0" lvl="1" indent="-200025" algn="l" defTabSz="914400" rtl="0" eaLnBrk="1" fontAlgn="base" latinLnBrk="0" hangingPunct="1">
              <a:lnSpc>
                <a:spcPct val="100000"/>
              </a:lnSpc>
              <a:spcBef>
                <a:spcPts val="250"/>
              </a:spcBef>
              <a:spcAft>
                <a:spcPct val="0"/>
              </a:spcAft>
              <a:buClr>
                <a:schemeClr val="accent1"/>
              </a:buClr>
              <a:buSzTx/>
              <a:buFont typeface="Verdana" panose="020B0604030504040204" pitchFamily="34" charset="0"/>
              <a:buChar char="◦"/>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Block</a:t>
            </a: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548005" marR="0" lvl="1" indent="-200025" algn="l" defTabSz="914400" rtl="0" eaLnBrk="1" fontAlgn="base" latinLnBrk="0" hangingPunct="1">
              <a:lnSpc>
                <a:spcPct val="100000"/>
              </a:lnSpc>
              <a:spcBef>
                <a:spcPts val="250"/>
              </a:spcBef>
              <a:spcAft>
                <a:spcPct val="0"/>
              </a:spcAft>
              <a:buClr>
                <a:schemeClr val="accent1"/>
              </a:buClr>
              <a:buSzTx/>
              <a:buFont typeface="Verdana" panose="020B0604030504040204" pitchFamily="34" charset="0"/>
              <a:buChar char="◦"/>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File</a:t>
            </a: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548005" marR="0" lvl="1" indent="-200025" algn="l" defTabSz="914400" rtl="0" eaLnBrk="1" fontAlgn="base" latinLnBrk="0" hangingPunct="1">
              <a:lnSpc>
                <a:spcPct val="100000"/>
              </a:lnSpc>
              <a:spcBef>
                <a:spcPts val="250"/>
              </a:spcBef>
              <a:spcAft>
                <a:spcPct val="0"/>
              </a:spcAft>
              <a:buClr>
                <a:schemeClr val="accent1"/>
              </a:buClr>
              <a:buSzTx/>
              <a:buFont typeface="Verdana" panose="020B0604030504040204" pitchFamily="34" charset="0"/>
              <a:buChar char="◦"/>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Function</a:t>
            </a: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548005" marR="0" lvl="1" indent="-200025" algn="l" defTabSz="914400" rtl="0" eaLnBrk="1" fontAlgn="base" latinLnBrk="0" hangingPunct="1">
              <a:lnSpc>
                <a:spcPct val="100000"/>
              </a:lnSpc>
              <a:spcBef>
                <a:spcPts val="250"/>
              </a:spcBef>
              <a:spcAft>
                <a:spcPct val="0"/>
              </a:spcAft>
              <a:buClr>
                <a:schemeClr val="accent1"/>
              </a:buClr>
              <a:buSzTx/>
              <a:buFont typeface="Verdana" panose="020B0604030504040204" pitchFamily="34" charset="0"/>
              <a:buChar char="◦"/>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Function prototype</a:t>
            </a: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44035" name="Footer Placeholder 1"/>
          <p:cNvSpPr>
            <a:spLocks noGrp="1"/>
          </p:cNvSpPr>
          <p:nvPr>
            <p:ph type="ftr" sz="quarter" idx="3"/>
          </p:nvPr>
        </p:nvSpPr>
        <p:spPr>
          <a:xfrm>
            <a:off x="685800" y="6494463"/>
            <a:ext cx="7737475" cy="365125"/>
          </a:xfrm>
          <a:noFill/>
          <a:ln>
            <a:noFill/>
          </a:ln>
        </p:spPr>
        <p:txBody>
          <a:bodyPr anchor="b"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mn-ea"/>
                <a:cs typeface="+mn-cs"/>
              </a:defRPr>
            </a:lvl5pPr>
          </a:lstStyle>
          <a:p>
            <a:pPr lvl="0" algn="ctr"/>
            <a:r>
              <a:rPr lang="en-US" altLang="en-GB" sz="1000" dirty="0">
                <a:solidFill>
                  <a:srgbClr val="002060"/>
                </a:solidFill>
                <a:latin typeface="Arial" panose="020B0604020202020204" pitchFamily="34" charset="0"/>
              </a:rPr>
              <a:t>© Oxford University Press 2013. All rights reserved.</a:t>
            </a:r>
            <a:endParaRPr lang="en-US" altLang="en-GB" sz="1000" dirty="0">
              <a:solidFill>
                <a:srgbClr val="002060"/>
              </a:solidFill>
              <a:latin typeface="Arial" panose="020B0604020202020204" pitchFamily="34"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5" name="Title 1"/>
          <p:cNvSpPr>
            <a:spLocks noGrp="1"/>
          </p:cNvSpPr>
          <p:nvPr>
            <p:ph type="title"/>
          </p:nvPr>
        </p:nvSpPr>
        <p:spPr>
          <a:xfrm>
            <a:off x="611188" y="476250"/>
            <a:ext cx="8183563" cy="1052513"/>
          </a:xfrm>
        </p:spPr>
        <p:txBody>
          <a:bodyPr vert="horz" anchor="b">
            <a:norm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IN" sz="4000" b="1" i="0" u="none" strike="noStrike" kern="1200" cap="none" spc="0" normalizeH="0" baseline="0" noProof="0" dirty="0" smtClean="0">
                <a:ln>
                  <a:noFill/>
                </a:ln>
                <a:solidFill>
                  <a:schemeClr val="bg1"/>
                </a:solidFill>
                <a:effectLst>
                  <a:outerShdw blurRad="53975" dist="22860" dir="5400000" algn="tl" rotWithShape="0">
                    <a:srgbClr val="000000">
                      <a:alpha val="55000"/>
                    </a:srgbClr>
                  </a:outerShdw>
                </a:effectLst>
                <a:uLnTx/>
                <a:uFillTx/>
                <a:latin typeface="+mj-lt"/>
                <a:ea typeface="+mj-ea"/>
                <a:cs typeface="+mj-cs"/>
              </a:rPr>
              <a:t>Storage Classes</a:t>
            </a:r>
            <a:endParaRPr kumimoji="0" lang="en-IN" sz="4000" b="1" i="0" u="none" strike="noStrike" kern="1200" cap="none" spc="0" normalizeH="0" baseline="0" noProof="0" dirty="0" smtClean="0">
              <a:ln>
                <a:noFill/>
              </a:ln>
              <a:solidFill>
                <a:schemeClr val="bg1"/>
              </a:solidFill>
              <a:effectLst>
                <a:outerShdw blurRad="53975" dist="22860" dir="5400000" algn="tl" rotWithShape="0">
                  <a:srgbClr val="000000">
                    <a:alpha val="55000"/>
                  </a:srgbClr>
                </a:outerShdw>
              </a:effectLst>
              <a:uLnTx/>
              <a:uFillTx/>
              <a:latin typeface="+mj-lt"/>
              <a:ea typeface="+mj-ea"/>
              <a:cs typeface="+mj-cs"/>
            </a:endParaRPr>
          </a:p>
        </p:txBody>
      </p:sp>
      <p:pic>
        <p:nvPicPr>
          <p:cNvPr id="45058" name="Picture 4"/>
          <p:cNvPicPr>
            <a:picLocks noGrp="1" noChangeAspect="1"/>
          </p:cNvPicPr>
          <p:nvPr>
            <p:ph idx="1"/>
          </p:nvPr>
        </p:nvPicPr>
        <p:blipFill>
          <a:blip r:embed="rId1"/>
          <a:stretch>
            <a:fillRect/>
          </a:stretch>
        </p:blipFill>
        <p:spPr>
          <a:xfrm>
            <a:off x="0" y="1447800"/>
            <a:ext cx="9144000" cy="4572000"/>
          </a:xfrm>
        </p:spPr>
      </p:pic>
      <p:sp>
        <p:nvSpPr>
          <p:cNvPr id="45059" name="Footer Placeholder 1"/>
          <p:cNvSpPr>
            <a:spLocks noGrp="1"/>
          </p:cNvSpPr>
          <p:nvPr>
            <p:ph type="ftr" sz="quarter" idx="3"/>
          </p:nvPr>
        </p:nvSpPr>
        <p:spPr>
          <a:xfrm>
            <a:off x="609600" y="6457950"/>
            <a:ext cx="7737475" cy="365125"/>
          </a:xfrm>
          <a:noFill/>
          <a:ln>
            <a:noFill/>
          </a:ln>
        </p:spPr>
        <p:txBody>
          <a:bodyPr anchor="b"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mn-ea"/>
                <a:cs typeface="+mn-cs"/>
              </a:defRPr>
            </a:lvl5pPr>
          </a:lstStyle>
          <a:p>
            <a:pPr lvl="0" algn="ctr"/>
            <a:r>
              <a:rPr lang="en-US" altLang="en-GB" sz="1000" dirty="0">
                <a:solidFill>
                  <a:srgbClr val="002060"/>
                </a:solidFill>
                <a:latin typeface="Arial" panose="020B0604020202020204" pitchFamily="34" charset="0"/>
              </a:rPr>
              <a:t>© Oxford University Press 2013. All rights reserved.</a:t>
            </a:r>
            <a:endParaRPr lang="en-US" altLang="en-GB" sz="1000" dirty="0">
              <a:solidFill>
                <a:srgbClr val="002060"/>
              </a:solidFill>
              <a:latin typeface="Arial" panose="020B0604020202020204" pitchFamily="34"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Rectangle 2"/>
          <p:cNvSpPr>
            <a:spLocks noGrp="1"/>
          </p:cNvSpPr>
          <p:nvPr>
            <p:ph type="title"/>
          </p:nvPr>
        </p:nvSpPr>
        <p:spPr>
          <a:xfrm>
            <a:off x="611188" y="476250"/>
            <a:ext cx="8183563" cy="1052513"/>
          </a:xfrm>
        </p:spPr>
        <p:txBody>
          <a:bodyPr vert="horz" anchor="b">
            <a:no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3600" b="1" i="0" u="none" strike="noStrike" kern="1200" cap="none" spc="0" normalizeH="0" baseline="0" noProof="0" dirty="0" smtClean="0">
                <a:ln>
                  <a:noFill/>
                </a:ln>
                <a:solidFill>
                  <a:schemeClr val="bg1"/>
                </a:solidFill>
                <a:effectLst>
                  <a:outerShdw blurRad="53975" dist="22860" dir="5400000" algn="tl" rotWithShape="0">
                    <a:srgbClr val="000000">
                      <a:alpha val="55000"/>
                    </a:srgbClr>
                  </a:outerShdw>
                </a:effectLst>
                <a:uLnTx/>
                <a:uFillTx/>
                <a:latin typeface="+mj-lt"/>
                <a:ea typeface="+mj-ea"/>
                <a:cs typeface="+mj-cs"/>
              </a:rPr>
              <a:t>Storage Class </a:t>
            </a:r>
            <a:r>
              <a:rPr kumimoji="0" lang="en-US" sz="3600" b="1" i="0" u="none" strike="noStrike" kern="1200" cap="none" spc="0" normalizeH="0" baseline="0" noProof="0" dirty="0" err="1" smtClean="0">
                <a:ln>
                  <a:noFill/>
                </a:ln>
                <a:solidFill>
                  <a:schemeClr val="bg1"/>
                </a:solidFill>
                <a:effectLst>
                  <a:outerShdw blurRad="53975" dist="22860" dir="5400000" algn="tl" rotWithShape="0">
                    <a:srgbClr val="000000">
                      <a:alpha val="55000"/>
                    </a:srgbClr>
                  </a:outerShdw>
                </a:effectLst>
                <a:uLnTx/>
                <a:uFillTx/>
                <a:latin typeface="+mj-lt"/>
                <a:ea typeface="+mj-ea"/>
                <a:cs typeface="+mj-cs"/>
              </a:rPr>
              <a:t>Specifiers</a:t>
            </a:r>
            <a:r>
              <a:rPr kumimoji="0" lang="en-US" sz="3600" b="1" i="0" u="none" strike="noStrike" kern="1200" cap="none" spc="0" normalizeH="0" baseline="0" noProof="0" dirty="0" smtClean="0">
                <a:ln>
                  <a:noFill/>
                </a:ln>
                <a:solidFill>
                  <a:schemeClr val="bg1"/>
                </a:solidFill>
                <a:effectLst>
                  <a:outerShdw blurRad="53975" dist="22860" dir="5400000" algn="tl" rotWithShape="0">
                    <a:srgbClr val="000000">
                      <a:alpha val="55000"/>
                    </a:srgbClr>
                  </a:outerShdw>
                </a:effectLst>
                <a:uLnTx/>
                <a:uFillTx/>
                <a:latin typeface="+mj-lt"/>
                <a:ea typeface="+mj-ea"/>
                <a:cs typeface="+mj-cs"/>
              </a:rPr>
              <a:t> for Functions</a:t>
            </a:r>
            <a:endParaRPr kumimoji="0" lang="en-IN" sz="3600" b="1" i="0" u="none" strike="noStrike" kern="1200" cap="none" spc="0" normalizeH="0" baseline="0" noProof="0" dirty="0" smtClean="0">
              <a:ln>
                <a:noFill/>
              </a:ln>
              <a:solidFill>
                <a:schemeClr val="bg1"/>
              </a:solidFill>
              <a:effectLst>
                <a:outerShdw blurRad="53975" dist="22860" dir="5400000" algn="tl" rotWithShape="0">
                  <a:srgbClr val="000000">
                    <a:alpha val="55000"/>
                  </a:srgbClr>
                </a:outerShdw>
              </a:effectLst>
              <a:uLnTx/>
              <a:uFillTx/>
              <a:latin typeface="+mj-lt"/>
              <a:ea typeface="+mj-ea"/>
              <a:cs typeface="+mj-cs"/>
            </a:endParaRPr>
          </a:p>
        </p:txBody>
      </p:sp>
      <p:sp>
        <p:nvSpPr>
          <p:cNvPr id="23555" name="Rectangle 3"/>
          <p:cNvSpPr>
            <a:spLocks noGrp="1"/>
          </p:cNvSpPr>
          <p:nvPr>
            <p:ph idx="1"/>
          </p:nvPr>
        </p:nvSpPr>
        <p:spPr>
          <a:xfrm>
            <a:off x="533400" y="1752600"/>
            <a:ext cx="8077200" cy="4187825"/>
          </a:xfrm>
        </p:spPr>
        <p:txBody>
          <a:bodyPr vert="horz" wrap="square" lIns="182880" tIns="91440" rIns="91440" bIns="45720" numCol="1" anchor="t" anchorCtr="0" compatLnSpc="1"/>
          <a:lstStyle/>
          <a:p>
            <a:pPr marL="265430" marR="0" lvl="0" indent="-265430" algn="l" defTabSz="914400" rtl="0" eaLnBrk="1" fontAlgn="base" latinLnBrk="0" hangingPunct="1">
              <a:lnSpc>
                <a:spcPct val="100000"/>
              </a:lnSpc>
              <a:spcBef>
                <a:spcPts val="250"/>
              </a:spcBef>
              <a:spcAft>
                <a:spcPct val="0"/>
              </a:spcAft>
              <a:buClr>
                <a:schemeClr val="accent1"/>
              </a:buClr>
              <a:buSzPct val="80000"/>
              <a:buFont typeface="Wingdings 2" panose="05020102010507070707" pitchFamily="18" charset="2"/>
              <a:buChar char=""/>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The only storage class </a:t>
            </a:r>
            <a:r>
              <a:rPr kumimoji="0" lang="en-US" sz="2000" b="0" i="0" u="none" strike="noStrike" kern="1200" cap="none" spc="0" normalizeH="0" baseline="0" noProof="0" dirty="0" err="1" smtClean="0">
                <a:ln>
                  <a:noFill/>
                </a:ln>
                <a:solidFill>
                  <a:schemeClr val="tx1"/>
                </a:solidFill>
                <a:effectLst/>
                <a:uLnTx/>
                <a:uFillTx/>
                <a:latin typeface="+mn-lt"/>
                <a:ea typeface="+mn-ea"/>
                <a:cs typeface="+mn-cs"/>
              </a:rPr>
              <a:t>specifiers</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that may be assigned with functions are extern and static.</a:t>
            </a: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ts val="250"/>
              </a:spcBef>
              <a:spcAft>
                <a:spcPct val="0"/>
              </a:spcAft>
              <a:buClr>
                <a:schemeClr val="accent1"/>
              </a:buClr>
              <a:buSzPct val="80000"/>
              <a:buFont typeface="Wingdings 2" panose="05020102010507070707" pitchFamily="18" charset="2"/>
              <a:buNone/>
              <a:defRPr/>
            </a:pPr>
            <a:endParaRPr kumimoji="0" lang="en-IN" sz="2000" b="0" i="0" u="none" strike="noStrike" kern="1200" cap="none" spc="0" normalizeH="0" baseline="0" noProof="0" dirty="0" smtClean="0">
              <a:ln>
                <a:noFill/>
              </a:ln>
              <a:solidFill>
                <a:schemeClr val="tx1"/>
              </a:solidFill>
              <a:effectLst/>
              <a:uLnTx/>
              <a:uFillTx/>
              <a:latin typeface="+mn-lt"/>
              <a:ea typeface="+mn-ea"/>
              <a:cs typeface="+mn-cs"/>
            </a:endParaRPr>
          </a:p>
          <a:p>
            <a:pPr marL="265430" marR="0" lvl="0" indent="-265430" algn="l" defTabSz="914400" rtl="0" eaLnBrk="1" fontAlgn="base" latinLnBrk="0" hangingPunct="1">
              <a:lnSpc>
                <a:spcPct val="100000"/>
              </a:lnSpc>
              <a:spcBef>
                <a:spcPts val="250"/>
              </a:spcBef>
              <a:spcAft>
                <a:spcPct val="0"/>
              </a:spcAft>
              <a:buClr>
                <a:schemeClr val="accent1"/>
              </a:buClr>
              <a:buSzPct val="80000"/>
              <a:buFont typeface="Wingdings 2" panose="05020102010507070707" pitchFamily="18" charset="2"/>
              <a:buChar char=""/>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The extern signifies that the function can be referenced from other files.</a:t>
            </a: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ts val="250"/>
              </a:spcBef>
              <a:spcAft>
                <a:spcPct val="0"/>
              </a:spcAft>
              <a:buClr>
                <a:schemeClr val="accent1"/>
              </a:buClr>
              <a:buSzPct val="80000"/>
              <a:buFont typeface="Wingdings 2" panose="05020102010507070707" pitchFamily="18" charset="2"/>
              <a:buNone/>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265430" marR="0" lvl="0" indent="-265430" algn="l" defTabSz="914400" rtl="0" eaLnBrk="1" fontAlgn="base" latinLnBrk="0" hangingPunct="1">
              <a:lnSpc>
                <a:spcPct val="100000"/>
              </a:lnSpc>
              <a:spcBef>
                <a:spcPts val="250"/>
              </a:spcBef>
              <a:spcAft>
                <a:spcPct val="0"/>
              </a:spcAft>
              <a:buClr>
                <a:schemeClr val="accent1"/>
              </a:buClr>
              <a:buSzPct val="80000"/>
              <a:buFont typeface="Wingdings 2" panose="05020102010507070707" pitchFamily="18" charset="2"/>
              <a:buChar char=""/>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The static signifies that the function cannot be referenced from other files.</a:t>
            </a: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ts val="250"/>
              </a:spcBef>
              <a:spcAft>
                <a:spcPct val="0"/>
              </a:spcAft>
              <a:buClr>
                <a:schemeClr val="accent1"/>
              </a:buClr>
              <a:buSzPct val="80000"/>
              <a:buFont typeface="Wingdings 2" panose="05020102010507070707" pitchFamily="18" charset="2"/>
              <a:buNone/>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265430" marR="0" lvl="0" indent="-265430" algn="l" defTabSz="914400" rtl="0" eaLnBrk="1" fontAlgn="base" latinLnBrk="0" hangingPunct="1">
              <a:lnSpc>
                <a:spcPct val="100000"/>
              </a:lnSpc>
              <a:spcBef>
                <a:spcPts val="250"/>
              </a:spcBef>
              <a:spcAft>
                <a:spcPct val="0"/>
              </a:spcAft>
              <a:buClr>
                <a:schemeClr val="accent1"/>
              </a:buClr>
              <a:buSzPct val="80000"/>
              <a:buFont typeface="Wingdings 2" panose="05020102010507070707" pitchFamily="18" charset="2"/>
              <a:buChar char=""/>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If no storage class appears in a function definition, extern is presumed.</a:t>
            </a:r>
            <a:endParaRPr kumimoji="0" lang="en-IN" sz="20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46083" name="Footer Placeholder 1"/>
          <p:cNvSpPr>
            <a:spLocks noGrp="1"/>
          </p:cNvSpPr>
          <p:nvPr>
            <p:ph type="ftr" sz="quarter" idx="3"/>
          </p:nvPr>
        </p:nvSpPr>
        <p:spPr>
          <a:noFill/>
          <a:ln>
            <a:noFill/>
          </a:ln>
        </p:spPr>
        <p:txBody>
          <a:bodyPr anchor="b"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mn-ea"/>
                <a:cs typeface="+mn-cs"/>
              </a:defRPr>
            </a:lvl5pPr>
          </a:lstStyle>
          <a:p>
            <a:pPr lvl="0" algn="ctr"/>
            <a:r>
              <a:rPr lang="en-US" altLang="en-GB" sz="1000" dirty="0">
                <a:solidFill>
                  <a:srgbClr val="002060"/>
                </a:solidFill>
                <a:latin typeface="Arial" panose="020B0604020202020204" pitchFamily="34" charset="0"/>
              </a:rPr>
              <a:t>© Oxford University Press 2013. All rights reserved.</a:t>
            </a:r>
            <a:endParaRPr lang="en-US" altLang="en-GB" sz="1000" dirty="0">
              <a:solidFill>
                <a:srgbClr val="002060"/>
              </a:solidFill>
              <a:latin typeface="Arial" panose="020B0604020202020204" pitchFamily="34"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Rectangle 2"/>
          <p:cNvSpPr>
            <a:spLocks noGrp="1"/>
          </p:cNvSpPr>
          <p:nvPr>
            <p:ph type="title"/>
          </p:nvPr>
        </p:nvSpPr>
        <p:spPr>
          <a:xfrm>
            <a:off x="611188" y="476250"/>
            <a:ext cx="8183563" cy="1052513"/>
          </a:xfrm>
        </p:spPr>
        <p:txBody>
          <a:bodyPr vert="horz" anchor="b">
            <a:norm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3600" b="1" i="0" u="none" strike="noStrike" kern="1200" cap="none" spc="0" normalizeH="0" baseline="0" noProof="0" dirty="0" smtClean="0">
                <a:ln>
                  <a:noFill/>
                </a:ln>
                <a:solidFill>
                  <a:schemeClr val="bg1"/>
                </a:solidFill>
                <a:effectLst>
                  <a:outerShdw blurRad="53975" dist="22860" dir="5400000" algn="tl" rotWithShape="0">
                    <a:srgbClr val="000000">
                      <a:alpha val="55000"/>
                    </a:srgbClr>
                  </a:outerShdw>
                </a:effectLst>
                <a:uLnTx/>
                <a:uFillTx/>
                <a:latin typeface="+mj-lt"/>
                <a:ea typeface="+mj-ea"/>
                <a:cs typeface="+mj-cs"/>
              </a:rPr>
              <a:t>Recursion</a:t>
            </a:r>
            <a:endParaRPr kumimoji="0" lang="en-IN" sz="3600" b="1" i="0" u="none" strike="noStrike" kern="1200" cap="none" spc="0" normalizeH="0" baseline="0" noProof="0" dirty="0" smtClean="0">
              <a:ln>
                <a:noFill/>
              </a:ln>
              <a:solidFill>
                <a:schemeClr val="bg1"/>
              </a:solidFill>
              <a:effectLst>
                <a:outerShdw blurRad="53975" dist="22860" dir="5400000" algn="tl" rotWithShape="0">
                  <a:srgbClr val="000000">
                    <a:alpha val="55000"/>
                  </a:srgbClr>
                </a:outerShdw>
              </a:effectLst>
              <a:uLnTx/>
              <a:uFillTx/>
              <a:latin typeface="+mj-lt"/>
              <a:ea typeface="+mj-ea"/>
              <a:cs typeface="+mj-cs"/>
            </a:endParaRPr>
          </a:p>
        </p:txBody>
      </p:sp>
      <p:sp>
        <p:nvSpPr>
          <p:cNvPr id="30722" name="Rectangle 3"/>
          <p:cNvSpPr>
            <a:spLocks noGrp="1"/>
          </p:cNvSpPr>
          <p:nvPr>
            <p:ph idx="1"/>
          </p:nvPr>
        </p:nvSpPr>
        <p:spPr>
          <a:xfrm>
            <a:off x="533400" y="1676400"/>
            <a:ext cx="8153400" cy="4572000"/>
          </a:xfrm>
        </p:spPr>
        <p:txBody>
          <a:bodyPr vert="horz" wrap="square" lIns="182880" tIns="91440" rIns="91440" bIns="45720" numCol="1" anchor="t" anchorCtr="0" compatLnSpc="1">
            <a:normAutofit lnSpcReduction="10000"/>
          </a:bodyPr>
          <a:lstStyle/>
          <a:p>
            <a:pPr marL="265430" marR="0" lvl="0" indent="-265430" algn="l" defTabSz="914400" rtl="0" eaLnBrk="1" fontAlgn="base" latinLnBrk="0" hangingPunct="1">
              <a:lnSpc>
                <a:spcPct val="100000"/>
              </a:lnSpc>
              <a:spcBef>
                <a:spcPts val="250"/>
              </a:spcBef>
              <a:spcAft>
                <a:spcPct val="0"/>
              </a:spcAft>
              <a:buClr>
                <a:schemeClr val="accent1"/>
              </a:buClr>
              <a:buSzPct val="80000"/>
              <a:buFont typeface="Wingdings 2" panose="05020102010507070707" pitchFamily="18" charset="2"/>
              <a:buChar char=""/>
              <a:defRPr/>
            </a:pPr>
            <a:r>
              <a:rPr kumimoji="0" lang="en-US" sz="2400" b="0" i="1" u="none" strike="noStrike" kern="1200" cap="none" spc="0" normalizeH="0" baseline="0" noProof="0" dirty="0" smtClean="0">
                <a:ln>
                  <a:noFill/>
                </a:ln>
                <a:solidFill>
                  <a:schemeClr val="tx1"/>
                </a:solidFill>
                <a:effectLst/>
                <a:uLnTx/>
                <a:uFillTx/>
                <a:latin typeface="+mn-lt"/>
                <a:ea typeface="+mn-ea"/>
                <a:cs typeface="+mn-cs"/>
              </a:rPr>
              <a:t>Recursion in programming is a technique for defining a problem in </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terms of one or more smaller versions of the same problem. </a:t>
            </a: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265430" marR="0" lvl="0" indent="-265430" algn="l" defTabSz="914400" rtl="0" eaLnBrk="1" fontAlgn="base" latinLnBrk="0" hangingPunct="1">
              <a:lnSpc>
                <a:spcPct val="100000"/>
              </a:lnSpc>
              <a:spcBef>
                <a:spcPts val="250"/>
              </a:spcBef>
              <a:spcAft>
                <a:spcPct val="0"/>
              </a:spcAft>
              <a:buClr>
                <a:schemeClr val="accent1"/>
              </a:buClr>
              <a:buSzPct val="80000"/>
              <a:buFont typeface="Wingdings 2" panose="05020102010507070707" pitchFamily="18" charset="2"/>
              <a:buChar char=""/>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A function that calls </a:t>
            </a:r>
            <a:r>
              <a:rPr kumimoji="0" lang="en-US" sz="2400" b="1" i="0" u="sng" strike="noStrike" kern="1200" cap="none" spc="0" normalizeH="0" baseline="0" noProof="0" dirty="0" smtClean="0">
                <a:ln>
                  <a:noFill/>
                </a:ln>
                <a:solidFill>
                  <a:schemeClr val="tx1"/>
                </a:solidFill>
                <a:effectLst/>
                <a:uLnTx/>
                <a:uFillTx/>
                <a:latin typeface="+mn-lt"/>
                <a:ea typeface="+mn-ea"/>
                <a:cs typeface="+mn-cs"/>
              </a:rPr>
              <a:t>itself directly or indirectly to solve a smaller version of its task until a final call which does not require a self-call is a recursive function.</a:t>
            </a:r>
            <a:endParaRPr kumimoji="0" lang="en-US" sz="2400" b="1" i="0" u="sng" strike="noStrike" kern="1200" cap="none" spc="0" normalizeH="0" baseline="0" noProof="0" dirty="0" smtClean="0">
              <a:ln>
                <a:noFill/>
              </a:ln>
              <a:solidFill>
                <a:schemeClr val="tx1"/>
              </a:solidFill>
              <a:effectLst/>
              <a:uLnTx/>
              <a:uFillTx/>
              <a:latin typeface="+mn-lt"/>
              <a:ea typeface="+mn-ea"/>
              <a:cs typeface="+mn-cs"/>
            </a:endParaRPr>
          </a:p>
          <a:p>
            <a:pPr marL="265430" marR="0" lvl="0" indent="-265430" algn="l" defTabSz="914400" rtl="0" eaLnBrk="1" fontAlgn="base" latinLnBrk="0" hangingPunct="1">
              <a:lnSpc>
                <a:spcPct val="100000"/>
              </a:lnSpc>
              <a:spcBef>
                <a:spcPts val="250"/>
              </a:spcBef>
              <a:spcAft>
                <a:spcPct val="0"/>
              </a:spcAft>
              <a:buClr>
                <a:schemeClr val="accent1"/>
              </a:buClr>
              <a:buSzPct val="80000"/>
              <a:buFont typeface="Wingdings 2" panose="05020102010507070707" pitchFamily="18" charset="2"/>
              <a:buChar char=""/>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The following are necessary for implementing recursion:</a:t>
            </a: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786130" marR="0" lvl="2" indent="-182880" algn="l" defTabSz="914400" rtl="0" eaLnBrk="1" fontAlgn="base" latinLnBrk="0" hangingPunct="1">
              <a:lnSpc>
                <a:spcPct val="100000"/>
              </a:lnSpc>
              <a:spcBef>
                <a:spcPts val="250"/>
              </a:spcBef>
              <a:spcAft>
                <a:spcPct val="0"/>
              </a:spcAft>
              <a:buClr>
                <a:srgbClr val="2488FF"/>
              </a:buClr>
              <a:buSzTx/>
              <a:buFont typeface="Wingdings 2" panose="05020102010507070707" pitchFamily="18" charset="2"/>
              <a:buChar char=""/>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Decomposition into smaller problems of same type.</a:t>
            </a: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786130" marR="0" lvl="2" indent="-182880" algn="l" defTabSz="914400" rtl="0" eaLnBrk="1" fontAlgn="base" latinLnBrk="0" hangingPunct="1">
              <a:lnSpc>
                <a:spcPct val="100000"/>
              </a:lnSpc>
              <a:spcBef>
                <a:spcPts val="250"/>
              </a:spcBef>
              <a:spcAft>
                <a:spcPct val="0"/>
              </a:spcAft>
              <a:buClr>
                <a:srgbClr val="2488FF"/>
              </a:buClr>
              <a:buSzTx/>
              <a:buFont typeface="Wingdings 2" panose="05020102010507070707" pitchFamily="18" charset="2"/>
              <a:buChar char=""/>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Recursive calls must diminish problem size.</a:t>
            </a: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786130" marR="0" lvl="2" indent="-182880" algn="l" defTabSz="914400" rtl="0" eaLnBrk="1" fontAlgn="base" latinLnBrk="0" hangingPunct="1">
              <a:lnSpc>
                <a:spcPct val="100000"/>
              </a:lnSpc>
              <a:spcBef>
                <a:spcPts val="250"/>
              </a:spcBef>
              <a:spcAft>
                <a:spcPct val="0"/>
              </a:spcAft>
              <a:buClr>
                <a:srgbClr val="2488FF"/>
              </a:buClr>
              <a:buSzTx/>
              <a:buFont typeface="Wingdings 2" panose="05020102010507070707" pitchFamily="18" charset="2"/>
              <a:buChar char=""/>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Necessity of base case.</a:t>
            </a: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786130" marR="0" lvl="2" indent="-182880" algn="l" defTabSz="914400" rtl="0" eaLnBrk="1" fontAlgn="base" latinLnBrk="0" hangingPunct="1">
              <a:lnSpc>
                <a:spcPct val="100000"/>
              </a:lnSpc>
              <a:spcBef>
                <a:spcPts val="250"/>
              </a:spcBef>
              <a:spcAft>
                <a:spcPct val="0"/>
              </a:spcAft>
              <a:buClr>
                <a:srgbClr val="2488FF"/>
              </a:buClr>
              <a:buSzTx/>
              <a:buFont typeface="Wingdings 2" panose="05020102010507070707" pitchFamily="18" charset="2"/>
              <a:buChar char=""/>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Base case must be reached.</a:t>
            </a:r>
            <a:endParaRPr kumimoji="0" lang="en-IN" sz="20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47107" name="Footer Placeholder 1"/>
          <p:cNvSpPr>
            <a:spLocks noGrp="1"/>
          </p:cNvSpPr>
          <p:nvPr>
            <p:ph type="ftr" sz="quarter" idx="3"/>
          </p:nvPr>
        </p:nvSpPr>
        <p:spPr>
          <a:noFill/>
          <a:ln>
            <a:noFill/>
          </a:ln>
        </p:spPr>
        <p:txBody>
          <a:bodyPr anchor="b"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mn-ea"/>
                <a:cs typeface="+mn-cs"/>
              </a:defRPr>
            </a:lvl5pPr>
          </a:lstStyle>
          <a:p>
            <a:pPr lvl="0"/>
            <a:r>
              <a:rPr lang="en-US" altLang="en-GB" sz="1000" dirty="0">
                <a:solidFill>
                  <a:srgbClr val="D2533C"/>
                </a:solidFill>
                <a:latin typeface="Arial" panose="020B0604020202020204" pitchFamily="34" charset="0"/>
              </a:rPr>
              <a:t>© Oxford University Press 2013. All rights reserved.</a:t>
            </a:r>
            <a:endParaRPr lang="en-US" altLang="en-GB" sz="1000" dirty="0">
              <a:solidFill>
                <a:srgbClr val="D2533C"/>
              </a:solidFill>
              <a:latin typeface="Arial" panose="020B0604020202020204" pitchFamily="34"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11188" y="476250"/>
            <a:ext cx="8183563" cy="1052513"/>
          </a:xfrm>
        </p:spPr>
        <p:txBody>
          <a:bodyPr vert="horz" anchor="b">
            <a:norm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3600" b="1" i="0" u="none" strike="noStrike" kern="1200" cap="none" spc="0" normalizeH="0" baseline="0" noProof="0">
              <a:ln>
                <a:noFill/>
              </a:ln>
              <a:solidFill>
                <a:srgbClr val="5C9965"/>
              </a:solidFill>
              <a:effectLst>
                <a:outerShdw blurRad="53975" dist="22860" dir="5400000" algn="tl" rotWithShape="0">
                  <a:srgbClr val="000000">
                    <a:alpha val="55000"/>
                  </a:srgbClr>
                </a:outerShdw>
              </a:effectLst>
              <a:uLnTx/>
              <a:uFillTx/>
              <a:latin typeface="+mj-lt"/>
              <a:ea typeface="+mj-ea"/>
              <a:cs typeface="+mj-cs"/>
            </a:endParaRPr>
          </a:p>
        </p:txBody>
      </p:sp>
      <p:sp>
        <p:nvSpPr>
          <p:cNvPr id="48130" name="Content Placeholder 2"/>
          <p:cNvSpPr>
            <a:spLocks noGrp="1"/>
          </p:cNvSpPr>
          <p:nvPr>
            <p:ph idx="1"/>
          </p:nvPr>
        </p:nvSpPr>
        <p:spPr>
          <a:xfrm>
            <a:off x="611188" y="1628775"/>
            <a:ext cx="8183562" cy="4187825"/>
          </a:xfrm>
        </p:spPr>
        <p:txBody>
          <a:bodyPr wrap="square" lIns="182880" tIns="91440" rIns="91440" bIns="45720" anchor="t" anchorCtr="0"/>
          <a:p>
            <a:pPr>
              <a:buNone/>
            </a:pPr>
            <a:r>
              <a:rPr lang="en-US" altLang="en-GB" sz="2400" dirty="0">
                <a:solidFill>
                  <a:srgbClr val="002060"/>
                </a:solidFill>
              </a:rPr>
              <a:t> int main() </a:t>
            </a:r>
            <a:endParaRPr lang="en-US" altLang="en-GB" sz="2400" dirty="0">
              <a:solidFill>
                <a:srgbClr val="002060"/>
              </a:solidFill>
            </a:endParaRPr>
          </a:p>
          <a:p>
            <a:pPr>
              <a:buNone/>
            </a:pPr>
            <a:r>
              <a:rPr lang="en-US" altLang="en-GB" sz="2400" dirty="0">
                <a:solidFill>
                  <a:srgbClr val="002060"/>
                </a:solidFill>
              </a:rPr>
              <a:t>{ </a:t>
            </a:r>
            <a:endParaRPr lang="en-US" altLang="en-GB" sz="2400" dirty="0">
              <a:solidFill>
                <a:srgbClr val="002060"/>
              </a:solidFill>
            </a:endParaRPr>
          </a:p>
          <a:p>
            <a:pPr>
              <a:buNone/>
            </a:pPr>
            <a:r>
              <a:rPr lang="en-US" altLang="en-GB" sz="2400" dirty="0">
                <a:solidFill>
                  <a:srgbClr val="002060"/>
                </a:solidFill>
              </a:rPr>
              <a:t>recursion(); </a:t>
            </a:r>
            <a:endParaRPr lang="en-US" altLang="en-GB" sz="2400" dirty="0">
              <a:solidFill>
                <a:srgbClr val="002060"/>
              </a:solidFill>
            </a:endParaRPr>
          </a:p>
          <a:p>
            <a:pPr>
              <a:buNone/>
            </a:pPr>
            <a:r>
              <a:rPr lang="en-US" altLang="en-GB" sz="2400" dirty="0">
                <a:solidFill>
                  <a:srgbClr val="002060"/>
                </a:solidFill>
              </a:rPr>
              <a:t>}</a:t>
            </a:r>
            <a:endParaRPr lang="en-US" altLang="en-GB" sz="2400" dirty="0">
              <a:solidFill>
                <a:srgbClr val="002060"/>
              </a:solidFill>
            </a:endParaRPr>
          </a:p>
          <a:p>
            <a:pPr>
              <a:buNone/>
            </a:pPr>
            <a:r>
              <a:rPr lang="en-US" altLang="en-GB" sz="2400" dirty="0">
                <a:solidFill>
                  <a:srgbClr val="002060"/>
                </a:solidFill>
              </a:rPr>
              <a:t>void recursion()</a:t>
            </a:r>
            <a:endParaRPr lang="en-US" altLang="en-GB" sz="2400" dirty="0">
              <a:solidFill>
                <a:srgbClr val="002060"/>
              </a:solidFill>
            </a:endParaRPr>
          </a:p>
          <a:p>
            <a:pPr>
              <a:buNone/>
            </a:pPr>
            <a:r>
              <a:rPr lang="en-US" altLang="en-GB" sz="2400" dirty="0">
                <a:solidFill>
                  <a:srgbClr val="002060"/>
                </a:solidFill>
              </a:rPr>
              <a:t> { </a:t>
            </a:r>
            <a:endParaRPr lang="en-US" altLang="en-GB" sz="2400" dirty="0">
              <a:solidFill>
                <a:srgbClr val="002060"/>
              </a:solidFill>
            </a:endParaRPr>
          </a:p>
          <a:p>
            <a:pPr>
              <a:buNone/>
            </a:pPr>
            <a:r>
              <a:rPr lang="en-US" altLang="en-GB" sz="2400" dirty="0">
                <a:solidFill>
                  <a:srgbClr val="002060"/>
                </a:solidFill>
              </a:rPr>
              <a:t>	recursion(); </a:t>
            </a:r>
            <a:r>
              <a:rPr lang="en-US" altLang="en-GB" sz="2400" dirty="0">
                <a:solidFill>
                  <a:srgbClr val="00B050"/>
                </a:solidFill>
              </a:rPr>
              <a:t>/* function calls itself */</a:t>
            </a:r>
            <a:endParaRPr lang="en-US" altLang="en-GB" sz="2400" dirty="0">
              <a:solidFill>
                <a:srgbClr val="00B050"/>
              </a:solidFill>
            </a:endParaRPr>
          </a:p>
          <a:p>
            <a:pPr>
              <a:buNone/>
            </a:pPr>
            <a:r>
              <a:rPr lang="en-US" altLang="en-GB" sz="2400" dirty="0">
                <a:solidFill>
                  <a:srgbClr val="002060"/>
                </a:solidFill>
              </a:rPr>
              <a:t>}</a:t>
            </a:r>
            <a:endParaRPr lang="en-US" altLang="en-GB" sz="2400" dirty="0">
              <a:solidFill>
                <a:srgbClr val="002060"/>
              </a:solidFill>
            </a:endParaRPr>
          </a:p>
          <a:p>
            <a:pPr>
              <a:buNone/>
            </a:pPr>
            <a:r>
              <a:rPr lang="en-US" altLang="en-GB" sz="2400" dirty="0"/>
              <a:t>But while using recursion, programmers need to be careful to define an exit condition from the function, otherwise it will go into an infinite loop.</a:t>
            </a:r>
            <a:endParaRPr lang="en-US" altLang="en-GB" sz="2400" dirty="0"/>
          </a:p>
        </p:txBody>
      </p:sp>
      <p:sp>
        <p:nvSpPr>
          <p:cNvPr id="4" name="Footer Placeholder 3"/>
          <p:cNvSpPr txBox="1">
            <a:spLocks noGrp="1"/>
          </p:cNvSpPr>
          <p:nvPr>
            <p:ph type="ftr" sz="quarter" idx="3"/>
          </p:nvPr>
        </p:nvSpPr>
        <p:spPr>
          <a:noFill/>
        </p:spPr>
        <p:txBody>
          <a:bodyPr anchor="b"/>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smtClean="0">
                <a:ln>
                  <a:noFill/>
                </a:ln>
                <a:solidFill>
                  <a:srgbClr val="C6E7FC">
                    <a:shade val="50000"/>
                  </a:srgbClr>
                </a:solidFill>
                <a:effectLst/>
                <a:uLnTx/>
                <a:uFillTx/>
                <a:latin typeface="+mn-lt"/>
                <a:ea typeface="+mn-ea"/>
                <a:cs typeface="+mn-cs"/>
              </a:rPr>
              <a:t>© Oxford University Press 2013. All rights reserved.</a:t>
            </a:r>
            <a:endParaRPr kumimoji="0" lang="en-US" sz="1000" b="0" i="0" u="none" strike="noStrike" kern="1200" cap="none" spc="0" normalizeH="0" baseline="0" noProof="0">
              <a:ln>
                <a:noFill/>
              </a:ln>
              <a:solidFill>
                <a:srgbClr val="C6E7FC">
                  <a:shade val="50000"/>
                </a:srgbClr>
              </a:solidFill>
              <a:effectLst/>
              <a:uLnTx/>
              <a:uFillTx/>
              <a:latin typeface="+mn-lt"/>
              <a:ea typeface="+mn-ea"/>
              <a:cs typeface="+mn-cs"/>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11188" y="476250"/>
            <a:ext cx="8183563" cy="1052513"/>
          </a:xfrm>
        </p:spPr>
        <p:txBody>
          <a:bodyPr vert="horz" anchor="b">
            <a:norm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3600" b="1" i="0" u="none" strike="noStrike" kern="1200" cap="none" spc="0" normalizeH="0" baseline="0" noProof="0">
              <a:ln>
                <a:noFill/>
              </a:ln>
              <a:solidFill>
                <a:srgbClr val="5C9965"/>
              </a:solidFill>
              <a:effectLst>
                <a:outerShdw blurRad="53975" dist="22860" dir="5400000" algn="tl" rotWithShape="0">
                  <a:srgbClr val="000000">
                    <a:alpha val="55000"/>
                  </a:srgbClr>
                </a:outerShdw>
              </a:effectLst>
              <a:uLnTx/>
              <a:uFillTx/>
              <a:latin typeface="+mj-lt"/>
              <a:ea typeface="+mj-ea"/>
              <a:cs typeface="+mj-cs"/>
            </a:endParaRPr>
          </a:p>
        </p:txBody>
      </p:sp>
      <p:sp>
        <p:nvSpPr>
          <p:cNvPr id="49154" name="Content Placeholder 2"/>
          <p:cNvSpPr>
            <a:spLocks noGrp="1"/>
          </p:cNvSpPr>
          <p:nvPr>
            <p:ph idx="1"/>
          </p:nvPr>
        </p:nvSpPr>
        <p:spPr>
          <a:xfrm>
            <a:off x="611188" y="1628775"/>
            <a:ext cx="8183562" cy="4187825"/>
          </a:xfrm>
        </p:spPr>
        <p:txBody>
          <a:bodyPr wrap="square" lIns="182880" tIns="91440" rIns="91440" bIns="45720" anchor="t" anchorCtr="0"/>
          <a:p>
            <a:pPr>
              <a:buNone/>
            </a:pPr>
            <a:r>
              <a:rPr lang="en-US" altLang="en-GB" sz="2400" b="1" dirty="0"/>
              <a:t>what is a base class ?</a:t>
            </a:r>
            <a:endParaRPr lang="en-US" altLang="en-GB" sz="2400" b="1" dirty="0"/>
          </a:p>
          <a:p>
            <a:pPr>
              <a:buNone/>
            </a:pPr>
            <a:r>
              <a:rPr lang="en-US" altLang="en-GB" sz="2400" dirty="0"/>
              <a:t>An instance of a problem which requires no further recursive calls.</a:t>
            </a:r>
            <a:endParaRPr lang="en-US" altLang="en-GB" sz="2400" dirty="0"/>
          </a:p>
          <a:p>
            <a:pPr>
              <a:buNone/>
            </a:pPr>
            <a:r>
              <a:rPr lang="en-US" altLang="en-GB" sz="2400" b="1" dirty="0"/>
              <a:t>The recursive algorithm</a:t>
            </a:r>
            <a:endParaRPr lang="en-US" altLang="en-GB" sz="2400" b="1" dirty="0"/>
          </a:p>
          <a:p>
            <a:pPr>
              <a:buNone/>
            </a:pPr>
            <a:r>
              <a:rPr lang="en-US" altLang="en-GB" sz="2400" dirty="0"/>
              <a:t>If (this is a base class)</a:t>
            </a:r>
            <a:endParaRPr lang="en-US" altLang="en-GB" sz="2400" dirty="0"/>
          </a:p>
          <a:p>
            <a:pPr>
              <a:buNone/>
            </a:pPr>
            <a:r>
              <a:rPr lang="en-US" altLang="en-GB" sz="2400" dirty="0"/>
              <a:t>	Solve it directly</a:t>
            </a:r>
            <a:endParaRPr lang="en-US" altLang="en-GB" sz="2400" dirty="0"/>
          </a:p>
          <a:p>
            <a:pPr>
              <a:buNone/>
            </a:pPr>
            <a:r>
              <a:rPr lang="en-US" altLang="en-GB" sz="2400" dirty="0"/>
              <a:t>Else</a:t>
            </a:r>
            <a:endParaRPr lang="en-US" altLang="en-GB" sz="2400" dirty="0"/>
          </a:p>
          <a:p>
            <a:pPr>
              <a:buNone/>
            </a:pPr>
            <a:r>
              <a:rPr lang="en-US" altLang="en-GB" sz="2400" dirty="0"/>
              <a:t>	Redefine the problem using recursion.</a:t>
            </a:r>
            <a:endParaRPr lang="en-US" altLang="en-GB" sz="2400" dirty="0"/>
          </a:p>
        </p:txBody>
      </p:sp>
      <p:sp>
        <p:nvSpPr>
          <p:cNvPr id="4" name="Footer Placeholder 3"/>
          <p:cNvSpPr txBox="1">
            <a:spLocks noGrp="1"/>
          </p:cNvSpPr>
          <p:nvPr>
            <p:ph type="ftr" sz="quarter" idx="3"/>
          </p:nvPr>
        </p:nvSpPr>
        <p:spPr>
          <a:noFill/>
        </p:spPr>
        <p:txBody>
          <a:bodyPr anchor="b"/>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smtClean="0">
                <a:ln>
                  <a:noFill/>
                </a:ln>
                <a:solidFill>
                  <a:srgbClr val="C6E7FC">
                    <a:shade val="50000"/>
                  </a:srgbClr>
                </a:solidFill>
                <a:effectLst/>
                <a:uLnTx/>
                <a:uFillTx/>
                <a:latin typeface="+mn-lt"/>
                <a:ea typeface="+mn-ea"/>
                <a:cs typeface="+mn-cs"/>
              </a:rPr>
              <a:t>© Oxford University Press 2013. All rights reserved.</a:t>
            </a:r>
            <a:endParaRPr kumimoji="0" lang="en-US" sz="1000" b="0" i="0" u="none" strike="noStrike" kern="1200" cap="none" spc="0" normalizeH="0" baseline="0" noProof="0">
              <a:ln>
                <a:noFill/>
              </a:ln>
              <a:solidFill>
                <a:srgbClr val="C6E7FC">
                  <a:shade val="50000"/>
                </a:srgbClr>
              </a:solidFill>
              <a:effectLst/>
              <a:uLnTx/>
              <a:uFillTx/>
              <a:latin typeface="+mn-lt"/>
              <a:ea typeface="+mn-ea"/>
              <a:cs typeface="+mn-cs"/>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11188" y="476250"/>
            <a:ext cx="8183563" cy="1052513"/>
          </a:xfrm>
        </p:spPr>
        <p:txBody>
          <a:bodyPr vert="horz" anchor="b">
            <a:norm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3600" b="1" i="0" u="none" strike="noStrike" kern="1200" cap="none" spc="0" normalizeH="0" baseline="0" noProof="0">
              <a:ln>
                <a:noFill/>
              </a:ln>
              <a:solidFill>
                <a:srgbClr val="5C9965"/>
              </a:solidFill>
              <a:effectLst>
                <a:outerShdw blurRad="53975" dist="22860" dir="5400000" algn="tl" rotWithShape="0">
                  <a:srgbClr val="000000">
                    <a:alpha val="55000"/>
                  </a:srgbClr>
                </a:outerShdw>
              </a:effectLst>
              <a:uLnTx/>
              <a:uFillTx/>
              <a:latin typeface="+mj-lt"/>
              <a:ea typeface="+mj-ea"/>
              <a:cs typeface="+mj-cs"/>
            </a:endParaRPr>
          </a:p>
        </p:txBody>
      </p:sp>
      <p:sp>
        <p:nvSpPr>
          <p:cNvPr id="50178" name="Content Placeholder 2"/>
          <p:cNvSpPr>
            <a:spLocks noGrp="1"/>
          </p:cNvSpPr>
          <p:nvPr>
            <p:ph idx="1"/>
          </p:nvPr>
        </p:nvSpPr>
        <p:spPr>
          <a:xfrm>
            <a:off x="611188" y="1628775"/>
            <a:ext cx="8183562" cy="4187825"/>
          </a:xfrm>
        </p:spPr>
        <p:txBody>
          <a:bodyPr wrap="square" lIns="182880" tIns="91440" rIns="91440" bIns="45720" anchor="t" anchorCtr="0"/>
          <a:p>
            <a:endParaRPr lang="en-US" altLang="en-GB" dirty="0"/>
          </a:p>
        </p:txBody>
      </p:sp>
      <p:sp>
        <p:nvSpPr>
          <p:cNvPr id="4" name="Footer Placeholder 3"/>
          <p:cNvSpPr txBox="1">
            <a:spLocks noGrp="1"/>
          </p:cNvSpPr>
          <p:nvPr>
            <p:ph type="ftr" sz="quarter" idx="3"/>
          </p:nvPr>
        </p:nvSpPr>
        <p:spPr>
          <a:noFill/>
        </p:spPr>
        <p:txBody>
          <a:bodyPr anchor="b"/>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smtClean="0">
                <a:ln>
                  <a:noFill/>
                </a:ln>
                <a:solidFill>
                  <a:srgbClr val="C6E7FC">
                    <a:shade val="50000"/>
                  </a:srgbClr>
                </a:solidFill>
                <a:effectLst/>
                <a:uLnTx/>
                <a:uFillTx/>
                <a:latin typeface="+mn-lt"/>
                <a:ea typeface="+mn-ea"/>
                <a:cs typeface="+mn-cs"/>
              </a:rPr>
              <a:t>© Oxford University Press 2013. All rights reserved.</a:t>
            </a:r>
            <a:endParaRPr kumimoji="0" lang="en-US" sz="1000" b="0" i="0" u="none" strike="noStrike" kern="1200" cap="none" spc="0" normalizeH="0" baseline="0" noProof="0">
              <a:ln>
                <a:noFill/>
              </a:ln>
              <a:solidFill>
                <a:srgbClr val="C6E7FC">
                  <a:shade val="50000"/>
                </a:srgbClr>
              </a:solidFill>
              <a:effectLst/>
              <a:uLnTx/>
              <a:uFillTx/>
              <a:latin typeface="+mn-lt"/>
              <a:ea typeface="+mn-ea"/>
              <a:cs typeface="+mn-cs"/>
            </a:endParaRPr>
          </a:p>
        </p:txBody>
      </p:sp>
      <p:sp>
        <p:nvSpPr>
          <p:cNvPr id="5" name="Rectangle 4"/>
          <p:cNvSpPr/>
          <p:nvPr/>
        </p:nvSpPr>
        <p:spPr>
          <a:xfrm>
            <a:off x="304800" y="0"/>
            <a:ext cx="8839200"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1"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2060"/>
                </a:solidFill>
                <a:effectLst/>
                <a:uLnTx/>
                <a:uFillTx/>
                <a:latin typeface="+mn-lt"/>
                <a:ea typeface="+mn-ea"/>
                <a:cs typeface="+mn-cs"/>
              </a:rPr>
              <a:t>#include&lt;</a:t>
            </a:r>
            <a:r>
              <a:rPr kumimoji="0" lang="en-US" sz="1800" b="1" i="0" u="none" strike="noStrike" kern="1200" cap="none" spc="0" normalizeH="0" baseline="0" noProof="0" dirty="0" err="1">
                <a:ln>
                  <a:noFill/>
                </a:ln>
                <a:solidFill>
                  <a:srgbClr val="002060"/>
                </a:solidFill>
                <a:effectLst/>
                <a:uLnTx/>
                <a:uFillTx/>
                <a:latin typeface="+mn-lt"/>
                <a:ea typeface="+mn-ea"/>
                <a:cs typeface="+mn-cs"/>
              </a:rPr>
              <a:t>stdio.h</a:t>
            </a:r>
            <a:r>
              <a:rPr kumimoji="0" lang="en-US" sz="1800" b="1" i="0" u="none" strike="noStrike" kern="1200" cap="none" spc="0" normalizeH="0" baseline="0" noProof="0" dirty="0">
                <a:ln>
                  <a:noFill/>
                </a:ln>
                <a:solidFill>
                  <a:srgbClr val="002060"/>
                </a:solidFill>
                <a:effectLst/>
                <a:uLnTx/>
                <a:uFillTx/>
                <a:latin typeface="+mn-lt"/>
                <a:ea typeface="+mn-ea"/>
                <a:cs typeface="+mn-cs"/>
              </a:rPr>
              <a:t>&gt;</a:t>
            </a:r>
            <a:endParaRPr kumimoji="0" lang="en-US" sz="1800" b="1"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err="1">
                <a:ln>
                  <a:noFill/>
                </a:ln>
                <a:solidFill>
                  <a:srgbClr val="002060"/>
                </a:solidFill>
                <a:effectLst/>
                <a:uLnTx/>
                <a:uFillTx/>
                <a:latin typeface="+mn-lt"/>
                <a:ea typeface="+mn-ea"/>
                <a:cs typeface="+mn-cs"/>
              </a:rPr>
              <a:t>int</a:t>
            </a:r>
            <a:r>
              <a:rPr kumimoji="0" lang="en-US" sz="1800" b="1" i="0" u="none" strike="noStrike" kern="1200" cap="none" spc="0" normalizeH="0" baseline="0" noProof="0" dirty="0">
                <a:ln>
                  <a:noFill/>
                </a:ln>
                <a:solidFill>
                  <a:srgbClr val="002060"/>
                </a:solidFill>
                <a:effectLst/>
                <a:uLnTx/>
                <a:uFillTx/>
                <a:latin typeface="+mn-lt"/>
                <a:ea typeface="+mn-ea"/>
                <a:cs typeface="+mn-cs"/>
              </a:rPr>
              <a:t> fib(</a:t>
            </a:r>
            <a:r>
              <a:rPr kumimoji="0" lang="en-US" sz="1800" b="1" i="0" u="none" strike="noStrike" kern="1200" cap="none" spc="0" normalizeH="0" baseline="0" noProof="0" dirty="0" err="1">
                <a:ln>
                  <a:noFill/>
                </a:ln>
                <a:solidFill>
                  <a:srgbClr val="002060"/>
                </a:solidFill>
                <a:effectLst/>
                <a:uLnTx/>
                <a:uFillTx/>
                <a:latin typeface="+mn-lt"/>
                <a:ea typeface="+mn-ea"/>
                <a:cs typeface="+mn-cs"/>
              </a:rPr>
              <a:t>int</a:t>
            </a:r>
            <a:r>
              <a:rPr kumimoji="0" lang="en-US" sz="1800" b="1" i="0" u="none" strike="noStrike" kern="1200" cap="none" spc="0" normalizeH="0" baseline="0" noProof="0" dirty="0">
                <a:ln>
                  <a:noFill/>
                </a:ln>
                <a:solidFill>
                  <a:srgbClr val="002060"/>
                </a:solidFill>
                <a:effectLst/>
                <a:uLnTx/>
                <a:uFillTx/>
                <a:latin typeface="+mn-lt"/>
                <a:ea typeface="+mn-ea"/>
                <a:cs typeface="+mn-cs"/>
              </a:rPr>
              <a:t>);</a:t>
            </a:r>
            <a:endParaRPr kumimoji="0" lang="en-US" sz="1800" b="1"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err="1">
                <a:ln>
                  <a:noFill/>
                </a:ln>
                <a:solidFill>
                  <a:srgbClr val="002060"/>
                </a:solidFill>
                <a:effectLst/>
                <a:uLnTx/>
                <a:uFillTx/>
                <a:latin typeface="+mn-lt"/>
                <a:ea typeface="+mn-ea"/>
                <a:cs typeface="+mn-cs"/>
              </a:rPr>
              <a:t>int</a:t>
            </a:r>
            <a:r>
              <a:rPr kumimoji="0" lang="en-US" sz="1800" b="1" i="0" u="none" strike="noStrike" kern="1200" cap="none" spc="0" normalizeH="0" baseline="0" noProof="0" dirty="0">
                <a:ln>
                  <a:noFill/>
                </a:ln>
                <a:solidFill>
                  <a:srgbClr val="002060"/>
                </a:solidFill>
                <a:effectLst/>
                <a:uLnTx/>
                <a:uFillTx/>
                <a:latin typeface="+mn-lt"/>
                <a:ea typeface="+mn-ea"/>
                <a:cs typeface="+mn-cs"/>
              </a:rPr>
              <a:t> main()</a:t>
            </a:r>
            <a:endParaRPr kumimoji="0" lang="en-US" sz="1800" b="1"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2060"/>
                </a:solidFill>
                <a:effectLst/>
                <a:uLnTx/>
                <a:uFillTx/>
                <a:latin typeface="+mn-lt"/>
                <a:ea typeface="+mn-ea"/>
                <a:cs typeface="+mn-cs"/>
              </a:rPr>
              <a:t>{</a:t>
            </a:r>
            <a:endParaRPr kumimoji="0" lang="en-US" sz="1800" b="1"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err="1">
                <a:ln>
                  <a:noFill/>
                </a:ln>
                <a:solidFill>
                  <a:srgbClr val="002060"/>
                </a:solidFill>
                <a:effectLst/>
                <a:uLnTx/>
                <a:uFillTx/>
                <a:latin typeface="+mn-lt"/>
                <a:ea typeface="+mn-ea"/>
                <a:cs typeface="+mn-cs"/>
              </a:rPr>
              <a:t>int</a:t>
            </a:r>
            <a:r>
              <a:rPr kumimoji="0" lang="en-US" sz="1800" b="1" i="0" u="none" strike="noStrike" kern="1200" cap="none" spc="0" normalizeH="0" baseline="0" noProof="0" dirty="0">
                <a:ln>
                  <a:noFill/>
                </a:ln>
                <a:solidFill>
                  <a:srgbClr val="002060"/>
                </a:solidFill>
                <a:effectLst/>
                <a:uLnTx/>
                <a:uFillTx/>
                <a:latin typeface="+mn-lt"/>
                <a:ea typeface="+mn-ea"/>
                <a:cs typeface="+mn-cs"/>
              </a:rPr>
              <a:t> n;</a:t>
            </a:r>
            <a:endParaRPr kumimoji="0" lang="en-US" sz="1800" b="1"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err="1">
                <a:ln>
                  <a:noFill/>
                </a:ln>
                <a:solidFill>
                  <a:srgbClr val="002060"/>
                </a:solidFill>
                <a:effectLst/>
                <a:uLnTx/>
                <a:uFillTx/>
                <a:latin typeface="+mn-lt"/>
                <a:ea typeface="+mn-ea"/>
                <a:cs typeface="+mn-cs"/>
              </a:rPr>
              <a:t>printf</a:t>
            </a:r>
            <a:r>
              <a:rPr kumimoji="0" lang="en-US" sz="1800" b="1" i="0" u="none" strike="noStrike" kern="1200" cap="none" spc="0" normalizeH="0" baseline="0" noProof="0" dirty="0">
                <a:ln>
                  <a:noFill/>
                </a:ln>
                <a:solidFill>
                  <a:srgbClr val="002060"/>
                </a:solidFill>
                <a:effectLst/>
                <a:uLnTx/>
                <a:uFillTx/>
                <a:latin typeface="+mn-lt"/>
                <a:ea typeface="+mn-ea"/>
                <a:cs typeface="+mn-cs"/>
              </a:rPr>
              <a:t>("\</a:t>
            </a:r>
            <a:r>
              <a:rPr kumimoji="0" lang="en-US" sz="1800" b="1" i="0" u="none" strike="noStrike" kern="1200" cap="none" spc="0" normalizeH="0" baseline="0" noProof="0" dirty="0" err="1">
                <a:ln>
                  <a:noFill/>
                </a:ln>
                <a:solidFill>
                  <a:srgbClr val="002060"/>
                </a:solidFill>
                <a:effectLst/>
                <a:uLnTx/>
                <a:uFillTx/>
                <a:latin typeface="+mn-lt"/>
                <a:ea typeface="+mn-ea"/>
                <a:cs typeface="+mn-cs"/>
              </a:rPr>
              <a:t>nEnter</a:t>
            </a:r>
            <a:r>
              <a:rPr kumimoji="0" lang="en-US" sz="1800" b="1" i="0" u="none" strike="noStrike" kern="1200" cap="none" spc="0" normalizeH="0" baseline="0" noProof="0" dirty="0">
                <a:ln>
                  <a:noFill/>
                </a:ln>
                <a:solidFill>
                  <a:srgbClr val="002060"/>
                </a:solidFill>
                <a:effectLst/>
                <a:uLnTx/>
                <a:uFillTx/>
                <a:latin typeface="+mn-lt"/>
                <a:ea typeface="+mn-ea"/>
                <a:cs typeface="+mn-cs"/>
              </a:rPr>
              <a:t> term number :");</a:t>
            </a:r>
            <a:endParaRPr kumimoji="0" lang="en-US" sz="1800" b="1"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err="1">
                <a:ln>
                  <a:noFill/>
                </a:ln>
                <a:solidFill>
                  <a:srgbClr val="002060"/>
                </a:solidFill>
                <a:effectLst/>
                <a:uLnTx/>
                <a:uFillTx/>
                <a:latin typeface="+mn-lt"/>
                <a:ea typeface="+mn-ea"/>
                <a:cs typeface="+mn-cs"/>
              </a:rPr>
              <a:t>scanf</a:t>
            </a:r>
            <a:r>
              <a:rPr kumimoji="0" lang="en-US" sz="1800" b="1" i="0" u="none" strike="noStrike" kern="1200" cap="none" spc="0" normalizeH="0" baseline="0" noProof="0" dirty="0">
                <a:ln>
                  <a:noFill/>
                </a:ln>
                <a:solidFill>
                  <a:srgbClr val="002060"/>
                </a:solidFill>
                <a:effectLst/>
                <a:uLnTx/>
                <a:uFillTx/>
                <a:latin typeface="+mn-lt"/>
                <a:ea typeface="+mn-ea"/>
                <a:cs typeface="+mn-cs"/>
              </a:rPr>
              <a:t>("%</a:t>
            </a:r>
            <a:r>
              <a:rPr kumimoji="0" lang="en-US" sz="1800" b="1" i="0" u="none" strike="noStrike" kern="1200" cap="none" spc="0" normalizeH="0" baseline="0" noProof="0" dirty="0" err="1">
                <a:ln>
                  <a:noFill/>
                </a:ln>
                <a:solidFill>
                  <a:srgbClr val="002060"/>
                </a:solidFill>
                <a:effectLst/>
                <a:uLnTx/>
                <a:uFillTx/>
                <a:latin typeface="+mn-lt"/>
                <a:ea typeface="+mn-ea"/>
                <a:cs typeface="+mn-cs"/>
              </a:rPr>
              <a:t>d",&amp;n</a:t>
            </a:r>
            <a:r>
              <a:rPr kumimoji="0" lang="en-US" sz="1800" b="1" i="0" u="none" strike="noStrike" kern="1200" cap="none" spc="0" normalizeH="0" baseline="0" noProof="0" dirty="0">
                <a:ln>
                  <a:noFill/>
                </a:ln>
                <a:solidFill>
                  <a:srgbClr val="002060"/>
                </a:solidFill>
                <a:effectLst/>
                <a:uLnTx/>
                <a:uFillTx/>
                <a:latin typeface="+mn-lt"/>
                <a:ea typeface="+mn-ea"/>
                <a:cs typeface="+mn-cs"/>
              </a:rPr>
              <a:t>);</a:t>
            </a:r>
            <a:endParaRPr kumimoji="0" lang="en-US" sz="1800" b="1"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err="1">
                <a:ln>
                  <a:noFill/>
                </a:ln>
                <a:solidFill>
                  <a:srgbClr val="002060"/>
                </a:solidFill>
                <a:effectLst/>
                <a:uLnTx/>
                <a:uFillTx/>
                <a:latin typeface="+mn-lt"/>
                <a:ea typeface="+mn-ea"/>
                <a:cs typeface="+mn-cs"/>
              </a:rPr>
              <a:t>printf</a:t>
            </a:r>
            <a:r>
              <a:rPr kumimoji="0" lang="en-US" sz="1800" b="1" i="0" u="none" strike="noStrike" kern="1200" cap="none" spc="0" normalizeH="0" baseline="0" noProof="0" dirty="0">
                <a:ln>
                  <a:noFill/>
                </a:ln>
                <a:solidFill>
                  <a:srgbClr val="002060"/>
                </a:solidFill>
                <a:effectLst/>
                <a:uLnTx/>
                <a:uFillTx/>
                <a:latin typeface="+mn-lt"/>
                <a:ea typeface="+mn-ea"/>
                <a:cs typeface="+mn-cs"/>
              </a:rPr>
              <a:t>("\</a:t>
            </a:r>
            <a:r>
              <a:rPr kumimoji="0" lang="en-US" sz="1800" b="1" i="0" u="none" strike="noStrike" kern="1200" cap="none" spc="0" normalizeH="0" baseline="0" noProof="0" dirty="0" err="1">
                <a:ln>
                  <a:noFill/>
                </a:ln>
                <a:solidFill>
                  <a:srgbClr val="002060"/>
                </a:solidFill>
                <a:effectLst/>
                <a:uLnTx/>
                <a:uFillTx/>
                <a:latin typeface="+mn-lt"/>
                <a:ea typeface="+mn-ea"/>
                <a:cs typeface="+mn-cs"/>
              </a:rPr>
              <a:t>nThe</a:t>
            </a:r>
            <a:r>
              <a:rPr kumimoji="0" lang="en-US" sz="1800" b="1" i="0" u="none" strike="noStrike" kern="1200" cap="none" spc="0" normalizeH="0" baseline="0" noProof="0" dirty="0">
                <a:ln>
                  <a:noFill/>
                </a:ln>
                <a:solidFill>
                  <a:srgbClr val="002060"/>
                </a:solidFill>
                <a:effectLst/>
                <a:uLnTx/>
                <a:uFillTx/>
                <a:latin typeface="+mn-lt"/>
                <a:ea typeface="+mn-ea"/>
                <a:cs typeface="+mn-cs"/>
              </a:rPr>
              <a:t> value of the term-%d of </a:t>
            </a:r>
            <a:endParaRPr kumimoji="0" lang="en-US" sz="1800" b="1"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2060"/>
                </a:solidFill>
                <a:effectLst/>
                <a:uLnTx/>
                <a:uFillTx/>
                <a:latin typeface="+mn-lt"/>
                <a:ea typeface="+mn-ea"/>
                <a:cs typeface="+mn-cs"/>
              </a:rPr>
              <a:t>Fibonacci sequence is %d.”, n, fib(n));</a:t>
            </a:r>
            <a:endParaRPr kumimoji="0" lang="en-US" sz="1800" b="1"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2060"/>
                </a:solidFill>
                <a:effectLst/>
                <a:uLnTx/>
                <a:uFillTx/>
                <a:latin typeface="+mn-lt"/>
                <a:ea typeface="+mn-ea"/>
                <a:cs typeface="+mn-cs"/>
              </a:rPr>
              <a:t>return 0;</a:t>
            </a:r>
            <a:endParaRPr kumimoji="0" lang="en-US" sz="1800" b="1"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2060"/>
                </a:solidFill>
                <a:effectLst/>
                <a:uLnTx/>
                <a:uFillTx/>
                <a:latin typeface="+mn-lt"/>
                <a:ea typeface="+mn-ea"/>
                <a:cs typeface="+mn-cs"/>
              </a:rPr>
              <a:t>}</a:t>
            </a:r>
            <a:endParaRPr kumimoji="0" lang="en-US" sz="1800" b="1"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B050"/>
                </a:solidFill>
                <a:effectLst/>
                <a:uLnTx/>
                <a:uFillTx/>
                <a:latin typeface="+mn-lt"/>
                <a:ea typeface="+mn-ea"/>
                <a:cs typeface="+mn-cs"/>
              </a:rPr>
              <a:t>/*Recursive version</a:t>
            </a:r>
            <a:endParaRPr kumimoji="0" lang="en-US" sz="1800" b="1" i="0" u="none" strike="noStrike" kern="1200" cap="none" spc="0" normalizeH="0" baseline="0" noProof="0" dirty="0">
              <a:ln>
                <a:noFill/>
              </a:ln>
              <a:solidFill>
                <a:srgbClr val="00B05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B050"/>
                </a:solidFill>
                <a:effectLst/>
                <a:uLnTx/>
                <a:uFillTx/>
                <a:latin typeface="+mn-lt"/>
                <a:ea typeface="+mn-ea"/>
                <a:cs typeface="+mn-cs"/>
              </a:rPr>
              <a:t> of the </a:t>
            </a:r>
            <a:endParaRPr kumimoji="0" lang="en-US" sz="1800" b="1" i="0" u="none" strike="noStrike" kern="1200" cap="none" spc="0" normalizeH="0" baseline="0" noProof="0" dirty="0">
              <a:ln>
                <a:noFill/>
              </a:ln>
              <a:solidFill>
                <a:srgbClr val="00B05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B050"/>
                </a:solidFill>
                <a:effectLst/>
                <a:uLnTx/>
                <a:uFillTx/>
                <a:latin typeface="+mn-lt"/>
                <a:ea typeface="+mn-ea"/>
                <a:cs typeface="+mn-cs"/>
              </a:rPr>
              <a:t>Fibonacci function to </a:t>
            </a:r>
            <a:endParaRPr kumimoji="0" lang="en-US" sz="1800" b="1" i="0" u="none" strike="noStrike" kern="1200" cap="none" spc="0" normalizeH="0" baseline="0" noProof="0" dirty="0">
              <a:ln>
                <a:noFill/>
              </a:ln>
              <a:solidFill>
                <a:srgbClr val="00B05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B050"/>
                </a:solidFill>
                <a:effectLst/>
                <a:uLnTx/>
                <a:uFillTx/>
                <a:latin typeface="+mn-lt"/>
                <a:ea typeface="+mn-ea"/>
                <a:cs typeface="+mn-cs"/>
              </a:rPr>
              <a:t>compute the </a:t>
            </a:r>
            <a:r>
              <a:rPr kumimoji="0" lang="en-US" sz="1800" b="1" i="0" u="none" strike="noStrike" kern="1200" cap="none" spc="0" normalizeH="0" baseline="0" noProof="0" dirty="0" err="1">
                <a:ln>
                  <a:noFill/>
                </a:ln>
                <a:solidFill>
                  <a:srgbClr val="00B050"/>
                </a:solidFill>
                <a:effectLst/>
                <a:uLnTx/>
                <a:uFillTx/>
                <a:latin typeface="+mn-lt"/>
                <a:ea typeface="+mn-ea"/>
                <a:cs typeface="+mn-cs"/>
              </a:rPr>
              <a:t>ith</a:t>
            </a:r>
            <a:r>
              <a:rPr kumimoji="0" lang="en-US" sz="1800" b="1" i="0" u="none" strike="noStrike" kern="1200" cap="none" spc="0" normalizeH="0" baseline="0" noProof="0" dirty="0">
                <a:ln>
                  <a:noFill/>
                </a:ln>
                <a:solidFill>
                  <a:srgbClr val="00B050"/>
                </a:solidFill>
                <a:effectLst/>
                <a:uLnTx/>
                <a:uFillTx/>
                <a:latin typeface="+mn-lt"/>
                <a:ea typeface="+mn-ea"/>
                <a:cs typeface="+mn-cs"/>
              </a:rPr>
              <a:t> term*/</a:t>
            </a:r>
            <a:endParaRPr kumimoji="0" lang="en-US" sz="1800" b="1" i="0" u="none" strike="noStrike" kern="1200" cap="none" spc="0" normalizeH="0" baseline="0" noProof="0" dirty="0">
              <a:ln>
                <a:noFill/>
              </a:ln>
              <a:solidFill>
                <a:srgbClr val="00B05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1" i="0" u="none" strike="noStrike" kern="1200" cap="none" spc="0" normalizeH="0" baseline="0" noProof="0" dirty="0">
              <a:ln>
                <a:noFill/>
              </a:ln>
              <a:solidFill>
                <a:srgbClr val="00B05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err="1">
                <a:ln>
                  <a:noFill/>
                </a:ln>
                <a:solidFill>
                  <a:srgbClr val="002060"/>
                </a:solidFill>
                <a:effectLst/>
                <a:uLnTx/>
                <a:uFillTx/>
                <a:latin typeface="+mn-lt"/>
                <a:ea typeface="+mn-ea"/>
                <a:cs typeface="+mn-cs"/>
              </a:rPr>
              <a:t>int</a:t>
            </a:r>
            <a:r>
              <a:rPr kumimoji="0" lang="en-US" sz="1800" b="1" i="0" u="none" strike="noStrike" kern="1200" cap="none" spc="0" normalizeH="0" baseline="0" noProof="0" dirty="0">
                <a:ln>
                  <a:noFill/>
                </a:ln>
                <a:solidFill>
                  <a:srgbClr val="002060"/>
                </a:solidFill>
                <a:effectLst/>
                <a:uLnTx/>
                <a:uFillTx/>
                <a:latin typeface="+mn-lt"/>
                <a:ea typeface="+mn-ea"/>
                <a:cs typeface="+mn-cs"/>
              </a:rPr>
              <a:t> fib(</a:t>
            </a:r>
            <a:r>
              <a:rPr kumimoji="0" lang="en-US" sz="1800" b="1" i="0" u="none" strike="noStrike" kern="1200" cap="none" spc="0" normalizeH="0" baseline="0" noProof="0" dirty="0" err="1">
                <a:ln>
                  <a:noFill/>
                </a:ln>
                <a:solidFill>
                  <a:srgbClr val="002060"/>
                </a:solidFill>
                <a:effectLst/>
                <a:uLnTx/>
                <a:uFillTx/>
                <a:latin typeface="+mn-lt"/>
                <a:ea typeface="+mn-ea"/>
                <a:cs typeface="+mn-cs"/>
              </a:rPr>
              <a:t>int</a:t>
            </a:r>
            <a:r>
              <a:rPr kumimoji="0" lang="en-US" sz="1800" b="1" i="0" u="none" strike="noStrike" kern="1200" cap="none" spc="0" normalizeH="0" baseline="0" noProof="0" dirty="0">
                <a:ln>
                  <a:noFill/>
                </a:ln>
                <a:solidFill>
                  <a:srgbClr val="002060"/>
                </a:solidFill>
                <a:effectLst/>
                <a:uLnTx/>
                <a:uFillTx/>
                <a:latin typeface="+mn-lt"/>
                <a:ea typeface="+mn-ea"/>
                <a:cs typeface="+mn-cs"/>
              </a:rPr>
              <a:t> </a:t>
            </a:r>
            <a:r>
              <a:rPr kumimoji="0" lang="en-US" sz="1800" b="1" i="0" u="none" strike="noStrike" kern="1200" cap="none" spc="0" normalizeH="0" baseline="0" noProof="0" dirty="0" err="1">
                <a:ln>
                  <a:noFill/>
                </a:ln>
                <a:solidFill>
                  <a:srgbClr val="002060"/>
                </a:solidFill>
                <a:effectLst/>
                <a:uLnTx/>
                <a:uFillTx/>
                <a:latin typeface="+mn-lt"/>
                <a:ea typeface="+mn-ea"/>
                <a:cs typeface="+mn-cs"/>
              </a:rPr>
              <a:t>i</a:t>
            </a:r>
            <a:r>
              <a:rPr kumimoji="0" lang="en-US" sz="1800" b="1" i="0" u="none" strike="noStrike" kern="1200" cap="none" spc="0" normalizeH="0" baseline="0" noProof="0" dirty="0">
                <a:ln>
                  <a:noFill/>
                </a:ln>
                <a:solidFill>
                  <a:srgbClr val="002060"/>
                </a:solidFill>
                <a:effectLst/>
                <a:uLnTx/>
                <a:uFillTx/>
                <a:latin typeface="+mn-lt"/>
                <a:ea typeface="+mn-ea"/>
                <a:cs typeface="+mn-cs"/>
              </a:rPr>
              <a:t>)</a:t>
            </a:r>
            <a:endParaRPr kumimoji="0" lang="en-US" sz="1800" b="1"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2060"/>
                </a:solidFill>
                <a:effectLst/>
                <a:uLnTx/>
                <a:uFillTx/>
                <a:latin typeface="+mn-lt"/>
                <a:ea typeface="+mn-ea"/>
                <a:cs typeface="+mn-cs"/>
              </a:rPr>
              <a:t>{</a:t>
            </a:r>
            <a:endParaRPr kumimoji="0" lang="en-US" sz="1800" b="1"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2060"/>
                </a:solidFill>
                <a:effectLst/>
                <a:uLnTx/>
                <a:uFillTx/>
                <a:latin typeface="+mn-lt"/>
                <a:ea typeface="+mn-ea"/>
                <a:cs typeface="+mn-cs"/>
              </a:rPr>
              <a:t>if(</a:t>
            </a:r>
            <a:r>
              <a:rPr kumimoji="0" lang="en-US" sz="1800" b="1" i="0" u="none" strike="noStrike" kern="1200" cap="none" spc="0" normalizeH="0" baseline="0" noProof="0" dirty="0" err="1">
                <a:ln>
                  <a:noFill/>
                </a:ln>
                <a:solidFill>
                  <a:srgbClr val="002060"/>
                </a:solidFill>
                <a:effectLst/>
                <a:uLnTx/>
                <a:uFillTx/>
                <a:latin typeface="+mn-lt"/>
                <a:ea typeface="+mn-ea"/>
                <a:cs typeface="+mn-cs"/>
              </a:rPr>
              <a:t>i</a:t>
            </a:r>
            <a:r>
              <a:rPr kumimoji="0" lang="en-US" sz="1800" b="1" i="0" u="none" strike="noStrike" kern="1200" cap="none" spc="0" normalizeH="0" baseline="0" noProof="0" dirty="0">
                <a:ln>
                  <a:noFill/>
                </a:ln>
                <a:solidFill>
                  <a:srgbClr val="002060"/>
                </a:solidFill>
                <a:effectLst/>
                <a:uLnTx/>
                <a:uFillTx/>
                <a:latin typeface="+mn-lt"/>
                <a:ea typeface="+mn-ea"/>
                <a:cs typeface="+mn-cs"/>
              </a:rPr>
              <a:t>==0 || </a:t>
            </a:r>
            <a:r>
              <a:rPr kumimoji="0" lang="en-US" sz="1800" b="1" i="0" u="none" strike="noStrike" kern="1200" cap="none" spc="0" normalizeH="0" baseline="0" noProof="0" dirty="0" err="1">
                <a:ln>
                  <a:noFill/>
                </a:ln>
                <a:solidFill>
                  <a:srgbClr val="002060"/>
                </a:solidFill>
                <a:effectLst/>
                <a:uLnTx/>
                <a:uFillTx/>
                <a:latin typeface="+mn-lt"/>
                <a:ea typeface="+mn-ea"/>
                <a:cs typeface="+mn-cs"/>
              </a:rPr>
              <a:t>i</a:t>
            </a:r>
            <a:r>
              <a:rPr kumimoji="0" lang="en-US" sz="1800" b="1" i="0" u="none" strike="noStrike" kern="1200" cap="none" spc="0" normalizeH="0" baseline="0" noProof="0" dirty="0">
                <a:ln>
                  <a:noFill/>
                </a:ln>
                <a:solidFill>
                  <a:srgbClr val="002060"/>
                </a:solidFill>
                <a:effectLst/>
                <a:uLnTx/>
                <a:uFillTx/>
                <a:latin typeface="+mn-lt"/>
                <a:ea typeface="+mn-ea"/>
                <a:cs typeface="+mn-cs"/>
              </a:rPr>
              <a:t>==1)</a:t>
            </a:r>
            <a:endParaRPr kumimoji="0" lang="en-US" sz="1800" b="1"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2060"/>
                </a:solidFill>
                <a:effectLst/>
                <a:uLnTx/>
                <a:uFillTx/>
                <a:latin typeface="+mn-lt"/>
                <a:ea typeface="+mn-ea"/>
                <a:cs typeface="+mn-cs"/>
              </a:rPr>
              <a:t>	return (</a:t>
            </a:r>
            <a:r>
              <a:rPr kumimoji="0" lang="en-US" sz="1800" b="1" i="0" u="none" strike="noStrike" kern="1200" cap="none" spc="0" normalizeH="0" baseline="0" noProof="0" dirty="0" err="1">
                <a:ln>
                  <a:noFill/>
                </a:ln>
                <a:solidFill>
                  <a:srgbClr val="002060"/>
                </a:solidFill>
                <a:effectLst/>
                <a:uLnTx/>
                <a:uFillTx/>
                <a:latin typeface="+mn-lt"/>
                <a:ea typeface="+mn-ea"/>
                <a:cs typeface="+mn-cs"/>
              </a:rPr>
              <a:t>i</a:t>
            </a:r>
            <a:r>
              <a:rPr kumimoji="0" lang="en-US" sz="1800" b="1" i="0" u="none" strike="noStrike" kern="1200" cap="none" spc="0" normalizeH="0" baseline="0" noProof="0" dirty="0">
                <a:ln>
                  <a:noFill/>
                </a:ln>
                <a:solidFill>
                  <a:srgbClr val="002060"/>
                </a:solidFill>
                <a:effectLst/>
                <a:uLnTx/>
                <a:uFillTx/>
                <a:latin typeface="+mn-lt"/>
                <a:ea typeface="+mn-ea"/>
                <a:cs typeface="+mn-cs"/>
              </a:rPr>
              <a:t>);</a:t>
            </a:r>
            <a:endParaRPr kumimoji="0" lang="en-US" sz="1800" b="1"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2060"/>
                </a:solidFill>
                <a:effectLst/>
                <a:uLnTx/>
                <a:uFillTx/>
                <a:latin typeface="+mn-lt"/>
                <a:ea typeface="+mn-ea"/>
                <a:cs typeface="+mn-cs"/>
              </a:rPr>
              <a:t>else</a:t>
            </a:r>
            <a:endParaRPr kumimoji="0" lang="en-US" sz="1800" b="1"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2060"/>
                </a:solidFill>
                <a:effectLst/>
                <a:uLnTx/>
                <a:uFillTx/>
                <a:latin typeface="+mn-lt"/>
                <a:ea typeface="+mn-ea"/>
                <a:cs typeface="+mn-cs"/>
              </a:rPr>
              <a:t>	return (fib(i-1)+ fib(i-2));</a:t>
            </a:r>
            <a:endParaRPr kumimoji="0" lang="en-US" sz="1800" b="1"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2060"/>
                </a:solidFill>
                <a:effectLst/>
                <a:uLnTx/>
                <a:uFillTx/>
                <a:latin typeface="+mn-lt"/>
                <a:ea typeface="+mn-ea"/>
                <a:cs typeface="+mn-cs"/>
              </a:rPr>
              <a:t>}</a:t>
            </a:r>
            <a:endParaRPr kumimoji="0" lang="en-US" sz="1800" b="1"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1"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1" i="0" u="none" strike="noStrike" kern="1200" cap="none" spc="0" normalizeH="0" baseline="0" noProof="0" dirty="0">
              <a:ln>
                <a:noFill/>
              </a:ln>
              <a:solidFill>
                <a:srgbClr val="002060"/>
              </a:solidFill>
              <a:effectLst/>
              <a:uLnTx/>
              <a:uFillTx/>
              <a:latin typeface="+mn-lt"/>
              <a:ea typeface="+mn-ea"/>
              <a:cs typeface="+mn-cs"/>
            </a:endParaRPr>
          </a:p>
        </p:txBody>
      </p:sp>
      <p:sp>
        <p:nvSpPr>
          <p:cNvPr id="6" name="Rectangle 5"/>
          <p:cNvSpPr/>
          <p:nvPr/>
        </p:nvSpPr>
        <p:spPr>
          <a:xfrm>
            <a:off x="3505200" y="2971800"/>
            <a:ext cx="5638800" cy="2667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err="1">
                <a:ln>
                  <a:noFill/>
                </a:ln>
                <a:solidFill>
                  <a:schemeClr val="lt1"/>
                </a:solidFill>
                <a:effectLst/>
                <a:uLnTx/>
                <a:uFillTx/>
                <a:latin typeface="+mn-lt"/>
                <a:ea typeface="+mn-ea"/>
                <a:cs typeface="+mn-cs"/>
              </a:rPr>
              <a:t>fib</a:t>
            </a:r>
            <a:r>
              <a:rPr kumimoji="0" lang="en-US" sz="1800" b="1" i="0" u="none" strike="noStrike" kern="1200" cap="none" spc="0" normalizeH="0" baseline="0" noProof="0" dirty="0">
                <a:ln>
                  <a:noFill/>
                </a:ln>
                <a:solidFill>
                  <a:schemeClr val="lt1"/>
                </a:solidFill>
                <a:effectLst/>
                <a:uLnTx/>
                <a:uFillTx/>
                <a:latin typeface="+mn-lt"/>
                <a:ea typeface="+mn-ea"/>
                <a:cs typeface="+mn-cs"/>
              </a:rPr>
              <a:t>(4) </a:t>
            </a:r>
            <a:endParaRPr kumimoji="0" lang="en-US" sz="1800" b="1" i="0" u="none" strike="noStrike" kern="1200" cap="none" spc="0" normalizeH="0" baseline="0" noProof="0" dirty="0">
              <a:ln>
                <a:noFill/>
              </a:ln>
              <a:solidFill>
                <a:schemeClr val="lt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1" i="0" u="none" strike="noStrike" kern="1200" cap="none" spc="0" normalizeH="0" baseline="0" noProof="0" dirty="0">
              <a:ln>
                <a:noFill/>
              </a:ln>
              <a:solidFill>
                <a:schemeClr val="lt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chemeClr val="lt1"/>
                </a:solidFill>
                <a:effectLst/>
                <a:uLnTx/>
                <a:uFillTx/>
                <a:latin typeface="+mn-lt"/>
                <a:ea typeface="+mn-ea"/>
                <a:cs typeface="+mn-cs"/>
              </a:rPr>
              <a:t>= </a:t>
            </a:r>
            <a:r>
              <a:rPr kumimoji="0" lang="en-US" sz="1800" b="1" i="0" u="none" strike="noStrike" kern="1200" cap="none" spc="0" normalizeH="0" baseline="0" noProof="0" dirty="0" err="1">
                <a:ln>
                  <a:noFill/>
                </a:ln>
                <a:solidFill>
                  <a:schemeClr val="lt1"/>
                </a:solidFill>
                <a:effectLst/>
                <a:uLnTx/>
                <a:uFillTx/>
                <a:latin typeface="+mn-lt"/>
                <a:ea typeface="+mn-ea"/>
                <a:cs typeface="+mn-cs"/>
              </a:rPr>
              <a:t>fib</a:t>
            </a:r>
            <a:r>
              <a:rPr kumimoji="0" lang="en-US" sz="1800" b="1" i="0" u="none" strike="noStrike" kern="1200" cap="none" spc="0" normalizeH="0" baseline="0" noProof="0" dirty="0">
                <a:ln>
                  <a:noFill/>
                </a:ln>
                <a:solidFill>
                  <a:schemeClr val="lt1"/>
                </a:solidFill>
                <a:effectLst/>
                <a:uLnTx/>
                <a:uFillTx/>
                <a:latin typeface="+mn-lt"/>
                <a:ea typeface="+mn-ea"/>
                <a:cs typeface="+mn-cs"/>
              </a:rPr>
              <a:t>(3) + </a:t>
            </a:r>
            <a:r>
              <a:rPr kumimoji="0" lang="en-US" sz="1800" b="1" i="0" u="none" strike="noStrike" kern="1200" cap="none" spc="0" normalizeH="0" baseline="0" noProof="0" dirty="0" err="1">
                <a:ln>
                  <a:noFill/>
                </a:ln>
                <a:solidFill>
                  <a:schemeClr val="lt1"/>
                </a:solidFill>
                <a:effectLst/>
                <a:uLnTx/>
                <a:uFillTx/>
                <a:latin typeface="+mn-lt"/>
                <a:ea typeface="+mn-ea"/>
                <a:cs typeface="+mn-cs"/>
              </a:rPr>
              <a:t>fib</a:t>
            </a:r>
            <a:r>
              <a:rPr kumimoji="0" lang="en-US" sz="1800" b="1" i="0" u="none" strike="noStrike" kern="1200" cap="none" spc="0" normalizeH="0" baseline="0" noProof="0" dirty="0">
                <a:ln>
                  <a:noFill/>
                </a:ln>
                <a:solidFill>
                  <a:schemeClr val="lt1"/>
                </a:solidFill>
                <a:effectLst/>
                <a:uLnTx/>
                <a:uFillTx/>
                <a:latin typeface="+mn-lt"/>
                <a:ea typeface="+mn-ea"/>
                <a:cs typeface="+mn-cs"/>
              </a:rPr>
              <a:t>(2)  </a:t>
            </a:r>
            <a:endParaRPr kumimoji="0" lang="en-US" sz="1800" b="1" i="0" u="none" strike="noStrike" kern="1200" cap="none" spc="0" normalizeH="0" baseline="0" noProof="0" dirty="0">
              <a:ln>
                <a:noFill/>
              </a:ln>
              <a:solidFill>
                <a:schemeClr val="lt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chemeClr val="lt1"/>
                </a:solidFill>
                <a:effectLst/>
                <a:uLnTx/>
                <a:uFillTx/>
                <a:latin typeface="+mn-lt"/>
                <a:ea typeface="+mn-ea"/>
                <a:cs typeface="+mn-cs"/>
              </a:rPr>
              <a:t>= (</a:t>
            </a:r>
            <a:r>
              <a:rPr kumimoji="0" lang="en-US" sz="1800" b="1" i="0" u="none" strike="noStrike" kern="1200" cap="none" spc="0" normalizeH="0" baseline="0" noProof="0" dirty="0" err="1">
                <a:ln>
                  <a:noFill/>
                </a:ln>
                <a:solidFill>
                  <a:schemeClr val="lt1"/>
                </a:solidFill>
                <a:effectLst/>
                <a:uLnTx/>
                <a:uFillTx/>
                <a:latin typeface="+mn-lt"/>
                <a:ea typeface="+mn-ea"/>
                <a:cs typeface="+mn-cs"/>
              </a:rPr>
              <a:t>fib</a:t>
            </a:r>
            <a:r>
              <a:rPr kumimoji="0" lang="en-US" sz="1800" b="1" i="0" u="none" strike="noStrike" kern="1200" cap="none" spc="0" normalizeH="0" baseline="0" noProof="0" dirty="0">
                <a:ln>
                  <a:noFill/>
                </a:ln>
                <a:solidFill>
                  <a:schemeClr val="lt1"/>
                </a:solidFill>
                <a:effectLst/>
                <a:uLnTx/>
                <a:uFillTx/>
                <a:latin typeface="+mn-lt"/>
                <a:ea typeface="+mn-ea"/>
                <a:cs typeface="+mn-cs"/>
              </a:rPr>
              <a:t>(2) + </a:t>
            </a:r>
            <a:r>
              <a:rPr kumimoji="0" lang="en-US" sz="1800" b="1" i="0" u="none" strike="noStrike" kern="1200" cap="none" spc="0" normalizeH="0" baseline="0" noProof="0" dirty="0" err="1">
                <a:ln>
                  <a:noFill/>
                </a:ln>
                <a:solidFill>
                  <a:schemeClr val="lt1"/>
                </a:solidFill>
                <a:effectLst/>
                <a:uLnTx/>
                <a:uFillTx/>
                <a:latin typeface="+mn-lt"/>
                <a:ea typeface="+mn-ea"/>
                <a:cs typeface="+mn-cs"/>
              </a:rPr>
              <a:t>fib</a:t>
            </a:r>
            <a:r>
              <a:rPr kumimoji="0" lang="en-US" sz="1800" b="1" i="0" u="none" strike="noStrike" kern="1200" cap="none" spc="0" normalizeH="0" baseline="0" noProof="0" dirty="0">
                <a:ln>
                  <a:noFill/>
                </a:ln>
                <a:solidFill>
                  <a:schemeClr val="lt1"/>
                </a:solidFill>
                <a:effectLst/>
                <a:uLnTx/>
                <a:uFillTx/>
                <a:latin typeface="+mn-lt"/>
                <a:ea typeface="+mn-ea"/>
                <a:cs typeface="+mn-cs"/>
              </a:rPr>
              <a:t>(1)) + (</a:t>
            </a:r>
            <a:r>
              <a:rPr kumimoji="0" lang="en-US" sz="1800" b="1" i="0" u="none" strike="noStrike" kern="1200" cap="none" spc="0" normalizeH="0" baseline="0" noProof="0" dirty="0" err="1">
                <a:ln>
                  <a:noFill/>
                </a:ln>
                <a:solidFill>
                  <a:schemeClr val="lt1"/>
                </a:solidFill>
                <a:effectLst/>
                <a:uLnTx/>
                <a:uFillTx/>
                <a:latin typeface="+mn-lt"/>
                <a:ea typeface="+mn-ea"/>
                <a:cs typeface="+mn-cs"/>
              </a:rPr>
              <a:t>fib</a:t>
            </a:r>
            <a:r>
              <a:rPr kumimoji="0" lang="en-US" sz="1800" b="1" i="0" u="none" strike="noStrike" kern="1200" cap="none" spc="0" normalizeH="0" baseline="0" noProof="0" dirty="0">
                <a:ln>
                  <a:noFill/>
                </a:ln>
                <a:solidFill>
                  <a:schemeClr val="lt1"/>
                </a:solidFill>
                <a:effectLst/>
                <a:uLnTx/>
                <a:uFillTx/>
                <a:latin typeface="+mn-lt"/>
                <a:ea typeface="+mn-ea"/>
                <a:cs typeface="+mn-cs"/>
              </a:rPr>
              <a:t>(1) + </a:t>
            </a:r>
            <a:r>
              <a:rPr kumimoji="0" lang="en-US" sz="1800" b="1" i="0" u="none" strike="noStrike" kern="1200" cap="none" spc="0" normalizeH="0" baseline="0" noProof="0" dirty="0" err="1">
                <a:ln>
                  <a:noFill/>
                </a:ln>
                <a:solidFill>
                  <a:schemeClr val="lt1"/>
                </a:solidFill>
                <a:effectLst/>
                <a:uLnTx/>
                <a:uFillTx/>
                <a:latin typeface="+mn-lt"/>
                <a:ea typeface="+mn-ea"/>
                <a:cs typeface="+mn-cs"/>
              </a:rPr>
              <a:t>fib</a:t>
            </a:r>
            <a:r>
              <a:rPr kumimoji="0" lang="en-US" sz="1800" b="1" i="0" u="none" strike="noStrike" kern="1200" cap="none" spc="0" normalizeH="0" baseline="0" noProof="0" dirty="0">
                <a:ln>
                  <a:noFill/>
                </a:ln>
                <a:solidFill>
                  <a:schemeClr val="lt1"/>
                </a:solidFill>
                <a:effectLst/>
                <a:uLnTx/>
                <a:uFillTx/>
                <a:latin typeface="+mn-lt"/>
                <a:ea typeface="+mn-ea"/>
                <a:cs typeface="+mn-cs"/>
              </a:rPr>
              <a:t>(0)) </a:t>
            </a:r>
            <a:endParaRPr kumimoji="0" lang="en-US" sz="1800" b="1" i="0" u="none" strike="noStrike" kern="1200" cap="none" spc="0" normalizeH="0" baseline="0" noProof="0" dirty="0">
              <a:ln>
                <a:noFill/>
              </a:ln>
              <a:solidFill>
                <a:schemeClr val="lt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chemeClr val="lt1"/>
                </a:solidFill>
                <a:effectLst/>
                <a:uLnTx/>
                <a:uFillTx/>
                <a:latin typeface="+mn-lt"/>
                <a:ea typeface="+mn-ea"/>
                <a:cs typeface="+mn-cs"/>
              </a:rPr>
              <a:t>= (</a:t>
            </a:r>
            <a:r>
              <a:rPr kumimoji="0" lang="en-US" sz="1800" b="1" i="0" u="none" strike="noStrike" kern="1200" cap="none" spc="0" normalizeH="0" baseline="0" noProof="0" dirty="0" err="1">
                <a:ln>
                  <a:noFill/>
                </a:ln>
                <a:solidFill>
                  <a:schemeClr val="lt1"/>
                </a:solidFill>
                <a:effectLst/>
                <a:uLnTx/>
                <a:uFillTx/>
                <a:latin typeface="+mn-lt"/>
                <a:ea typeface="+mn-ea"/>
                <a:cs typeface="+mn-cs"/>
              </a:rPr>
              <a:t>fib</a:t>
            </a:r>
            <a:r>
              <a:rPr kumimoji="0" lang="en-US" sz="1800" b="1" i="0" u="none" strike="noStrike" kern="1200" cap="none" spc="0" normalizeH="0" baseline="0" noProof="0" dirty="0">
                <a:ln>
                  <a:noFill/>
                </a:ln>
                <a:solidFill>
                  <a:schemeClr val="lt1"/>
                </a:solidFill>
                <a:effectLst/>
                <a:uLnTx/>
                <a:uFillTx/>
                <a:latin typeface="+mn-lt"/>
                <a:ea typeface="+mn-ea"/>
                <a:cs typeface="+mn-cs"/>
              </a:rPr>
              <a:t>(2) + 1 ) + ( 1 + 0 ) </a:t>
            </a:r>
            <a:endParaRPr kumimoji="0" lang="en-US" sz="1800" b="1" i="0" u="none" strike="noStrike" kern="1200" cap="none" spc="0" normalizeH="0" baseline="0" noProof="0" dirty="0">
              <a:ln>
                <a:noFill/>
              </a:ln>
              <a:solidFill>
                <a:schemeClr val="lt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chemeClr val="lt1"/>
                </a:solidFill>
                <a:effectLst/>
                <a:uLnTx/>
                <a:uFillTx/>
                <a:latin typeface="+mn-lt"/>
                <a:ea typeface="+mn-ea"/>
                <a:cs typeface="+mn-cs"/>
              </a:rPr>
              <a:t>= (</a:t>
            </a:r>
            <a:r>
              <a:rPr kumimoji="0" lang="en-US" sz="1800" b="1" i="0" u="none" strike="noStrike" kern="1200" cap="none" spc="0" normalizeH="0" baseline="0" noProof="0" dirty="0" err="1">
                <a:ln>
                  <a:noFill/>
                </a:ln>
                <a:solidFill>
                  <a:schemeClr val="lt1"/>
                </a:solidFill>
                <a:effectLst/>
                <a:uLnTx/>
                <a:uFillTx/>
                <a:latin typeface="+mn-lt"/>
                <a:ea typeface="+mn-ea"/>
                <a:cs typeface="+mn-cs"/>
              </a:rPr>
              <a:t>fib</a:t>
            </a:r>
            <a:r>
              <a:rPr kumimoji="0" lang="en-US" sz="1800" b="1" i="0" u="none" strike="noStrike" kern="1200" cap="none" spc="0" normalizeH="0" baseline="0" noProof="0" dirty="0">
                <a:ln>
                  <a:noFill/>
                </a:ln>
                <a:solidFill>
                  <a:schemeClr val="lt1"/>
                </a:solidFill>
                <a:effectLst/>
                <a:uLnTx/>
                <a:uFillTx/>
                <a:latin typeface="+mn-lt"/>
                <a:ea typeface="+mn-ea"/>
                <a:cs typeface="+mn-cs"/>
              </a:rPr>
              <a:t>(2) + 2) </a:t>
            </a:r>
            <a:endParaRPr kumimoji="0" lang="en-US" sz="1800" b="1" i="0" u="none" strike="noStrike" kern="1200" cap="none" spc="0" normalizeH="0" baseline="0" noProof="0" dirty="0">
              <a:ln>
                <a:noFill/>
              </a:ln>
              <a:solidFill>
                <a:schemeClr val="lt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chemeClr val="lt1"/>
                </a:solidFill>
                <a:effectLst/>
                <a:uLnTx/>
                <a:uFillTx/>
                <a:latin typeface="+mn-lt"/>
                <a:ea typeface="+mn-ea"/>
                <a:cs typeface="+mn-cs"/>
              </a:rPr>
              <a:t>= ((</a:t>
            </a:r>
            <a:r>
              <a:rPr kumimoji="0" lang="en-US" sz="1800" b="1" i="0" u="none" strike="noStrike" kern="1200" cap="none" spc="0" normalizeH="0" baseline="0" noProof="0" dirty="0" err="1">
                <a:ln>
                  <a:noFill/>
                </a:ln>
                <a:solidFill>
                  <a:schemeClr val="lt1"/>
                </a:solidFill>
                <a:effectLst/>
                <a:uLnTx/>
                <a:uFillTx/>
                <a:latin typeface="+mn-lt"/>
                <a:ea typeface="+mn-ea"/>
                <a:cs typeface="+mn-cs"/>
              </a:rPr>
              <a:t>fib</a:t>
            </a:r>
            <a:r>
              <a:rPr kumimoji="0" lang="en-US" sz="1800" b="1" i="0" u="none" strike="noStrike" kern="1200" cap="none" spc="0" normalizeH="0" baseline="0" noProof="0" dirty="0">
                <a:ln>
                  <a:noFill/>
                </a:ln>
                <a:solidFill>
                  <a:schemeClr val="lt1"/>
                </a:solidFill>
                <a:effectLst/>
                <a:uLnTx/>
                <a:uFillTx/>
                <a:latin typeface="+mn-lt"/>
                <a:ea typeface="+mn-ea"/>
                <a:cs typeface="+mn-cs"/>
              </a:rPr>
              <a:t>(1) + </a:t>
            </a:r>
            <a:r>
              <a:rPr kumimoji="0" lang="en-US" sz="1800" b="1" i="0" u="none" strike="noStrike" kern="1200" cap="none" spc="0" normalizeH="0" baseline="0" noProof="0" dirty="0" err="1">
                <a:ln>
                  <a:noFill/>
                </a:ln>
                <a:solidFill>
                  <a:schemeClr val="lt1"/>
                </a:solidFill>
                <a:effectLst/>
                <a:uLnTx/>
                <a:uFillTx/>
                <a:latin typeface="+mn-lt"/>
                <a:ea typeface="+mn-ea"/>
                <a:cs typeface="+mn-cs"/>
              </a:rPr>
              <a:t>fib</a:t>
            </a:r>
            <a:r>
              <a:rPr kumimoji="0" lang="en-US" sz="1800" b="1" i="0" u="none" strike="noStrike" kern="1200" cap="none" spc="0" normalizeH="0" baseline="0" noProof="0" dirty="0">
                <a:ln>
                  <a:noFill/>
                </a:ln>
                <a:solidFill>
                  <a:schemeClr val="lt1"/>
                </a:solidFill>
                <a:effectLst/>
                <a:uLnTx/>
                <a:uFillTx/>
                <a:latin typeface="+mn-lt"/>
                <a:ea typeface="+mn-ea"/>
                <a:cs typeface="+mn-cs"/>
              </a:rPr>
              <a:t>(0)) + 2 </a:t>
            </a:r>
            <a:endParaRPr kumimoji="0" lang="en-US" sz="1800" b="1" i="0" u="none" strike="noStrike" kern="1200" cap="none" spc="0" normalizeH="0" baseline="0" noProof="0" dirty="0">
              <a:ln>
                <a:noFill/>
              </a:ln>
              <a:solidFill>
                <a:schemeClr val="lt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chemeClr val="lt1"/>
                </a:solidFill>
                <a:effectLst/>
                <a:uLnTx/>
                <a:uFillTx/>
                <a:latin typeface="+mn-lt"/>
                <a:ea typeface="+mn-ea"/>
                <a:cs typeface="+mn-cs"/>
              </a:rPr>
              <a:t>= 1 + 0 + 2 </a:t>
            </a:r>
            <a:endParaRPr kumimoji="0" lang="en-US" sz="1800" b="1" i="0" u="none" strike="noStrike" kern="1200" cap="none" spc="0" normalizeH="0" baseline="0" noProof="0" dirty="0">
              <a:ln>
                <a:noFill/>
              </a:ln>
              <a:solidFill>
                <a:schemeClr val="lt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chemeClr val="lt1"/>
                </a:solidFill>
                <a:effectLst/>
                <a:uLnTx/>
                <a:uFillTx/>
                <a:latin typeface="+mn-lt"/>
                <a:ea typeface="+mn-ea"/>
                <a:cs typeface="+mn-cs"/>
              </a:rPr>
              <a:t>= 3</a:t>
            </a:r>
            <a:endParaRPr kumimoji="0" lang="en-US" sz="1800" b="1" i="0" u="none" strike="noStrike" kern="1200" cap="none" spc="0" normalizeH="0" baseline="0" noProof="0" dirty="0">
              <a:ln>
                <a:noFill/>
              </a:ln>
              <a:solidFill>
                <a:schemeClr val="lt1"/>
              </a:solidFill>
              <a:effectLst/>
              <a:uLnTx/>
              <a:uFillTx/>
              <a:latin typeface="+mn-lt"/>
              <a:ea typeface="+mn-ea"/>
              <a:cs typeface="+mn-cs"/>
            </a:endParaRPr>
          </a:p>
        </p:txBody>
      </p:sp>
      <p:sp>
        <p:nvSpPr>
          <p:cNvPr id="7" name="Rectangle 6"/>
          <p:cNvSpPr/>
          <p:nvPr/>
        </p:nvSpPr>
        <p:spPr>
          <a:xfrm>
            <a:off x="5334000" y="0"/>
            <a:ext cx="3810000" cy="1905000"/>
          </a:xfrm>
          <a:prstGeom prst="rect">
            <a:avLst/>
          </a:prstGeom>
          <a:solidFill>
            <a:schemeClr val="accent2">
              <a:lumMod val="75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2000" b="1" i="0" u="none" strike="noStrike" kern="1200" cap="none" spc="0" normalizeH="0" baseline="0" noProof="0" dirty="0">
                <a:ln>
                  <a:noFill/>
                </a:ln>
                <a:solidFill>
                  <a:schemeClr val="bg1"/>
                </a:solidFill>
                <a:effectLst/>
                <a:uLnTx/>
                <a:uFillTx/>
                <a:latin typeface="+mn-lt"/>
                <a:ea typeface="+mn-ea"/>
                <a:cs typeface="+mn-cs"/>
              </a:rPr>
              <a:t>Find nth term in </a:t>
            </a:r>
            <a:endParaRPr kumimoji="0" lang="en-US" sz="2000" b="1" i="0" u="none" strike="noStrike" kern="1200" cap="none" spc="0" normalizeH="0" baseline="0" noProof="0" dirty="0">
              <a:ln>
                <a:noFill/>
              </a:ln>
              <a:solidFill>
                <a:schemeClr val="bg1"/>
              </a:solidFill>
              <a:effectLst/>
              <a:uLnTx/>
              <a:uFillTx/>
              <a:latin typeface="+mn-lt"/>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en-US" sz="2000" b="1" i="0" u="none" strike="noStrike" kern="1200" cap="none" spc="0" normalizeH="0" baseline="0" noProof="0" dirty="0">
                <a:ln>
                  <a:noFill/>
                </a:ln>
                <a:solidFill>
                  <a:schemeClr val="bg1"/>
                </a:solidFill>
                <a:effectLst/>
                <a:uLnTx/>
                <a:uFillTx/>
                <a:latin typeface="+mn-lt"/>
                <a:ea typeface="+mn-ea"/>
                <a:cs typeface="+mn-cs"/>
              </a:rPr>
              <a:t>Fibonacci series</a:t>
            </a:r>
            <a:endParaRPr kumimoji="0" lang="en-US" sz="2000" b="1" i="0" u="none" strike="noStrike" kern="1200" cap="none" spc="0" normalizeH="0" baseline="0" noProof="0" dirty="0">
              <a:ln>
                <a:noFill/>
              </a:ln>
              <a:solidFill>
                <a:schemeClr val="bg1"/>
              </a:solidFill>
              <a:effectLst/>
              <a:uLnTx/>
              <a:uFillTx/>
              <a:latin typeface="+mn-lt"/>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en-US" sz="2000" b="1" i="0" u="none" strike="noStrike" kern="1200" cap="none" spc="0" normalizeH="0" baseline="0" noProof="0" dirty="0">
                <a:ln>
                  <a:noFill/>
                </a:ln>
                <a:solidFill>
                  <a:schemeClr val="bg1"/>
                </a:solidFill>
                <a:effectLst/>
                <a:uLnTx/>
                <a:uFillTx/>
                <a:latin typeface="+mn-lt"/>
                <a:ea typeface="+mn-ea"/>
                <a:cs typeface="+mn-cs"/>
              </a:rPr>
              <a:t>0, 1, 1, 2, 3, 5, 8, 13, 21, 34, </a:t>
            </a:r>
            <a:r>
              <a:rPr kumimoji="0" lang="en-US" sz="2000" b="0" i="0" u="none" strike="noStrike" kern="1200" cap="none" spc="0" normalizeH="0" baseline="0" noProof="0" dirty="0">
                <a:ln>
                  <a:noFill/>
                </a:ln>
                <a:solidFill>
                  <a:schemeClr val="lt1"/>
                </a:solidFill>
                <a:effectLst/>
                <a:uLnTx/>
                <a:uFillTx/>
                <a:latin typeface="+mn-lt"/>
                <a:ea typeface="+mn-ea"/>
                <a:cs typeface="+mn-cs"/>
              </a:rPr>
              <a:t>...</a:t>
            </a:r>
            <a:endParaRPr kumimoji="0" lang="en-US" sz="2000" b="0" i="0" u="none" strike="noStrike" kern="1200" cap="none" spc="0" normalizeH="0" baseline="0" noProof="0" dirty="0">
              <a:ln>
                <a:noFill/>
              </a:ln>
              <a:solidFill>
                <a:schemeClr val="lt1"/>
              </a:solidFill>
              <a:effectLst/>
              <a:uLnTx/>
              <a:uFillTx/>
              <a:latin typeface="+mn-lt"/>
              <a:ea typeface="+mn-ea"/>
              <a:cs typeface="+mn-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11188" y="476250"/>
            <a:ext cx="8183563" cy="1052513"/>
          </a:xfrm>
        </p:spPr>
        <p:txBody>
          <a:bodyPr vert="horz" anchor="b">
            <a:normAutofit fontScale="90000"/>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3600" b="1" i="0" u="none" strike="noStrike" kern="1200" cap="none" spc="0" normalizeH="0" baseline="0" noProof="0" dirty="0" smtClean="0">
                <a:ln>
                  <a:noFill/>
                </a:ln>
                <a:solidFill>
                  <a:schemeClr val="bg1"/>
                </a:solidFill>
                <a:effectLst>
                  <a:outerShdw blurRad="53975" dist="22860" dir="5400000" algn="tl" rotWithShape="0">
                    <a:srgbClr val="000000">
                      <a:alpha val="55000"/>
                    </a:srgbClr>
                  </a:outerShdw>
                </a:effectLst>
                <a:uLnTx/>
                <a:uFillTx/>
                <a:latin typeface="+mj-lt"/>
                <a:ea typeface="+mj-ea"/>
                <a:cs typeface="+mj-cs"/>
              </a:rPr>
              <a:t>Function declaration an definition</a:t>
            </a:r>
            <a:endParaRPr kumimoji="0" lang="en-US" sz="3600" b="1" i="0" u="none" strike="noStrike" kern="1200" cap="none" spc="0" normalizeH="0" baseline="0" noProof="0" dirty="0">
              <a:ln>
                <a:noFill/>
              </a:ln>
              <a:solidFill>
                <a:schemeClr val="bg1"/>
              </a:solidFill>
              <a:effectLst>
                <a:outerShdw blurRad="53975" dist="22860" dir="5400000" algn="tl" rotWithShape="0">
                  <a:srgbClr val="000000">
                    <a:alpha val="55000"/>
                  </a:srgbClr>
                </a:outerShdw>
              </a:effectLst>
              <a:uLnTx/>
              <a:uFillTx/>
              <a:latin typeface="+mj-lt"/>
              <a:ea typeface="+mj-ea"/>
              <a:cs typeface="+mj-cs"/>
            </a:endParaRPr>
          </a:p>
        </p:txBody>
      </p:sp>
      <p:sp>
        <p:nvSpPr>
          <p:cNvPr id="12290" name="Content Placeholder 2"/>
          <p:cNvSpPr>
            <a:spLocks noGrp="1"/>
          </p:cNvSpPr>
          <p:nvPr>
            <p:ph idx="1"/>
          </p:nvPr>
        </p:nvSpPr>
        <p:spPr>
          <a:xfrm>
            <a:off x="611188" y="1628775"/>
            <a:ext cx="8183562" cy="4187825"/>
          </a:xfrm>
        </p:spPr>
        <p:txBody>
          <a:bodyPr wrap="square" lIns="182880" tIns="91440" rIns="91440" bIns="45720" anchor="t" anchorCtr="0"/>
          <a:p>
            <a:pPr>
              <a:buNone/>
            </a:pPr>
            <a:r>
              <a:rPr lang="en-US" altLang="en-GB" dirty="0"/>
              <a:t>A function </a:t>
            </a:r>
            <a:r>
              <a:rPr lang="en-US" altLang="en-GB" b="1" dirty="0"/>
              <a:t>declaration</a:t>
            </a:r>
            <a:r>
              <a:rPr lang="en-US" altLang="en-GB" dirty="0"/>
              <a:t> tells the compiler about a function's name, return type, and parameters. </a:t>
            </a:r>
            <a:endParaRPr lang="en-US" altLang="en-GB" dirty="0"/>
          </a:p>
          <a:p>
            <a:pPr>
              <a:buNone/>
            </a:pPr>
            <a:endParaRPr lang="en-US" altLang="en-GB" dirty="0"/>
          </a:p>
          <a:p>
            <a:pPr>
              <a:buNone/>
            </a:pPr>
            <a:r>
              <a:rPr lang="en-US" altLang="en-GB" dirty="0"/>
              <a:t>A function </a:t>
            </a:r>
            <a:r>
              <a:rPr lang="en-US" altLang="en-GB" b="1" dirty="0"/>
              <a:t>definition</a:t>
            </a:r>
            <a:r>
              <a:rPr lang="en-US" altLang="en-GB" dirty="0"/>
              <a:t> provides the actual body of the function.</a:t>
            </a:r>
            <a:endParaRPr lang="en-US" altLang="en-GB" dirty="0"/>
          </a:p>
        </p:txBody>
      </p:sp>
      <p:sp>
        <p:nvSpPr>
          <p:cNvPr id="4" name="Footer Placeholder 3"/>
          <p:cNvSpPr txBox="1">
            <a:spLocks noGrp="1"/>
          </p:cNvSpPr>
          <p:nvPr>
            <p:ph type="ftr" sz="quarter" idx="3"/>
          </p:nvPr>
        </p:nvSpPr>
        <p:spPr>
          <a:noFill/>
        </p:spPr>
        <p:txBody>
          <a:bodyPr anchor="b"/>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smtClean="0">
                <a:ln>
                  <a:noFill/>
                </a:ln>
                <a:solidFill>
                  <a:srgbClr val="C6E7FC">
                    <a:shade val="50000"/>
                  </a:srgbClr>
                </a:solidFill>
                <a:effectLst/>
                <a:uLnTx/>
                <a:uFillTx/>
                <a:latin typeface="+mn-lt"/>
                <a:ea typeface="+mn-ea"/>
                <a:cs typeface="+mn-cs"/>
              </a:rPr>
              <a:t>© Oxford University Press 2013. All rights reserved.</a:t>
            </a:r>
            <a:endParaRPr kumimoji="0" lang="en-US" sz="1000" b="0" i="0" u="none" strike="noStrike" kern="1200" cap="none" spc="0" normalizeH="0" baseline="0" noProof="0">
              <a:ln>
                <a:noFill/>
              </a:ln>
              <a:solidFill>
                <a:srgbClr val="C6E7FC">
                  <a:shade val="50000"/>
                </a:srgbClr>
              </a:solidFill>
              <a:effectLst/>
              <a:uLnTx/>
              <a:uFillTx/>
              <a:latin typeface="+mn-lt"/>
              <a:ea typeface="+mn-ea"/>
              <a:cs typeface="+mn-cs"/>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11188" y="476250"/>
            <a:ext cx="8183563" cy="1052513"/>
          </a:xfrm>
        </p:spPr>
        <p:txBody>
          <a:bodyPr vert="horz" anchor="b">
            <a:norm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3600" b="1" i="0" u="none" strike="noStrike" kern="1200" cap="none" spc="0" normalizeH="0" baseline="0" noProof="0">
              <a:ln>
                <a:noFill/>
              </a:ln>
              <a:solidFill>
                <a:srgbClr val="5C9965"/>
              </a:solidFill>
              <a:effectLst>
                <a:outerShdw blurRad="53975" dist="22860" dir="5400000" algn="tl" rotWithShape="0">
                  <a:srgbClr val="000000">
                    <a:alpha val="55000"/>
                  </a:srgbClr>
                </a:outerShdw>
              </a:effectLst>
              <a:uLnTx/>
              <a:uFillTx/>
              <a:latin typeface="+mj-lt"/>
              <a:ea typeface="+mj-ea"/>
              <a:cs typeface="+mj-cs"/>
            </a:endParaRPr>
          </a:p>
        </p:txBody>
      </p:sp>
      <p:sp>
        <p:nvSpPr>
          <p:cNvPr id="51202" name="Content Placeholder 2"/>
          <p:cNvSpPr>
            <a:spLocks noGrp="1"/>
          </p:cNvSpPr>
          <p:nvPr>
            <p:ph idx="1"/>
          </p:nvPr>
        </p:nvSpPr>
        <p:spPr>
          <a:xfrm>
            <a:off x="611188" y="1628775"/>
            <a:ext cx="8183562" cy="4187825"/>
          </a:xfrm>
        </p:spPr>
        <p:txBody>
          <a:bodyPr wrap="square" lIns="182880" tIns="91440" rIns="91440" bIns="45720" anchor="t" anchorCtr="0"/>
          <a:p>
            <a:endParaRPr lang="en-US" altLang="en-GB" dirty="0"/>
          </a:p>
        </p:txBody>
      </p:sp>
      <p:sp>
        <p:nvSpPr>
          <p:cNvPr id="4" name="Footer Placeholder 3"/>
          <p:cNvSpPr txBox="1">
            <a:spLocks noGrp="1"/>
          </p:cNvSpPr>
          <p:nvPr>
            <p:ph type="ftr" sz="quarter" idx="3"/>
          </p:nvPr>
        </p:nvSpPr>
        <p:spPr>
          <a:noFill/>
        </p:spPr>
        <p:txBody>
          <a:bodyPr anchor="b"/>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smtClean="0">
                <a:ln>
                  <a:noFill/>
                </a:ln>
                <a:solidFill>
                  <a:srgbClr val="C6E7FC">
                    <a:shade val="50000"/>
                  </a:srgbClr>
                </a:solidFill>
                <a:effectLst/>
                <a:uLnTx/>
                <a:uFillTx/>
                <a:latin typeface="+mn-lt"/>
                <a:ea typeface="+mn-ea"/>
                <a:cs typeface="+mn-cs"/>
              </a:rPr>
              <a:t>© Oxford University Press 2013. All rights reserved.</a:t>
            </a:r>
            <a:endParaRPr kumimoji="0" lang="en-US" sz="1000" b="0" i="0" u="none" strike="noStrike" kern="1200" cap="none" spc="0" normalizeH="0" baseline="0" noProof="0">
              <a:ln>
                <a:noFill/>
              </a:ln>
              <a:solidFill>
                <a:srgbClr val="C6E7FC">
                  <a:shade val="50000"/>
                </a:srgbClr>
              </a:solidFill>
              <a:effectLst/>
              <a:uLnTx/>
              <a:uFillTx/>
              <a:latin typeface="+mn-lt"/>
              <a:ea typeface="+mn-ea"/>
              <a:cs typeface="+mn-cs"/>
            </a:endParaRPr>
          </a:p>
        </p:txBody>
      </p:sp>
      <p:sp>
        <p:nvSpPr>
          <p:cNvPr id="5" name="Rectangle 4"/>
          <p:cNvSpPr/>
          <p:nvPr/>
        </p:nvSpPr>
        <p:spPr>
          <a:xfrm>
            <a:off x="228600" y="381000"/>
            <a:ext cx="8763000" cy="6324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1" i="0" u="none" strike="noStrike" kern="1200" cap="none" spc="0" normalizeH="0" baseline="0" noProof="0" dirty="0">
                <a:ln>
                  <a:noFill/>
                </a:ln>
                <a:solidFill>
                  <a:schemeClr val="lt1"/>
                </a:solidFill>
                <a:effectLst/>
                <a:uLnTx/>
                <a:uFillTx/>
                <a:latin typeface="+mn-lt"/>
                <a:ea typeface="+mn-ea"/>
                <a:cs typeface="+mn-cs"/>
              </a:rPr>
              <a:t>INPUT/OUTPUT</a:t>
            </a:r>
            <a:endParaRPr kumimoji="0" lang="en-US" sz="2000" b="1" i="0" u="none" strike="noStrike" kern="1200" cap="none" spc="0" normalizeH="0" baseline="0" noProof="0" dirty="0">
              <a:ln>
                <a:noFill/>
              </a:ln>
              <a:solidFill>
                <a:schemeClr val="lt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en-US" sz="2000" b="1" i="0" u="none" strike="noStrike" kern="1200" cap="none" spc="0" normalizeH="0" baseline="0" noProof="0" dirty="0">
              <a:ln>
                <a:noFill/>
              </a:ln>
              <a:solidFill>
                <a:schemeClr val="lt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1" i="0" u="none" strike="noStrike" kern="1200" cap="none" spc="0" normalizeH="0" baseline="0" noProof="0" dirty="0">
                <a:ln>
                  <a:noFill/>
                </a:ln>
                <a:solidFill>
                  <a:schemeClr val="lt1"/>
                </a:solidFill>
                <a:effectLst/>
                <a:uLnTx/>
                <a:uFillTx/>
                <a:latin typeface="+mn-lt"/>
                <a:ea typeface="+mn-ea"/>
                <a:cs typeface="+mn-cs"/>
              </a:rPr>
              <a:t>RUN-1</a:t>
            </a:r>
            <a:endParaRPr kumimoji="0" lang="en-US" sz="2000" b="1" i="0" u="none" strike="noStrike" kern="1200" cap="none" spc="0" normalizeH="0" baseline="0" noProof="0" dirty="0">
              <a:ln>
                <a:noFill/>
              </a:ln>
              <a:solidFill>
                <a:schemeClr val="lt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1" i="0" u="none" strike="noStrike" kern="1200" cap="none" spc="0" normalizeH="0" baseline="0" noProof="0" dirty="0">
                <a:ln>
                  <a:noFill/>
                </a:ln>
                <a:solidFill>
                  <a:schemeClr val="lt1"/>
                </a:solidFill>
                <a:effectLst/>
                <a:uLnTx/>
                <a:uFillTx/>
                <a:latin typeface="+mn-lt"/>
                <a:ea typeface="+mn-ea"/>
                <a:cs typeface="+mn-cs"/>
              </a:rPr>
              <a:t>Enter term number: 6</a:t>
            </a:r>
            <a:endParaRPr kumimoji="0" lang="en-US" sz="2000" b="1" i="0" u="none" strike="noStrike" kern="1200" cap="none" spc="0" normalizeH="0" baseline="0" noProof="0" dirty="0">
              <a:ln>
                <a:noFill/>
              </a:ln>
              <a:solidFill>
                <a:schemeClr val="lt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1" i="0" u="none" strike="noStrike" kern="1200" cap="none" spc="0" normalizeH="0" baseline="0" noProof="0" dirty="0">
                <a:ln>
                  <a:noFill/>
                </a:ln>
                <a:solidFill>
                  <a:schemeClr val="lt1"/>
                </a:solidFill>
                <a:effectLst/>
                <a:uLnTx/>
                <a:uFillTx/>
                <a:latin typeface="+mn-lt"/>
                <a:ea typeface="+mn-ea"/>
                <a:cs typeface="+mn-cs"/>
              </a:rPr>
              <a:t>The value of the term-6 of Fibonacci sequence is 8.</a:t>
            </a:r>
            <a:endParaRPr kumimoji="0" lang="en-US" sz="2000" b="1" i="0" u="none" strike="noStrike" kern="1200" cap="none" spc="0" normalizeH="0" baseline="0" noProof="0" dirty="0">
              <a:ln>
                <a:noFill/>
              </a:ln>
              <a:solidFill>
                <a:schemeClr val="lt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en-US" sz="2000" b="1" i="0" u="none" strike="noStrike" kern="1200" cap="none" spc="0" normalizeH="0" baseline="0" noProof="0" dirty="0">
              <a:ln>
                <a:noFill/>
              </a:ln>
              <a:solidFill>
                <a:schemeClr val="lt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en-US" sz="2000" b="1" i="0" u="none" strike="noStrike" kern="1200" cap="none" spc="0" normalizeH="0" baseline="0" noProof="0" dirty="0">
              <a:ln>
                <a:noFill/>
              </a:ln>
              <a:solidFill>
                <a:schemeClr val="lt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en-US" sz="2000" b="1" i="0" u="none" strike="noStrike" kern="1200" cap="none" spc="0" normalizeH="0" baseline="0" noProof="0" dirty="0">
              <a:ln>
                <a:noFill/>
              </a:ln>
              <a:solidFill>
                <a:schemeClr val="lt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1" i="0" u="none" strike="noStrike" kern="1200" cap="none" spc="0" normalizeH="0" baseline="0" noProof="0" dirty="0">
                <a:ln>
                  <a:noFill/>
                </a:ln>
                <a:solidFill>
                  <a:schemeClr val="lt1"/>
                </a:solidFill>
                <a:effectLst/>
                <a:uLnTx/>
                <a:uFillTx/>
                <a:latin typeface="+mn-lt"/>
                <a:ea typeface="+mn-ea"/>
                <a:cs typeface="+mn-cs"/>
              </a:rPr>
              <a:t>RUN-2</a:t>
            </a:r>
            <a:endParaRPr kumimoji="0" lang="en-US" sz="2000" b="1" i="0" u="none" strike="noStrike" kern="1200" cap="none" spc="0" normalizeH="0" baseline="0" noProof="0" dirty="0">
              <a:ln>
                <a:noFill/>
              </a:ln>
              <a:solidFill>
                <a:schemeClr val="lt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1" i="0" u="none" strike="noStrike" kern="1200" cap="none" spc="0" normalizeH="0" baseline="0" noProof="0" dirty="0">
                <a:ln>
                  <a:noFill/>
                </a:ln>
                <a:solidFill>
                  <a:schemeClr val="lt1"/>
                </a:solidFill>
                <a:effectLst/>
                <a:uLnTx/>
                <a:uFillTx/>
                <a:latin typeface="+mn-lt"/>
                <a:ea typeface="+mn-ea"/>
                <a:cs typeface="+mn-cs"/>
              </a:rPr>
              <a:t>Enter term number: 15</a:t>
            </a:r>
            <a:endParaRPr kumimoji="0" lang="en-US" sz="2000" b="1" i="0" u="none" strike="noStrike" kern="1200" cap="none" spc="0" normalizeH="0" baseline="0" noProof="0" dirty="0">
              <a:ln>
                <a:noFill/>
              </a:ln>
              <a:solidFill>
                <a:schemeClr val="lt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1" i="0" u="none" strike="noStrike" kern="1200" cap="none" spc="0" normalizeH="0" baseline="0" noProof="0" dirty="0">
                <a:ln>
                  <a:noFill/>
                </a:ln>
                <a:solidFill>
                  <a:schemeClr val="lt1"/>
                </a:solidFill>
                <a:effectLst/>
                <a:uLnTx/>
                <a:uFillTx/>
                <a:latin typeface="+mn-lt"/>
                <a:ea typeface="+mn-ea"/>
                <a:cs typeface="+mn-cs"/>
              </a:rPr>
              <a:t>The value of the term-5 of Fibonacci sequence is 377.</a:t>
            </a:r>
            <a:endParaRPr kumimoji="0" lang="en-US" sz="2000" b="1" i="0" u="none" strike="noStrike" kern="1200" cap="none" spc="0" normalizeH="0" baseline="0" noProof="0" dirty="0">
              <a:ln>
                <a:noFill/>
              </a:ln>
              <a:solidFill>
                <a:schemeClr val="lt1"/>
              </a:solidFill>
              <a:effectLst/>
              <a:uLnTx/>
              <a:uFillTx/>
              <a:latin typeface="+mn-lt"/>
              <a:ea typeface="+mn-ea"/>
              <a:cs typeface="+mn-cs"/>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5" name="Rectangle 2"/>
          <p:cNvSpPr>
            <a:spLocks noGrp="1"/>
          </p:cNvSpPr>
          <p:nvPr>
            <p:ph type="title"/>
          </p:nvPr>
        </p:nvSpPr>
        <p:spPr>
          <a:xfrm>
            <a:off x="611188" y="476250"/>
            <a:ext cx="8183563" cy="1052513"/>
          </a:xfrm>
        </p:spPr>
        <p:txBody>
          <a:bodyPr vert="horz" anchor="b">
            <a:normAutofit fontScale="90000"/>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3600" b="1" i="0" u="none" strike="noStrike" kern="1200" cap="none" spc="0" normalizeH="0" baseline="0" noProof="0" dirty="0" smtClean="0">
                <a:ln>
                  <a:noFill/>
                </a:ln>
                <a:solidFill>
                  <a:schemeClr val="bg1"/>
                </a:solidFill>
                <a:effectLst>
                  <a:outerShdw blurRad="53975" dist="22860" dir="5400000" algn="tl" rotWithShape="0">
                    <a:srgbClr val="000000">
                      <a:alpha val="55000"/>
                    </a:srgbClr>
                  </a:outerShdw>
                </a:effectLst>
                <a:uLnTx/>
                <a:uFillTx/>
                <a:latin typeface="+mj-lt"/>
                <a:ea typeface="+mj-ea"/>
                <a:cs typeface="+mj-cs"/>
              </a:rPr>
              <a:t>What is needed for implementing recursion?</a:t>
            </a:r>
            <a:endParaRPr kumimoji="0" lang="en-IN" sz="3600" b="1" i="0" u="none" strike="noStrike" kern="1200" cap="none" spc="0" normalizeH="0" baseline="0" noProof="0" dirty="0" smtClean="0">
              <a:ln>
                <a:noFill/>
              </a:ln>
              <a:solidFill>
                <a:schemeClr val="bg1"/>
              </a:solidFill>
              <a:effectLst>
                <a:outerShdw blurRad="53975" dist="22860" dir="5400000" algn="tl" rotWithShape="0">
                  <a:srgbClr val="000000">
                    <a:alpha val="55000"/>
                  </a:srgbClr>
                </a:outerShdw>
              </a:effectLst>
              <a:uLnTx/>
              <a:uFillTx/>
              <a:latin typeface="+mj-lt"/>
              <a:ea typeface="+mj-ea"/>
              <a:cs typeface="+mj-cs"/>
            </a:endParaRPr>
          </a:p>
        </p:txBody>
      </p:sp>
      <p:sp>
        <p:nvSpPr>
          <p:cNvPr id="52226" name="Rectangle 3"/>
          <p:cNvSpPr>
            <a:spLocks noGrp="1"/>
          </p:cNvSpPr>
          <p:nvPr>
            <p:ph idx="1"/>
          </p:nvPr>
        </p:nvSpPr>
        <p:spPr>
          <a:xfrm>
            <a:off x="611188" y="1628775"/>
            <a:ext cx="8183562" cy="4187825"/>
          </a:xfrm>
        </p:spPr>
        <p:txBody>
          <a:bodyPr wrap="square" lIns="182880" tIns="91440" rIns="91440" bIns="45720" anchor="t" anchorCtr="0"/>
          <a:p>
            <a:pPr eaLnBrk="1" hangingPunct="1"/>
            <a:r>
              <a:rPr lang="en-US" altLang="en-GB" sz="2400" dirty="0"/>
              <a:t>Decomposition into smaller problems of same type</a:t>
            </a:r>
            <a:endParaRPr lang="en-US" altLang="en-GB" sz="2400" dirty="0"/>
          </a:p>
          <a:p>
            <a:pPr eaLnBrk="1" hangingPunct="1"/>
            <a:r>
              <a:rPr lang="en-US" altLang="en-GB" sz="2400" dirty="0"/>
              <a:t>Recursive calls must diminish problem size</a:t>
            </a:r>
            <a:endParaRPr lang="en-US" altLang="en-GB" sz="2400" dirty="0"/>
          </a:p>
          <a:p>
            <a:pPr eaLnBrk="1" hangingPunct="1"/>
            <a:r>
              <a:rPr lang="en-US" altLang="en-GB" sz="2400" dirty="0"/>
              <a:t>Necessity of base case</a:t>
            </a:r>
            <a:endParaRPr lang="en-US" altLang="en-GB" sz="2400" dirty="0"/>
          </a:p>
          <a:p>
            <a:pPr eaLnBrk="1" hangingPunct="1"/>
            <a:r>
              <a:rPr lang="en-US" altLang="en-GB" sz="2400" dirty="0"/>
              <a:t>Base case must be reached</a:t>
            </a:r>
            <a:endParaRPr lang="en-US" altLang="en-GB" sz="2400" dirty="0"/>
          </a:p>
          <a:p>
            <a:pPr eaLnBrk="1" hangingPunct="1"/>
            <a:r>
              <a:rPr lang="en-US" altLang="en-GB" sz="2400" dirty="0"/>
              <a:t>It acts as a terminating condition. Without an explicitly defined base case, a recursive function would call itself indefinitely.</a:t>
            </a:r>
            <a:endParaRPr lang="en-US" altLang="en-GB" sz="2400" dirty="0"/>
          </a:p>
          <a:p>
            <a:pPr eaLnBrk="1" hangingPunct="1"/>
            <a:r>
              <a:rPr lang="en-US" altLang="en-GB" sz="2400" dirty="0"/>
              <a:t>It is the building block to the complete solution. In a sense, a recursive function determines its solution from the base case(s) it reaches.</a:t>
            </a:r>
            <a:endParaRPr lang="en-IN" altLang="x-none" sz="2400" dirty="0"/>
          </a:p>
        </p:txBody>
      </p:sp>
      <p:sp>
        <p:nvSpPr>
          <p:cNvPr id="52227" name="Footer Placeholder 1"/>
          <p:cNvSpPr>
            <a:spLocks noGrp="1"/>
          </p:cNvSpPr>
          <p:nvPr>
            <p:ph type="ftr" sz="quarter" idx="3"/>
          </p:nvPr>
        </p:nvSpPr>
        <p:spPr>
          <a:xfrm>
            <a:off x="609600" y="6492875"/>
            <a:ext cx="7737475" cy="365125"/>
          </a:xfrm>
          <a:noFill/>
          <a:ln>
            <a:noFill/>
          </a:ln>
        </p:spPr>
        <p:txBody>
          <a:bodyPr anchor="b"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mn-ea"/>
                <a:cs typeface="+mn-cs"/>
              </a:defRPr>
            </a:lvl5pPr>
          </a:lstStyle>
          <a:p>
            <a:pPr lvl="0" algn="ctr"/>
            <a:r>
              <a:rPr lang="en-US" altLang="en-GB" sz="1000" dirty="0">
                <a:solidFill>
                  <a:srgbClr val="002060"/>
                </a:solidFill>
                <a:latin typeface="Arial" panose="020B0604020202020204" pitchFamily="34" charset="0"/>
              </a:rPr>
              <a:t>© Oxford University Press 2013. All rights reserved.</a:t>
            </a:r>
            <a:endParaRPr lang="en-US" altLang="en-GB" sz="1000" dirty="0">
              <a:solidFill>
                <a:srgbClr val="002060"/>
              </a:solidFill>
              <a:latin typeface="Arial" panose="020B0604020202020204" pitchFamily="34"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11188" y="476250"/>
            <a:ext cx="8183563" cy="1052513"/>
          </a:xfrm>
        </p:spPr>
        <p:txBody>
          <a:bodyPr vert="horz" anchor="b">
            <a:norm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3600" b="1" i="0" u="none" strike="noStrike" kern="1200" cap="none" spc="0" normalizeH="0" baseline="0" noProof="0">
              <a:ln>
                <a:noFill/>
              </a:ln>
              <a:solidFill>
                <a:srgbClr val="5C9965"/>
              </a:solidFill>
              <a:effectLst>
                <a:outerShdw blurRad="53975" dist="22860" dir="5400000" algn="tl" rotWithShape="0">
                  <a:srgbClr val="000000">
                    <a:alpha val="55000"/>
                  </a:srgbClr>
                </a:outerShdw>
              </a:effectLst>
              <a:uLnTx/>
              <a:uFillTx/>
              <a:latin typeface="+mj-lt"/>
              <a:ea typeface="+mj-ea"/>
              <a:cs typeface="+mj-cs"/>
            </a:endParaRPr>
          </a:p>
        </p:txBody>
      </p:sp>
      <p:sp>
        <p:nvSpPr>
          <p:cNvPr id="4" name="Footer Placeholder 3"/>
          <p:cNvSpPr txBox="1">
            <a:spLocks noGrp="1"/>
          </p:cNvSpPr>
          <p:nvPr>
            <p:ph type="ftr" sz="quarter" idx="3"/>
          </p:nvPr>
        </p:nvSpPr>
        <p:spPr>
          <a:noFill/>
        </p:spPr>
        <p:txBody>
          <a:bodyPr anchor="b"/>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smtClean="0">
                <a:ln>
                  <a:noFill/>
                </a:ln>
                <a:solidFill>
                  <a:srgbClr val="C6E7FC">
                    <a:shade val="50000"/>
                  </a:srgbClr>
                </a:solidFill>
                <a:effectLst/>
                <a:uLnTx/>
                <a:uFillTx/>
                <a:latin typeface="+mn-lt"/>
                <a:ea typeface="+mn-ea"/>
                <a:cs typeface="+mn-cs"/>
              </a:rPr>
              <a:t>© Oxford University Press 2013. All rights reserved.</a:t>
            </a:r>
            <a:endParaRPr kumimoji="0" lang="en-US" sz="1000" b="0" i="0" u="none" strike="noStrike" kern="1200" cap="none" spc="0" normalizeH="0" baseline="0" noProof="0">
              <a:ln>
                <a:noFill/>
              </a:ln>
              <a:solidFill>
                <a:srgbClr val="C6E7FC">
                  <a:shade val="50000"/>
                </a:srgbClr>
              </a:solidFill>
              <a:effectLst/>
              <a:uLnTx/>
              <a:uFillTx/>
              <a:latin typeface="+mn-lt"/>
              <a:ea typeface="+mn-ea"/>
              <a:cs typeface="+mn-cs"/>
            </a:endParaRPr>
          </a:p>
        </p:txBody>
      </p:sp>
      <p:sp>
        <p:nvSpPr>
          <p:cNvPr id="6" name="Rectangle 5"/>
          <p:cNvSpPr/>
          <p:nvPr/>
        </p:nvSpPr>
        <p:spPr>
          <a:xfrm>
            <a:off x="228600" y="152400"/>
            <a:ext cx="8915400" cy="6705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smtClean="0">
                <a:ln>
                  <a:noFill/>
                </a:ln>
                <a:solidFill>
                  <a:srgbClr val="002060"/>
                </a:solidFill>
                <a:effectLst/>
                <a:uLnTx/>
                <a:uFillTx/>
                <a:latin typeface="+mn-lt"/>
                <a:ea typeface="+mn-ea"/>
                <a:cs typeface="+mn-cs"/>
              </a:rPr>
              <a:t>#include &lt;</a:t>
            </a:r>
            <a:r>
              <a:rPr kumimoji="0" lang="en-US" sz="1800" b="1" i="0" u="none" strike="noStrike" kern="1200" cap="none" spc="0" normalizeH="0" baseline="0" noProof="0" dirty="0" err="1" smtClean="0">
                <a:ln>
                  <a:noFill/>
                </a:ln>
                <a:solidFill>
                  <a:srgbClr val="002060"/>
                </a:solidFill>
                <a:effectLst/>
                <a:uLnTx/>
                <a:uFillTx/>
                <a:latin typeface="+mn-lt"/>
                <a:ea typeface="+mn-ea"/>
                <a:cs typeface="+mn-cs"/>
              </a:rPr>
              <a:t>stdio.h</a:t>
            </a:r>
            <a:r>
              <a:rPr kumimoji="0" lang="en-US" sz="1800" b="1" i="0" u="none" strike="noStrike" kern="1200" cap="none" spc="0" normalizeH="0" baseline="0" noProof="0" dirty="0" smtClean="0">
                <a:ln>
                  <a:noFill/>
                </a:ln>
                <a:solidFill>
                  <a:srgbClr val="002060"/>
                </a:solidFill>
                <a:effectLst/>
                <a:uLnTx/>
                <a:uFillTx/>
                <a:latin typeface="+mn-lt"/>
                <a:ea typeface="+mn-ea"/>
                <a:cs typeface="+mn-cs"/>
              </a:rPr>
              <a:t>&gt;</a:t>
            </a:r>
            <a:endParaRPr kumimoji="0" lang="en-US" sz="1800" b="1" i="0" u="none" strike="noStrike" kern="1200" cap="none" spc="0" normalizeH="0" baseline="0" noProof="0" dirty="0" smtClean="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1" i="0" u="none" strike="noStrike" kern="1200" cap="none" spc="0" normalizeH="0" baseline="0" noProof="0" dirty="0" smtClean="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smtClean="0">
                <a:ln>
                  <a:noFill/>
                </a:ln>
                <a:solidFill>
                  <a:srgbClr val="002060"/>
                </a:solidFill>
                <a:effectLst/>
                <a:uLnTx/>
                <a:uFillTx/>
                <a:latin typeface="+mn-lt"/>
                <a:ea typeface="+mn-ea"/>
                <a:cs typeface="+mn-cs"/>
              </a:rPr>
              <a:t> </a:t>
            </a:r>
            <a:r>
              <a:rPr kumimoji="0" lang="en-US" sz="1800" b="1" i="0" u="none" strike="noStrike" kern="1200" cap="none" spc="0" normalizeH="0" baseline="0" noProof="0" dirty="0" err="1" smtClean="0">
                <a:ln>
                  <a:noFill/>
                </a:ln>
                <a:solidFill>
                  <a:srgbClr val="002060"/>
                </a:solidFill>
                <a:effectLst/>
                <a:uLnTx/>
                <a:uFillTx/>
                <a:latin typeface="+mn-lt"/>
                <a:ea typeface="+mn-ea"/>
                <a:cs typeface="+mn-cs"/>
              </a:rPr>
              <a:t>int</a:t>
            </a:r>
            <a:r>
              <a:rPr kumimoji="0" lang="en-US" sz="1800" b="1" i="0" u="none" strike="noStrike" kern="1200" cap="none" spc="0" normalizeH="0" baseline="0" noProof="0" dirty="0" smtClean="0">
                <a:ln>
                  <a:noFill/>
                </a:ln>
                <a:solidFill>
                  <a:srgbClr val="002060"/>
                </a:solidFill>
                <a:effectLst/>
                <a:uLnTx/>
                <a:uFillTx/>
                <a:latin typeface="+mn-lt"/>
                <a:ea typeface="+mn-ea"/>
                <a:cs typeface="+mn-cs"/>
              </a:rPr>
              <a:t> sum(</a:t>
            </a:r>
            <a:r>
              <a:rPr kumimoji="0" lang="en-US" sz="1800" b="1" i="0" u="none" strike="noStrike" kern="1200" cap="none" spc="0" normalizeH="0" baseline="0" noProof="0" dirty="0" err="1" smtClean="0">
                <a:ln>
                  <a:noFill/>
                </a:ln>
                <a:solidFill>
                  <a:srgbClr val="002060"/>
                </a:solidFill>
                <a:effectLst/>
                <a:uLnTx/>
                <a:uFillTx/>
                <a:latin typeface="+mn-lt"/>
                <a:ea typeface="+mn-ea"/>
                <a:cs typeface="+mn-cs"/>
              </a:rPr>
              <a:t>int</a:t>
            </a:r>
            <a:r>
              <a:rPr kumimoji="0" lang="en-US" sz="1800" b="1" i="0" u="none" strike="noStrike" kern="1200" cap="none" spc="0" normalizeH="0" baseline="0" noProof="0" dirty="0" smtClean="0">
                <a:ln>
                  <a:noFill/>
                </a:ln>
                <a:solidFill>
                  <a:srgbClr val="002060"/>
                </a:solidFill>
                <a:effectLst/>
                <a:uLnTx/>
                <a:uFillTx/>
                <a:latin typeface="+mn-lt"/>
                <a:ea typeface="+mn-ea"/>
                <a:cs typeface="+mn-cs"/>
              </a:rPr>
              <a:t> n); </a:t>
            </a:r>
            <a:endParaRPr kumimoji="0" lang="en-US" sz="1800" b="1" i="0" u="none" strike="noStrike" kern="1200" cap="none" spc="0" normalizeH="0" baseline="0" noProof="0" dirty="0" smtClean="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1" i="0" u="none" strike="noStrike" kern="1200" cap="none" spc="0" normalizeH="0" baseline="0" noProof="0" dirty="0" smtClean="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err="1" smtClean="0">
                <a:ln>
                  <a:noFill/>
                </a:ln>
                <a:solidFill>
                  <a:srgbClr val="002060"/>
                </a:solidFill>
                <a:effectLst/>
                <a:uLnTx/>
                <a:uFillTx/>
                <a:latin typeface="+mn-lt"/>
                <a:ea typeface="+mn-ea"/>
                <a:cs typeface="+mn-cs"/>
              </a:rPr>
              <a:t>int</a:t>
            </a:r>
            <a:r>
              <a:rPr kumimoji="0" lang="en-US" sz="1800" b="1" i="0" u="none" strike="noStrike" kern="1200" cap="none" spc="0" normalizeH="0" baseline="0" noProof="0" dirty="0" smtClean="0">
                <a:ln>
                  <a:noFill/>
                </a:ln>
                <a:solidFill>
                  <a:srgbClr val="002060"/>
                </a:solidFill>
                <a:effectLst/>
                <a:uLnTx/>
                <a:uFillTx/>
                <a:latin typeface="+mn-lt"/>
                <a:ea typeface="+mn-ea"/>
                <a:cs typeface="+mn-cs"/>
              </a:rPr>
              <a:t> main() </a:t>
            </a:r>
            <a:endParaRPr kumimoji="0" lang="en-US" sz="1800" b="1" i="0" u="none" strike="noStrike" kern="1200" cap="none" spc="0" normalizeH="0" baseline="0" noProof="0" dirty="0" smtClean="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smtClean="0">
                <a:ln>
                  <a:noFill/>
                </a:ln>
                <a:solidFill>
                  <a:srgbClr val="002060"/>
                </a:solidFill>
                <a:effectLst/>
                <a:uLnTx/>
                <a:uFillTx/>
                <a:latin typeface="+mn-lt"/>
                <a:ea typeface="+mn-ea"/>
                <a:cs typeface="+mn-cs"/>
              </a:rPr>
              <a:t>{ </a:t>
            </a:r>
            <a:endParaRPr kumimoji="0" lang="en-US" sz="1800" b="1" i="0" u="none" strike="noStrike" kern="1200" cap="none" spc="0" normalizeH="0" baseline="0" noProof="0" dirty="0" smtClean="0">
              <a:ln>
                <a:noFill/>
              </a:ln>
              <a:solidFill>
                <a:srgbClr val="002060"/>
              </a:solidFill>
              <a:effectLst/>
              <a:uLnTx/>
              <a:uFillTx/>
              <a:latin typeface="+mn-lt"/>
              <a:ea typeface="+mn-ea"/>
              <a:cs typeface="+mn-cs"/>
            </a:endParaRPr>
          </a:p>
          <a:p>
            <a:pPr marL="457200" marR="0" lvl="1"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err="1" smtClean="0">
                <a:ln>
                  <a:noFill/>
                </a:ln>
                <a:solidFill>
                  <a:srgbClr val="002060"/>
                </a:solidFill>
                <a:effectLst/>
                <a:uLnTx/>
                <a:uFillTx/>
                <a:latin typeface="+mn-lt"/>
                <a:ea typeface="+mn-ea"/>
                <a:cs typeface="+mn-cs"/>
              </a:rPr>
              <a:t>int</a:t>
            </a:r>
            <a:r>
              <a:rPr kumimoji="0" lang="en-US" sz="1800" b="1" i="0" u="none" strike="noStrike" kern="1200" cap="none" spc="0" normalizeH="0" baseline="0" noProof="0" dirty="0" smtClean="0">
                <a:ln>
                  <a:noFill/>
                </a:ln>
                <a:solidFill>
                  <a:srgbClr val="002060"/>
                </a:solidFill>
                <a:effectLst/>
                <a:uLnTx/>
                <a:uFillTx/>
                <a:latin typeface="+mn-lt"/>
                <a:ea typeface="+mn-ea"/>
                <a:cs typeface="+mn-cs"/>
              </a:rPr>
              <a:t> number, result; </a:t>
            </a:r>
            <a:endParaRPr kumimoji="0" lang="en-US" sz="1800" b="1" i="0" u="none" strike="noStrike" kern="1200" cap="none" spc="0" normalizeH="0" baseline="0" noProof="0" dirty="0" smtClean="0">
              <a:ln>
                <a:noFill/>
              </a:ln>
              <a:solidFill>
                <a:srgbClr val="002060"/>
              </a:solidFill>
              <a:effectLst/>
              <a:uLnTx/>
              <a:uFillTx/>
              <a:latin typeface="+mn-lt"/>
              <a:ea typeface="+mn-ea"/>
              <a:cs typeface="+mn-cs"/>
            </a:endParaRPr>
          </a:p>
          <a:p>
            <a:pPr marL="457200" marR="0" lvl="1"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err="1" smtClean="0">
                <a:ln>
                  <a:noFill/>
                </a:ln>
                <a:solidFill>
                  <a:srgbClr val="002060"/>
                </a:solidFill>
                <a:effectLst/>
                <a:uLnTx/>
                <a:uFillTx/>
                <a:latin typeface="+mn-lt"/>
                <a:ea typeface="+mn-ea"/>
                <a:cs typeface="+mn-cs"/>
              </a:rPr>
              <a:t>printf</a:t>
            </a:r>
            <a:r>
              <a:rPr kumimoji="0" lang="en-US" sz="1800" b="1" i="0" u="none" strike="noStrike" kern="1200" cap="none" spc="0" normalizeH="0" baseline="0" noProof="0" dirty="0" smtClean="0">
                <a:ln>
                  <a:noFill/>
                </a:ln>
                <a:solidFill>
                  <a:srgbClr val="002060"/>
                </a:solidFill>
                <a:effectLst/>
                <a:uLnTx/>
                <a:uFillTx/>
                <a:latin typeface="+mn-lt"/>
                <a:ea typeface="+mn-ea"/>
                <a:cs typeface="+mn-cs"/>
              </a:rPr>
              <a:t>("Enter a positive integer: ");</a:t>
            </a:r>
            <a:endParaRPr kumimoji="0" lang="en-US" sz="1800" b="1" i="0" u="none" strike="noStrike" kern="1200" cap="none" spc="0" normalizeH="0" baseline="0" noProof="0" dirty="0" smtClean="0">
              <a:ln>
                <a:noFill/>
              </a:ln>
              <a:solidFill>
                <a:srgbClr val="002060"/>
              </a:solidFill>
              <a:effectLst/>
              <a:uLnTx/>
              <a:uFillTx/>
              <a:latin typeface="+mn-lt"/>
              <a:ea typeface="+mn-ea"/>
              <a:cs typeface="+mn-cs"/>
            </a:endParaRPr>
          </a:p>
          <a:p>
            <a:pPr marL="457200" marR="0" lvl="1"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smtClean="0">
                <a:ln>
                  <a:noFill/>
                </a:ln>
                <a:solidFill>
                  <a:srgbClr val="002060"/>
                </a:solidFill>
                <a:effectLst/>
                <a:uLnTx/>
                <a:uFillTx/>
                <a:latin typeface="+mn-lt"/>
                <a:ea typeface="+mn-ea"/>
                <a:cs typeface="+mn-cs"/>
              </a:rPr>
              <a:t> </a:t>
            </a:r>
            <a:r>
              <a:rPr kumimoji="0" lang="en-US" sz="1800" b="1" i="0" u="none" strike="noStrike" kern="1200" cap="none" spc="0" normalizeH="0" baseline="0" noProof="0" dirty="0" err="1" smtClean="0">
                <a:ln>
                  <a:noFill/>
                </a:ln>
                <a:solidFill>
                  <a:srgbClr val="002060"/>
                </a:solidFill>
                <a:effectLst/>
                <a:uLnTx/>
                <a:uFillTx/>
                <a:latin typeface="+mn-lt"/>
                <a:ea typeface="+mn-ea"/>
                <a:cs typeface="+mn-cs"/>
              </a:rPr>
              <a:t>scanf</a:t>
            </a:r>
            <a:r>
              <a:rPr kumimoji="0" lang="en-US" sz="1800" b="1" i="0" u="none" strike="noStrike" kern="1200" cap="none" spc="0" normalizeH="0" baseline="0" noProof="0" dirty="0" smtClean="0">
                <a:ln>
                  <a:noFill/>
                </a:ln>
                <a:solidFill>
                  <a:srgbClr val="002060"/>
                </a:solidFill>
                <a:effectLst/>
                <a:uLnTx/>
                <a:uFillTx/>
                <a:latin typeface="+mn-lt"/>
                <a:ea typeface="+mn-ea"/>
                <a:cs typeface="+mn-cs"/>
              </a:rPr>
              <a:t>("%d", &amp;number); </a:t>
            </a:r>
            <a:endParaRPr kumimoji="0" lang="en-US" sz="1800" b="1" i="0" u="none" strike="noStrike" kern="1200" cap="none" spc="0" normalizeH="0" baseline="0" noProof="0" dirty="0" smtClean="0">
              <a:ln>
                <a:noFill/>
              </a:ln>
              <a:solidFill>
                <a:srgbClr val="002060"/>
              </a:solidFill>
              <a:effectLst/>
              <a:uLnTx/>
              <a:uFillTx/>
              <a:latin typeface="+mn-lt"/>
              <a:ea typeface="+mn-ea"/>
              <a:cs typeface="+mn-cs"/>
            </a:endParaRPr>
          </a:p>
          <a:p>
            <a:pPr marL="457200" marR="0" lvl="1" indent="0" algn="l" defTabSz="914400" rtl="0" eaLnBrk="1" fontAlgn="base" latinLnBrk="0" hangingPunct="1">
              <a:lnSpc>
                <a:spcPct val="100000"/>
              </a:lnSpc>
              <a:spcBef>
                <a:spcPct val="0"/>
              </a:spcBef>
              <a:spcAft>
                <a:spcPct val="0"/>
              </a:spcAft>
              <a:buClrTx/>
              <a:buSzTx/>
              <a:buFontTx/>
              <a:buNone/>
              <a:defRPr/>
            </a:pPr>
            <a:endParaRPr kumimoji="0" lang="en-US" sz="1800" b="1" i="0" u="none" strike="noStrike" kern="1200" cap="none" spc="0" normalizeH="0" baseline="0" noProof="0" dirty="0" smtClean="0">
              <a:ln>
                <a:noFill/>
              </a:ln>
              <a:solidFill>
                <a:srgbClr val="002060"/>
              </a:solidFill>
              <a:effectLst/>
              <a:uLnTx/>
              <a:uFillTx/>
              <a:latin typeface="+mn-lt"/>
              <a:ea typeface="+mn-ea"/>
              <a:cs typeface="+mn-cs"/>
            </a:endParaRPr>
          </a:p>
          <a:p>
            <a:pPr marL="457200" marR="0" lvl="1"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smtClean="0">
                <a:ln>
                  <a:noFill/>
                </a:ln>
                <a:solidFill>
                  <a:srgbClr val="002060"/>
                </a:solidFill>
                <a:effectLst/>
                <a:uLnTx/>
                <a:uFillTx/>
                <a:latin typeface="+mn-lt"/>
                <a:ea typeface="+mn-ea"/>
                <a:cs typeface="+mn-cs"/>
              </a:rPr>
              <a:t>result = sum(number); </a:t>
            </a:r>
            <a:endParaRPr kumimoji="0" lang="en-US" sz="1800" b="1" i="0" u="none" strike="noStrike" kern="1200" cap="none" spc="0" normalizeH="0" baseline="0" noProof="0" dirty="0" smtClean="0">
              <a:ln>
                <a:noFill/>
              </a:ln>
              <a:solidFill>
                <a:srgbClr val="002060"/>
              </a:solidFill>
              <a:effectLst/>
              <a:uLnTx/>
              <a:uFillTx/>
              <a:latin typeface="+mn-lt"/>
              <a:ea typeface="+mn-ea"/>
              <a:cs typeface="+mn-cs"/>
            </a:endParaRPr>
          </a:p>
          <a:p>
            <a:pPr marL="457200" marR="0" lvl="1"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err="1" smtClean="0">
                <a:ln>
                  <a:noFill/>
                </a:ln>
                <a:solidFill>
                  <a:srgbClr val="002060"/>
                </a:solidFill>
                <a:effectLst/>
                <a:uLnTx/>
                <a:uFillTx/>
                <a:latin typeface="+mn-lt"/>
                <a:ea typeface="+mn-ea"/>
                <a:cs typeface="+mn-cs"/>
              </a:rPr>
              <a:t>printf</a:t>
            </a:r>
            <a:r>
              <a:rPr kumimoji="0" lang="en-US" sz="1800" b="1" i="0" u="none" strike="noStrike" kern="1200" cap="none" spc="0" normalizeH="0" baseline="0" noProof="0" dirty="0" smtClean="0">
                <a:ln>
                  <a:noFill/>
                </a:ln>
                <a:solidFill>
                  <a:srgbClr val="002060"/>
                </a:solidFill>
                <a:effectLst/>
                <a:uLnTx/>
                <a:uFillTx/>
                <a:latin typeface="+mn-lt"/>
                <a:ea typeface="+mn-ea"/>
                <a:cs typeface="+mn-cs"/>
              </a:rPr>
              <a:t>("sum=%d", result); </a:t>
            </a:r>
            <a:endParaRPr kumimoji="0" lang="en-US" sz="1800" b="1" i="0" u="none" strike="noStrike" kern="1200" cap="none" spc="0" normalizeH="0" baseline="0" noProof="0" dirty="0" smtClean="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smtClean="0">
                <a:ln>
                  <a:noFill/>
                </a:ln>
                <a:solidFill>
                  <a:srgbClr val="002060"/>
                </a:solidFill>
                <a:effectLst/>
                <a:uLnTx/>
                <a:uFillTx/>
                <a:latin typeface="+mn-lt"/>
                <a:ea typeface="+mn-ea"/>
                <a:cs typeface="+mn-cs"/>
              </a:rPr>
              <a:t>}</a:t>
            </a:r>
            <a:endParaRPr kumimoji="0" lang="en-US" sz="1800" b="1" i="0" u="none" strike="noStrike" kern="1200" cap="none" spc="0" normalizeH="0" baseline="0" noProof="0" dirty="0" smtClean="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1" i="0" u="none" strike="noStrike" kern="1200" cap="none" spc="0" normalizeH="0" baseline="0" noProof="0" dirty="0" smtClean="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1" i="0" u="none" strike="noStrike" kern="1200" cap="none" spc="0" normalizeH="0" baseline="0" noProof="0" dirty="0" smtClean="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1" i="0" u="none" strike="noStrike" kern="1200" cap="none" spc="0" normalizeH="0" baseline="0" noProof="0" dirty="0" smtClean="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smtClean="0">
                <a:ln>
                  <a:noFill/>
                </a:ln>
                <a:solidFill>
                  <a:srgbClr val="002060"/>
                </a:solidFill>
                <a:effectLst/>
                <a:uLnTx/>
                <a:uFillTx/>
                <a:latin typeface="+mn-lt"/>
                <a:ea typeface="+mn-ea"/>
                <a:cs typeface="+mn-cs"/>
              </a:rPr>
              <a:t> </a:t>
            </a:r>
            <a:r>
              <a:rPr kumimoji="0" lang="en-US" sz="1800" b="1" i="0" u="none" strike="noStrike" kern="1200" cap="none" spc="0" normalizeH="0" baseline="0" noProof="0" dirty="0" err="1" smtClean="0">
                <a:ln>
                  <a:noFill/>
                </a:ln>
                <a:solidFill>
                  <a:srgbClr val="002060"/>
                </a:solidFill>
                <a:effectLst/>
                <a:uLnTx/>
                <a:uFillTx/>
                <a:latin typeface="+mn-lt"/>
                <a:ea typeface="+mn-ea"/>
                <a:cs typeface="+mn-cs"/>
              </a:rPr>
              <a:t>int</a:t>
            </a:r>
            <a:r>
              <a:rPr kumimoji="0" lang="en-US" sz="1800" b="1" i="0" u="none" strike="noStrike" kern="1200" cap="none" spc="0" normalizeH="0" baseline="0" noProof="0" dirty="0" smtClean="0">
                <a:ln>
                  <a:noFill/>
                </a:ln>
                <a:solidFill>
                  <a:srgbClr val="002060"/>
                </a:solidFill>
                <a:effectLst/>
                <a:uLnTx/>
                <a:uFillTx/>
                <a:latin typeface="+mn-lt"/>
                <a:ea typeface="+mn-ea"/>
                <a:cs typeface="+mn-cs"/>
              </a:rPr>
              <a:t> sum(</a:t>
            </a:r>
            <a:r>
              <a:rPr kumimoji="0" lang="en-US" sz="1800" b="1" i="0" u="none" strike="noStrike" kern="1200" cap="none" spc="0" normalizeH="0" baseline="0" noProof="0" dirty="0" err="1" smtClean="0">
                <a:ln>
                  <a:noFill/>
                </a:ln>
                <a:solidFill>
                  <a:srgbClr val="002060"/>
                </a:solidFill>
                <a:effectLst/>
                <a:uLnTx/>
                <a:uFillTx/>
                <a:latin typeface="+mn-lt"/>
                <a:ea typeface="+mn-ea"/>
                <a:cs typeface="+mn-cs"/>
              </a:rPr>
              <a:t>int</a:t>
            </a:r>
            <a:r>
              <a:rPr kumimoji="0" lang="en-US" sz="1800" b="1" i="0" u="none" strike="noStrike" kern="1200" cap="none" spc="0" normalizeH="0" baseline="0" noProof="0" dirty="0" smtClean="0">
                <a:ln>
                  <a:noFill/>
                </a:ln>
                <a:solidFill>
                  <a:srgbClr val="002060"/>
                </a:solidFill>
                <a:effectLst/>
                <a:uLnTx/>
                <a:uFillTx/>
                <a:latin typeface="+mn-lt"/>
                <a:ea typeface="+mn-ea"/>
                <a:cs typeface="+mn-cs"/>
              </a:rPr>
              <a:t> num) </a:t>
            </a:r>
            <a:endParaRPr kumimoji="0" lang="en-US" sz="1800" b="1" i="0" u="none" strike="noStrike" kern="1200" cap="none" spc="0" normalizeH="0" baseline="0" noProof="0" dirty="0" smtClean="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smtClean="0">
                <a:ln>
                  <a:noFill/>
                </a:ln>
                <a:solidFill>
                  <a:srgbClr val="002060"/>
                </a:solidFill>
                <a:effectLst/>
                <a:uLnTx/>
                <a:uFillTx/>
                <a:latin typeface="+mn-lt"/>
                <a:ea typeface="+mn-ea"/>
                <a:cs typeface="+mn-cs"/>
              </a:rPr>
              <a:t>{ </a:t>
            </a:r>
            <a:endParaRPr kumimoji="0" lang="en-US" sz="1800" b="1" i="0" u="none" strike="noStrike" kern="1200" cap="none" spc="0" normalizeH="0" baseline="0" noProof="0" dirty="0" smtClean="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smtClean="0">
                <a:ln>
                  <a:noFill/>
                </a:ln>
                <a:solidFill>
                  <a:srgbClr val="002060"/>
                </a:solidFill>
                <a:effectLst/>
                <a:uLnTx/>
                <a:uFillTx/>
                <a:latin typeface="+mn-lt"/>
                <a:ea typeface="+mn-ea"/>
                <a:cs typeface="+mn-cs"/>
              </a:rPr>
              <a:t>if (num!=0) </a:t>
            </a:r>
            <a:endParaRPr kumimoji="0" lang="en-US" sz="1800" b="1" i="0" u="none" strike="noStrike" kern="1200" cap="none" spc="0" normalizeH="0" baseline="0" noProof="0" dirty="0" smtClean="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smtClean="0">
                <a:ln>
                  <a:noFill/>
                </a:ln>
                <a:solidFill>
                  <a:srgbClr val="002060"/>
                </a:solidFill>
                <a:effectLst/>
                <a:uLnTx/>
                <a:uFillTx/>
                <a:latin typeface="+mn-lt"/>
                <a:ea typeface="+mn-ea"/>
                <a:cs typeface="+mn-cs"/>
              </a:rPr>
              <a:t>	return num + sum(num-1); // sum() function calls itself </a:t>
            </a:r>
            <a:endParaRPr kumimoji="0" lang="en-US" sz="1800" b="1" i="0" u="none" strike="noStrike" kern="1200" cap="none" spc="0" normalizeH="0" baseline="0" noProof="0" dirty="0" smtClean="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smtClean="0">
                <a:ln>
                  <a:noFill/>
                </a:ln>
                <a:solidFill>
                  <a:srgbClr val="002060"/>
                </a:solidFill>
                <a:effectLst/>
                <a:uLnTx/>
                <a:uFillTx/>
                <a:latin typeface="+mn-lt"/>
                <a:ea typeface="+mn-ea"/>
                <a:cs typeface="+mn-cs"/>
              </a:rPr>
              <a:t>else </a:t>
            </a:r>
            <a:endParaRPr kumimoji="0" lang="en-US" sz="1800" b="1" i="0" u="none" strike="noStrike" kern="1200" cap="none" spc="0" normalizeH="0" baseline="0" noProof="0" dirty="0" smtClean="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smtClean="0">
                <a:ln>
                  <a:noFill/>
                </a:ln>
                <a:solidFill>
                  <a:srgbClr val="002060"/>
                </a:solidFill>
                <a:effectLst/>
                <a:uLnTx/>
                <a:uFillTx/>
                <a:latin typeface="+mn-lt"/>
                <a:ea typeface="+mn-ea"/>
                <a:cs typeface="+mn-cs"/>
              </a:rPr>
              <a:t>	return num;</a:t>
            </a:r>
            <a:endParaRPr kumimoji="0" lang="en-US" sz="1800" b="1" i="0" u="none" strike="noStrike" kern="1200" cap="none" spc="0" normalizeH="0" baseline="0" noProof="0" dirty="0" smtClean="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smtClean="0">
                <a:ln>
                  <a:noFill/>
                </a:ln>
                <a:solidFill>
                  <a:srgbClr val="002060"/>
                </a:solidFill>
                <a:effectLst/>
                <a:uLnTx/>
                <a:uFillTx/>
                <a:latin typeface="+mn-lt"/>
                <a:ea typeface="+mn-ea"/>
                <a:cs typeface="+mn-cs"/>
              </a:rPr>
              <a:t> }</a:t>
            </a:r>
            <a:endParaRPr kumimoji="0" lang="en-US" sz="1800" b="1" i="0" u="none" strike="noStrike" kern="1200" cap="none" spc="0" normalizeH="0" baseline="0" noProof="0" dirty="0" smtClean="0">
              <a:ln>
                <a:noFill/>
              </a:ln>
              <a:solidFill>
                <a:srgbClr val="002060"/>
              </a:solidFill>
              <a:effectLst/>
              <a:uLnTx/>
              <a:uFillTx/>
              <a:latin typeface="+mn-lt"/>
              <a:ea typeface="+mn-ea"/>
              <a:cs typeface="+mn-cs"/>
            </a:endParaRPr>
          </a:p>
        </p:txBody>
      </p:sp>
      <p:sp>
        <p:nvSpPr>
          <p:cNvPr id="7" name="Rectangle 6"/>
          <p:cNvSpPr/>
          <p:nvPr/>
        </p:nvSpPr>
        <p:spPr>
          <a:xfrm>
            <a:off x="5791200" y="1905000"/>
            <a:ext cx="3352800" cy="2438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smtClean="0">
              <a:ln>
                <a:noFill/>
              </a:ln>
              <a:solidFill>
                <a:schemeClr val="lt1"/>
              </a:solidFill>
              <a:effectLst/>
              <a:uLnTx/>
              <a:uFillTx/>
              <a:latin typeface="+mn-lt"/>
              <a:ea typeface="+mn-ea"/>
              <a:cs typeface="+mn-cs"/>
            </a:endParaRPr>
          </a:p>
        </p:txBody>
      </p:sp>
      <p:sp>
        <p:nvSpPr>
          <p:cNvPr id="53253" name="TextBox 8"/>
          <p:cNvSpPr txBox="1"/>
          <p:nvPr/>
        </p:nvSpPr>
        <p:spPr>
          <a:xfrm>
            <a:off x="5943600" y="2209800"/>
            <a:ext cx="2971800" cy="1938338"/>
          </a:xfrm>
          <a:prstGeom prst="rect">
            <a:avLst/>
          </a:prstGeom>
          <a:noFill/>
          <a:ln w="9525">
            <a:noFill/>
          </a:ln>
        </p:spPr>
        <p:txBody>
          <a:bodyPr anchor="t" anchorCtr="0">
            <a:spAutoFit/>
          </a:bodyPr>
          <a:p>
            <a:r>
              <a:rPr lang="en-US" altLang="en-GB" sz="2000" b="1" dirty="0">
                <a:solidFill>
                  <a:schemeClr val="bg1"/>
                </a:solidFill>
                <a:latin typeface="Arial" panose="020B0604020202020204" pitchFamily="34" charset="0"/>
              </a:rPr>
              <a:t>RUN</a:t>
            </a:r>
            <a:endParaRPr lang="en-US" altLang="en-GB" sz="2000" b="1" dirty="0">
              <a:solidFill>
                <a:schemeClr val="bg1"/>
              </a:solidFill>
              <a:latin typeface="Arial" panose="020B0604020202020204" pitchFamily="34" charset="0"/>
            </a:endParaRPr>
          </a:p>
          <a:p>
            <a:endParaRPr lang="en-US" altLang="en-GB" sz="2000" b="1" dirty="0">
              <a:solidFill>
                <a:schemeClr val="bg1"/>
              </a:solidFill>
              <a:latin typeface="Arial" panose="020B0604020202020204" pitchFamily="34" charset="0"/>
            </a:endParaRPr>
          </a:p>
          <a:p>
            <a:r>
              <a:rPr lang="en-US" altLang="en-GB" sz="2000" b="1" dirty="0">
                <a:solidFill>
                  <a:schemeClr val="bg1"/>
                </a:solidFill>
                <a:latin typeface="Arial" panose="020B0604020202020204" pitchFamily="34" charset="0"/>
              </a:rPr>
              <a:t>Enter a positive integer: </a:t>
            </a:r>
            <a:endParaRPr lang="en-US" altLang="en-GB" sz="2000" b="1" dirty="0">
              <a:solidFill>
                <a:schemeClr val="bg1"/>
              </a:solidFill>
              <a:latin typeface="Arial" panose="020B0604020202020204" pitchFamily="34" charset="0"/>
            </a:endParaRPr>
          </a:p>
          <a:p>
            <a:r>
              <a:rPr lang="en-US" altLang="en-GB" sz="2000" b="1" dirty="0">
                <a:solidFill>
                  <a:schemeClr val="bg1"/>
                </a:solidFill>
                <a:latin typeface="Arial" panose="020B0604020202020204" pitchFamily="34" charset="0"/>
              </a:rPr>
              <a:t>3</a:t>
            </a:r>
            <a:endParaRPr lang="en-US" altLang="en-GB" sz="2000" b="1" dirty="0">
              <a:solidFill>
                <a:schemeClr val="bg1"/>
              </a:solidFill>
              <a:latin typeface="Arial" panose="020B0604020202020204" pitchFamily="34" charset="0"/>
            </a:endParaRPr>
          </a:p>
          <a:p>
            <a:r>
              <a:rPr lang="en-US" altLang="en-GB" sz="2000" b="1" dirty="0">
                <a:solidFill>
                  <a:schemeClr val="bg1"/>
                </a:solidFill>
                <a:latin typeface="Arial" panose="020B0604020202020204" pitchFamily="34" charset="0"/>
              </a:rPr>
              <a:t>6</a:t>
            </a:r>
            <a:endParaRPr lang="en-US" altLang="en-GB" sz="2000" b="1" dirty="0">
              <a:solidFill>
                <a:schemeClr val="bg1"/>
              </a:solidFill>
              <a:latin typeface="Arial" panose="020B0604020202020204" pitchFamily="34" charset="0"/>
            </a:endParaRPr>
          </a:p>
        </p:txBody>
      </p:sp>
      <p:sp>
        <p:nvSpPr>
          <p:cNvPr id="10" name="Rectangle 9"/>
          <p:cNvSpPr/>
          <p:nvPr/>
        </p:nvSpPr>
        <p:spPr>
          <a:xfrm>
            <a:off x="4648200" y="304800"/>
            <a:ext cx="4267200" cy="1066800"/>
          </a:xfrm>
          <a:prstGeom prst="rect">
            <a:avLst/>
          </a:prstGeom>
          <a:solidFill>
            <a:srgbClr val="0070C0"/>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smtClean="0">
                <a:ln>
                  <a:noFill/>
                </a:ln>
                <a:solidFill>
                  <a:schemeClr val="lt1"/>
                </a:solidFill>
                <a:effectLst/>
                <a:uLnTx/>
                <a:uFillTx/>
                <a:latin typeface="+mn-lt"/>
                <a:ea typeface="+mn-ea"/>
                <a:cs typeface="+mn-cs"/>
              </a:rPr>
              <a:t>Sum of Natural Numbers Using Recursion</a:t>
            </a:r>
            <a:endParaRPr kumimoji="0" lang="en-US" sz="1800" b="0" i="0" u="none" strike="noStrike" kern="1200" cap="none" spc="0" normalizeH="0" baseline="0" noProof="0" dirty="0" smtClean="0">
              <a:ln>
                <a:noFill/>
              </a:ln>
              <a:solidFill>
                <a:schemeClr val="lt1"/>
              </a:solidFill>
              <a:effectLst/>
              <a:uLnTx/>
              <a:uFillTx/>
              <a:latin typeface="+mn-lt"/>
              <a:ea typeface="+mn-ea"/>
              <a:cs typeface="+mn-cs"/>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Rectangle 6"/>
          <p:cNvSpPr/>
          <p:nvPr/>
        </p:nvSpPr>
        <p:spPr>
          <a:xfrm>
            <a:off x="0" y="228600"/>
            <a:ext cx="9144000" cy="6324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smtClean="0">
              <a:ln>
                <a:noFill/>
              </a:ln>
              <a:solidFill>
                <a:schemeClr val="lt1"/>
              </a:solidFill>
              <a:effectLst/>
              <a:uLnTx/>
              <a:uFillTx/>
              <a:latin typeface="+mn-lt"/>
              <a:ea typeface="+mn-ea"/>
              <a:cs typeface="+mn-cs"/>
            </a:endParaRPr>
          </a:p>
        </p:txBody>
      </p:sp>
      <p:sp>
        <p:nvSpPr>
          <p:cNvPr id="2" name="Title 1"/>
          <p:cNvSpPr>
            <a:spLocks noGrp="1"/>
          </p:cNvSpPr>
          <p:nvPr>
            <p:ph type="title"/>
          </p:nvPr>
        </p:nvSpPr>
        <p:spPr>
          <a:xfrm>
            <a:off x="611188" y="476250"/>
            <a:ext cx="8183563" cy="1052513"/>
          </a:xfrm>
        </p:spPr>
        <p:txBody>
          <a:bodyPr vert="horz" anchor="b">
            <a:norm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3600" b="1" i="0" u="none" strike="noStrike" kern="1200" cap="none" spc="0" normalizeH="0" baseline="0" noProof="0" dirty="0">
              <a:ln>
                <a:noFill/>
              </a:ln>
              <a:solidFill>
                <a:srgbClr val="5C9965"/>
              </a:solidFill>
              <a:effectLst>
                <a:outerShdw blurRad="53975" dist="22860" dir="5400000" algn="tl" rotWithShape="0">
                  <a:srgbClr val="000000">
                    <a:alpha val="55000"/>
                  </a:srgbClr>
                </a:outerShdw>
              </a:effectLst>
              <a:uLnTx/>
              <a:uFillTx/>
              <a:latin typeface="+mj-lt"/>
              <a:ea typeface="+mj-ea"/>
              <a:cs typeface="+mj-cs"/>
            </a:endParaRPr>
          </a:p>
        </p:txBody>
      </p:sp>
      <p:sp>
        <p:nvSpPr>
          <p:cNvPr id="54275" name="Content Placeholder 2"/>
          <p:cNvSpPr>
            <a:spLocks noGrp="1"/>
          </p:cNvSpPr>
          <p:nvPr>
            <p:ph idx="1"/>
          </p:nvPr>
        </p:nvSpPr>
        <p:spPr>
          <a:xfrm>
            <a:off x="611188" y="1628775"/>
            <a:ext cx="8183562" cy="4187825"/>
          </a:xfrm>
        </p:spPr>
        <p:txBody>
          <a:bodyPr wrap="square" lIns="182880" tIns="91440" rIns="91440" bIns="45720" anchor="t" anchorCtr="0"/>
          <a:p>
            <a:endParaRPr lang="en-US" altLang="en-GB" dirty="0"/>
          </a:p>
        </p:txBody>
      </p:sp>
      <p:sp>
        <p:nvSpPr>
          <p:cNvPr id="4" name="Footer Placeholder 3"/>
          <p:cNvSpPr txBox="1">
            <a:spLocks noGrp="1"/>
          </p:cNvSpPr>
          <p:nvPr>
            <p:ph type="ftr" sz="quarter" idx="3"/>
          </p:nvPr>
        </p:nvSpPr>
        <p:spPr>
          <a:noFill/>
        </p:spPr>
        <p:txBody>
          <a:bodyPr anchor="b"/>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smtClean="0">
                <a:ln>
                  <a:noFill/>
                </a:ln>
                <a:solidFill>
                  <a:srgbClr val="C6E7FC">
                    <a:shade val="50000"/>
                  </a:srgbClr>
                </a:solidFill>
                <a:effectLst/>
                <a:uLnTx/>
                <a:uFillTx/>
                <a:latin typeface="+mn-lt"/>
                <a:ea typeface="+mn-ea"/>
                <a:cs typeface="+mn-cs"/>
              </a:rPr>
              <a:t>© Oxford University Press 2013. All rights reserved.</a:t>
            </a:r>
            <a:endParaRPr kumimoji="0" lang="en-US" sz="1000" b="0" i="0" u="none" strike="noStrike" kern="1200" cap="none" spc="0" normalizeH="0" baseline="0" noProof="0">
              <a:ln>
                <a:noFill/>
              </a:ln>
              <a:solidFill>
                <a:srgbClr val="C6E7FC">
                  <a:shade val="50000"/>
                </a:srgbClr>
              </a:solidFill>
              <a:effectLst/>
              <a:uLnTx/>
              <a:uFillTx/>
              <a:latin typeface="+mn-lt"/>
              <a:ea typeface="+mn-ea"/>
              <a:cs typeface="+mn-cs"/>
            </a:endParaRPr>
          </a:p>
        </p:txBody>
      </p:sp>
      <p:pic>
        <p:nvPicPr>
          <p:cNvPr id="104450" name="Picture 2" descr="Calculation of sum of natural number using recursion"/>
          <p:cNvPicPr>
            <a:picLocks noChangeAspect="1" noChangeArrowheads="1"/>
          </p:cNvPicPr>
          <p:nvPr/>
        </p:nvPicPr>
        <p:blipFill>
          <a:blip r:embed="rId1"/>
          <a:srcRect/>
          <a:stretch>
            <a:fillRect/>
          </a:stretch>
        </p:blipFill>
        <p:spPr bwMode="auto">
          <a:xfrm>
            <a:off x="457200" y="0"/>
            <a:ext cx="8382000" cy="6858000"/>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11188" y="476250"/>
            <a:ext cx="8183563" cy="1052513"/>
          </a:xfrm>
        </p:spPr>
        <p:txBody>
          <a:bodyPr vert="horz" anchor="b">
            <a:norm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3600" b="1" i="0" u="none" strike="noStrike" kern="1200" cap="none" spc="0" normalizeH="0" baseline="0" noProof="0">
              <a:ln>
                <a:noFill/>
              </a:ln>
              <a:solidFill>
                <a:srgbClr val="5C9965"/>
              </a:solidFill>
              <a:effectLst>
                <a:outerShdw blurRad="53975" dist="22860" dir="5400000" algn="tl" rotWithShape="0">
                  <a:srgbClr val="000000">
                    <a:alpha val="55000"/>
                  </a:srgbClr>
                </a:outerShdw>
              </a:effectLst>
              <a:uLnTx/>
              <a:uFillTx/>
              <a:latin typeface="+mj-lt"/>
              <a:ea typeface="+mj-ea"/>
              <a:cs typeface="+mj-cs"/>
            </a:endParaRPr>
          </a:p>
        </p:txBody>
      </p:sp>
      <p:sp>
        <p:nvSpPr>
          <p:cNvPr id="55298" name="Content Placeholder 2"/>
          <p:cNvSpPr>
            <a:spLocks noGrp="1"/>
          </p:cNvSpPr>
          <p:nvPr>
            <p:ph idx="1"/>
          </p:nvPr>
        </p:nvSpPr>
        <p:spPr>
          <a:xfrm>
            <a:off x="611188" y="1628775"/>
            <a:ext cx="8183562" cy="4187825"/>
          </a:xfrm>
        </p:spPr>
        <p:txBody>
          <a:bodyPr wrap="square" lIns="182880" tIns="91440" rIns="91440" bIns="45720" anchor="t" anchorCtr="0"/>
          <a:p>
            <a:endParaRPr lang="en-US" altLang="en-GB" dirty="0"/>
          </a:p>
        </p:txBody>
      </p:sp>
      <p:sp>
        <p:nvSpPr>
          <p:cNvPr id="4" name="Footer Placeholder 3"/>
          <p:cNvSpPr txBox="1">
            <a:spLocks noGrp="1"/>
          </p:cNvSpPr>
          <p:nvPr>
            <p:ph type="ftr" sz="quarter" idx="3"/>
          </p:nvPr>
        </p:nvSpPr>
        <p:spPr>
          <a:noFill/>
        </p:spPr>
        <p:txBody>
          <a:bodyPr anchor="b"/>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smtClean="0">
                <a:ln>
                  <a:noFill/>
                </a:ln>
                <a:solidFill>
                  <a:srgbClr val="C6E7FC">
                    <a:shade val="50000"/>
                  </a:srgbClr>
                </a:solidFill>
                <a:effectLst/>
                <a:uLnTx/>
                <a:uFillTx/>
                <a:latin typeface="+mn-lt"/>
                <a:ea typeface="+mn-ea"/>
                <a:cs typeface="+mn-cs"/>
              </a:rPr>
              <a:t>© Oxford University Press 2013. All rights reserved.</a:t>
            </a:r>
            <a:endParaRPr kumimoji="0" lang="en-US" sz="1000" b="0" i="0" u="none" strike="noStrike" kern="1200" cap="none" spc="0" normalizeH="0" baseline="0" noProof="0">
              <a:ln>
                <a:noFill/>
              </a:ln>
              <a:solidFill>
                <a:srgbClr val="C6E7FC">
                  <a:shade val="50000"/>
                </a:srgbClr>
              </a:solidFill>
              <a:effectLst/>
              <a:uLnTx/>
              <a:uFillTx/>
              <a:latin typeface="+mn-lt"/>
              <a:ea typeface="+mn-ea"/>
              <a:cs typeface="+mn-cs"/>
            </a:endParaRPr>
          </a:p>
        </p:txBody>
      </p:sp>
      <p:sp>
        <p:nvSpPr>
          <p:cNvPr id="5" name="Rectangle 4"/>
          <p:cNvSpPr/>
          <p:nvPr/>
        </p:nvSpPr>
        <p:spPr>
          <a:xfrm>
            <a:off x="228600" y="304800"/>
            <a:ext cx="8686800" cy="6553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2060"/>
                </a:solidFill>
                <a:effectLst/>
                <a:uLnTx/>
                <a:uFillTx/>
                <a:latin typeface="+mn-lt"/>
                <a:ea typeface="+mn-ea"/>
                <a:cs typeface="+mn-cs"/>
              </a:rPr>
              <a:t>#include &lt;</a:t>
            </a:r>
            <a:r>
              <a:rPr kumimoji="0" lang="en-US" sz="1800" b="1" i="0" u="none" strike="noStrike" kern="1200" cap="none" spc="0" normalizeH="0" baseline="0" noProof="0" dirty="0" err="1">
                <a:ln>
                  <a:noFill/>
                </a:ln>
                <a:solidFill>
                  <a:srgbClr val="002060"/>
                </a:solidFill>
                <a:effectLst/>
                <a:uLnTx/>
                <a:uFillTx/>
                <a:latin typeface="+mn-lt"/>
                <a:ea typeface="+mn-ea"/>
                <a:cs typeface="+mn-cs"/>
              </a:rPr>
              <a:t>stdio.h</a:t>
            </a:r>
            <a:r>
              <a:rPr kumimoji="0" lang="en-US" sz="1800" b="1" i="0" u="none" strike="noStrike" kern="1200" cap="none" spc="0" normalizeH="0" baseline="0" noProof="0" dirty="0">
                <a:ln>
                  <a:noFill/>
                </a:ln>
                <a:solidFill>
                  <a:srgbClr val="002060"/>
                </a:solidFill>
                <a:effectLst/>
                <a:uLnTx/>
                <a:uFillTx/>
                <a:latin typeface="+mn-lt"/>
                <a:ea typeface="+mn-ea"/>
                <a:cs typeface="+mn-cs"/>
              </a:rPr>
              <a:t>&gt; </a:t>
            </a:r>
            <a:endParaRPr kumimoji="0" lang="en-US" sz="1800" b="1"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err="1">
                <a:ln>
                  <a:noFill/>
                </a:ln>
                <a:solidFill>
                  <a:srgbClr val="002060"/>
                </a:solidFill>
                <a:effectLst/>
                <a:uLnTx/>
                <a:uFillTx/>
                <a:latin typeface="+mn-lt"/>
                <a:ea typeface="+mn-ea"/>
                <a:cs typeface="+mn-cs"/>
              </a:rPr>
              <a:t>int</a:t>
            </a:r>
            <a:r>
              <a:rPr kumimoji="0" lang="en-US" sz="1800" b="1" i="0" u="none" strike="noStrike" kern="1200" cap="none" spc="0" normalizeH="0" baseline="0" noProof="0" dirty="0">
                <a:ln>
                  <a:noFill/>
                </a:ln>
                <a:solidFill>
                  <a:srgbClr val="002060"/>
                </a:solidFill>
                <a:effectLst/>
                <a:uLnTx/>
                <a:uFillTx/>
                <a:latin typeface="+mn-lt"/>
                <a:ea typeface="+mn-ea"/>
                <a:cs typeface="+mn-cs"/>
              </a:rPr>
              <a:t> factorial(unsigned </a:t>
            </a:r>
            <a:r>
              <a:rPr kumimoji="0" lang="en-US" sz="1800" b="1" i="0" u="none" strike="noStrike" kern="1200" cap="none" spc="0" normalizeH="0" baseline="0" noProof="0" dirty="0" err="1">
                <a:ln>
                  <a:noFill/>
                </a:ln>
                <a:solidFill>
                  <a:srgbClr val="002060"/>
                </a:solidFill>
                <a:effectLst/>
                <a:uLnTx/>
                <a:uFillTx/>
                <a:latin typeface="+mn-lt"/>
                <a:ea typeface="+mn-ea"/>
                <a:cs typeface="+mn-cs"/>
              </a:rPr>
              <a:t>int</a:t>
            </a:r>
            <a:r>
              <a:rPr kumimoji="0" lang="en-US" sz="1800" b="1" i="0" u="none" strike="noStrike" kern="1200" cap="none" spc="0" normalizeH="0" baseline="0" noProof="0" dirty="0">
                <a:ln>
                  <a:noFill/>
                </a:ln>
                <a:solidFill>
                  <a:srgbClr val="002060"/>
                </a:solidFill>
                <a:effectLst/>
                <a:uLnTx/>
                <a:uFillTx/>
                <a:latin typeface="+mn-lt"/>
                <a:ea typeface="+mn-ea"/>
                <a:cs typeface="+mn-cs"/>
              </a:rPr>
              <a:t> </a:t>
            </a:r>
            <a:r>
              <a:rPr kumimoji="0" lang="en-US" sz="1800" b="1" i="0" u="none" strike="noStrike" kern="1200" cap="none" spc="0" normalizeH="0" baseline="0" noProof="0" dirty="0" err="1">
                <a:ln>
                  <a:noFill/>
                </a:ln>
                <a:solidFill>
                  <a:srgbClr val="002060"/>
                </a:solidFill>
                <a:effectLst/>
                <a:uLnTx/>
                <a:uFillTx/>
                <a:latin typeface="+mn-lt"/>
                <a:ea typeface="+mn-ea"/>
                <a:cs typeface="+mn-cs"/>
              </a:rPr>
              <a:t>i</a:t>
            </a:r>
            <a:r>
              <a:rPr kumimoji="0" lang="en-US" sz="1800" b="1" i="0" u="none" strike="noStrike" kern="1200" cap="none" spc="0" normalizeH="0" baseline="0" noProof="0" dirty="0">
                <a:ln>
                  <a:noFill/>
                </a:ln>
                <a:solidFill>
                  <a:srgbClr val="002060"/>
                </a:solidFill>
                <a:effectLst/>
                <a:uLnTx/>
                <a:uFillTx/>
                <a:latin typeface="+mn-lt"/>
                <a:ea typeface="+mn-ea"/>
                <a:cs typeface="+mn-cs"/>
              </a:rPr>
              <a:t>) </a:t>
            </a:r>
            <a:endParaRPr kumimoji="0" lang="en-US" sz="1800" b="1"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2060"/>
                </a:solidFill>
                <a:effectLst/>
                <a:uLnTx/>
                <a:uFillTx/>
                <a:latin typeface="+mn-lt"/>
                <a:ea typeface="+mn-ea"/>
                <a:cs typeface="+mn-cs"/>
              </a:rPr>
              <a:t>{ </a:t>
            </a:r>
            <a:endParaRPr kumimoji="0" lang="en-US" sz="1800" b="1"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2060"/>
                </a:solidFill>
                <a:effectLst/>
                <a:uLnTx/>
                <a:uFillTx/>
                <a:latin typeface="+mn-lt"/>
                <a:ea typeface="+mn-ea"/>
                <a:cs typeface="+mn-cs"/>
              </a:rPr>
              <a:t>if(</a:t>
            </a:r>
            <a:r>
              <a:rPr kumimoji="0" lang="en-US" sz="1800" b="1" i="0" u="none" strike="noStrike" kern="1200" cap="none" spc="0" normalizeH="0" baseline="0" noProof="0" dirty="0" err="1">
                <a:ln>
                  <a:noFill/>
                </a:ln>
                <a:solidFill>
                  <a:srgbClr val="002060"/>
                </a:solidFill>
                <a:effectLst/>
                <a:uLnTx/>
                <a:uFillTx/>
                <a:latin typeface="+mn-lt"/>
                <a:ea typeface="+mn-ea"/>
                <a:cs typeface="+mn-cs"/>
              </a:rPr>
              <a:t>i</a:t>
            </a:r>
            <a:r>
              <a:rPr kumimoji="0" lang="en-US" sz="1800" b="1" i="0" u="none" strike="noStrike" kern="1200" cap="none" spc="0" normalizeH="0" baseline="0" noProof="0" dirty="0">
                <a:ln>
                  <a:noFill/>
                </a:ln>
                <a:solidFill>
                  <a:srgbClr val="002060"/>
                </a:solidFill>
                <a:effectLst/>
                <a:uLnTx/>
                <a:uFillTx/>
                <a:latin typeface="+mn-lt"/>
                <a:ea typeface="+mn-ea"/>
                <a:cs typeface="+mn-cs"/>
              </a:rPr>
              <a:t> &lt;= 1) </a:t>
            </a:r>
            <a:endParaRPr kumimoji="0" lang="en-US" sz="1800" b="1"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2060"/>
                </a:solidFill>
                <a:effectLst/>
                <a:uLnTx/>
                <a:uFillTx/>
                <a:latin typeface="+mn-lt"/>
                <a:ea typeface="+mn-ea"/>
                <a:cs typeface="+mn-cs"/>
              </a:rPr>
              <a:t>	{ </a:t>
            </a:r>
            <a:endParaRPr kumimoji="0" lang="en-US" sz="1800" b="1"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2060"/>
                </a:solidFill>
                <a:effectLst/>
                <a:uLnTx/>
                <a:uFillTx/>
                <a:latin typeface="+mn-lt"/>
                <a:ea typeface="+mn-ea"/>
                <a:cs typeface="+mn-cs"/>
              </a:rPr>
              <a:t>	return 1;</a:t>
            </a:r>
            <a:endParaRPr kumimoji="0" lang="en-US" sz="1800" b="1"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2060"/>
                </a:solidFill>
                <a:effectLst/>
                <a:uLnTx/>
                <a:uFillTx/>
                <a:latin typeface="+mn-lt"/>
                <a:ea typeface="+mn-ea"/>
                <a:cs typeface="+mn-cs"/>
              </a:rPr>
              <a:t>	 }</a:t>
            </a:r>
            <a:endParaRPr kumimoji="0" lang="en-US" sz="1800" b="1"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2060"/>
                </a:solidFill>
                <a:effectLst/>
                <a:uLnTx/>
                <a:uFillTx/>
                <a:latin typeface="+mn-lt"/>
                <a:ea typeface="+mn-ea"/>
                <a:cs typeface="+mn-cs"/>
              </a:rPr>
              <a:t> return </a:t>
            </a:r>
            <a:r>
              <a:rPr kumimoji="0" lang="en-US" sz="1800" b="1" i="0" u="none" strike="noStrike" kern="1200" cap="none" spc="0" normalizeH="0" baseline="0" noProof="0" dirty="0" err="1">
                <a:ln>
                  <a:noFill/>
                </a:ln>
                <a:solidFill>
                  <a:srgbClr val="002060"/>
                </a:solidFill>
                <a:effectLst/>
                <a:uLnTx/>
                <a:uFillTx/>
                <a:latin typeface="+mn-lt"/>
                <a:ea typeface="+mn-ea"/>
                <a:cs typeface="+mn-cs"/>
              </a:rPr>
              <a:t>i</a:t>
            </a:r>
            <a:r>
              <a:rPr kumimoji="0" lang="en-US" sz="1800" b="1" i="0" u="none" strike="noStrike" kern="1200" cap="none" spc="0" normalizeH="0" baseline="0" noProof="0" dirty="0">
                <a:ln>
                  <a:noFill/>
                </a:ln>
                <a:solidFill>
                  <a:srgbClr val="002060"/>
                </a:solidFill>
                <a:effectLst/>
                <a:uLnTx/>
                <a:uFillTx/>
                <a:latin typeface="+mn-lt"/>
                <a:ea typeface="+mn-ea"/>
                <a:cs typeface="+mn-cs"/>
              </a:rPr>
              <a:t> * factorial(</a:t>
            </a:r>
            <a:r>
              <a:rPr kumimoji="0" lang="en-US" sz="1800" b="1" i="0" u="none" strike="noStrike" kern="1200" cap="none" spc="0" normalizeH="0" baseline="0" noProof="0" dirty="0" err="1">
                <a:ln>
                  <a:noFill/>
                </a:ln>
                <a:solidFill>
                  <a:srgbClr val="002060"/>
                </a:solidFill>
                <a:effectLst/>
                <a:uLnTx/>
                <a:uFillTx/>
                <a:latin typeface="+mn-lt"/>
                <a:ea typeface="+mn-ea"/>
                <a:cs typeface="+mn-cs"/>
              </a:rPr>
              <a:t>i</a:t>
            </a:r>
            <a:r>
              <a:rPr kumimoji="0" lang="en-US" sz="1800" b="1" i="0" u="none" strike="noStrike" kern="1200" cap="none" spc="0" normalizeH="0" baseline="0" noProof="0" dirty="0">
                <a:ln>
                  <a:noFill/>
                </a:ln>
                <a:solidFill>
                  <a:srgbClr val="002060"/>
                </a:solidFill>
                <a:effectLst/>
                <a:uLnTx/>
                <a:uFillTx/>
                <a:latin typeface="+mn-lt"/>
                <a:ea typeface="+mn-ea"/>
                <a:cs typeface="+mn-cs"/>
              </a:rPr>
              <a:t> - 1); </a:t>
            </a:r>
            <a:endParaRPr kumimoji="0" lang="en-US" sz="1800" b="1"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2060"/>
                </a:solidFill>
                <a:effectLst/>
                <a:uLnTx/>
                <a:uFillTx/>
                <a:latin typeface="+mn-lt"/>
                <a:ea typeface="+mn-ea"/>
                <a:cs typeface="+mn-cs"/>
              </a:rPr>
              <a:t>} </a:t>
            </a:r>
            <a:endParaRPr kumimoji="0" lang="en-US" sz="1800" b="1"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1"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1"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err="1">
                <a:ln>
                  <a:noFill/>
                </a:ln>
                <a:solidFill>
                  <a:srgbClr val="002060"/>
                </a:solidFill>
                <a:effectLst/>
                <a:uLnTx/>
                <a:uFillTx/>
                <a:latin typeface="+mn-lt"/>
                <a:ea typeface="+mn-ea"/>
                <a:cs typeface="+mn-cs"/>
              </a:rPr>
              <a:t>int</a:t>
            </a:r>
            <a:r>
              <a:rPr kumimoji="0" lang="en-US" sz="1800" b="1" i="0" u="none" strike="noStrike" kern="1200" cap="none" spc="0" normalizeH="0" baseline="0" noProof="0" dirty="0">
                <a:ln>
                  <a:noFill/>
                </a:ln>
                <a:solidFill>
                  <a:srgbClr val="002060"/>
                </a:solidFill>
                <a:effectLst/>
                <a:uLnTx/>
                <a:uFillTx/>
                <a:latin typeface="+mn-lt"/>
                <a:ea typeface="+mn-ea"/>
                <a:cs typeface="+mn-cs"/>
              </a:rPr>
              <a:t> main() </a:t>
            </a:r>
            <a:endParaRPr kumimoji="0" lang="en-US" sz="1800" b="1"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2060"/>
                </a:solidFill>
                <a:effectLst/>
                <a:uLnTx/>
                <a:uFillTx/>
                <a:latin typeface="+mn-lt"/>
                <a:ea typeface="+mn-ea"/>
                <a:cs typeface="+mn-cs"/>
              </a:rPr>
              <a:t>{</a:t>
            </a:r>
            <a:endParaRPr kumimoji="0" lang="en-US" sz="1800" b="1"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2060"/>
                </a:solidFill>
                <a:effectLst/>
                <a:uLnTx/>
                <a:uFillTx/>
                <a:latin typeface="+mn-lt"/>
                <a:ea typeface="+mn-ea"/>
                <a:cs typeface="+mn-cs"/>
              </a:rPr>
              <a:t> </a:t>
            </a:r>
            <a:r>
              <a:rPr kumimoji="0" lang="en-US" sz="1800" b="1" i="0" u="none" strike="noStrike" kern="1200" cap="none" spc="0" normalizeH="0" baseline="0" noProof="0" dirty="0" err="1">
                <a:ln>
                  <a:noFill/>
                </a:ln>
                <a:solidFill>
                  <a:srgbClr val="002060"/>
                </a:solidFill>
                <a:effectLst/>
                <a:uLnTx/>
                <a:uFillTx/>
                <a:latin typeface="+mn-lt"/>
                <a:ea typeface="+mn-ea"/>
                <a:cs typeface="+mn-cs"/>
              </a:rPr>
              <a:t>int</a:t>
            </a:r>
            <a:r>
              <a:rPr kumimoji="0" lang="en-US" sz="1800" b="1" i="0" u="none" strike="noStrike" kern="1200" cap="none" spc="0" normalizeH="0" baseline="0" noProof="0" dirty="0">
                <a:ln>
                  <a:noFill/>
                </a:ln>
                <a:solidFill>
                  <a:srgbClr val="002060"/>
                </a:solidFill>
                <a:effectLst/>
                <a:uLnTx/>
                <a:uFillTx/>
                <a:latin typeface="+mn-lt"/>
                <a:ea typeface="+mn-ea"/>
                <a:cs typeface="+mn-cs"/>
              </a:rPr>
              <a:t> </a:t>
            </a:r>
            <a:r>
              <a:rPr kumimoji="0" lang="en-US" sz="1800" b="1" i="0" u="none" strike="noStrike" kern="1200" cap="none" spc="0" normalizeH="0" baseline="0" noProof="0" dirty="0" err="1">
                <a:ln>
                  <a:noFill/>
                </a:ln>
                <a:solidFill>
                  <a:srgbClr val="002060"/>
                </a:solidFill>
                <a:effectLst/>
                <a:uLnTx/>
                <a:uFillTx/>
                <a:latin typeface="+mn-lt"/>
                <a:ea typeface="+mn-ea"/>
                <a:cs typeface="+mn-cs"/>
              </a:rPr>
              <a:t>i</a:t>
            </a:r>
            <a:r>
              <a:rPr kumimoji="0" lang="en-US" sz="1800" b="1" i="0" u="none" strike="noStrike" kern="1200" cap="none" spc="0" normalizeH="0" baseline="0" noProof="0" dirty="0">
                <a:ln>
                  <a:noFill/>
                </a:ln>
                <a:solidFill>
                  <a:srgbClr val="002060"/>
                </a:solidFill>
                <a:effectLst/>
                <a:uLnTx/>
                <a:uFillTx/>
                <a:latin typeface="+mn-lt"/>
                <a:ea typeface="+mn-ea"/>
                <a:cs typeface="+mn-cs"/>
              </a:rPr>
              <a:t> = 15;</a:t>
            </a:r>
            <a:endParaRPr kumimoji="0" lang="en-US" sz="1800" b="1"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2060"/>
                </a:solidFill>
                <a:effectLst/>
                <a:uLnTx/>
                <a:uFillTx/>
                <a:latin typeface="+mn-lt"/>
                <a:ea typeface="+mn-ea"/>
                <a:cs typeface="+mn-cs"/>
              </a:rPr>
              <a:t> </a:t>
            </a:r>
            <a:r>
              <a:rPr kumimoji="0" lang="en-US" sz="1800" b="1" i="0" u="none" strike="noStrike" kern="1200" cap="none" spc="0" normalizeH="0" baseline="0" noProof="0" dirty="0" err="1">
                <a:ln>
                  <a:noFill/>
                </a:ln>
                <a:solidFill>
                  <a:srgbClr val="002060"/>
                </a:solidFill>
                <a:effectLst/>
                <a:uLnTx/>
                <a:uFillTx/>
                <a:latin typeface="+mn-lt"/>
                <a:ea typeface="+mn-ea"/>
                <a:cs typeface="+mn-cs"/>
              </a:rPr>
              <a:t>printf</a:t>
            </a:r>
            <a:r>
              <a:rPr kumimoji="0" lang="en-US" sz="1800" b="1" i="0" u="none" strike="noStrike" kern="1200" cap="none" spc="0" normalizeH="0" baseline="0" noProof="0" dirty="0">
                <a:ln>
                  <a:noFill/>
                </a:ln>
                <a:solidFill>
                  <a:srgbClr val="002060"/>
                </a:solidFill>
                <a:effectLst/>
                <a:uLnTx/>
                <a:uFillTx/>
                <a:latin typeface="+mn-lt"/>
                <a:ea typeface="+mn-ea"/>
                <a:cs typeface="+mn-cs"/>
              </a:rPr>
              <a:t>("Factorial of %d is %d\n", </a:t>
            </a:r>
            <a:r>
              <a:rPr kumimoji="0" lang="en-US" sz="1800" b="1" i="0" u="none" strike="noStrike" kern="1200" cap="none" spc="0" normalizeH="0" baseline="0" noProof="0" dirty="0" err="1">
                <a:ln>
                  <a:noFill/>
                </a:ln>
                <a:solidFill>
                  <a:srgbClr val="002060"/>
                </a:solidFill>
                <a:effectLst/>
                <a:uLnTx/>
                <a:uFillTx/>
                <a:latin typeface="+mn-lt"/>
                <a:ea typeface="+mn-ea"/>
                <a:cs typeface="+mn-cs"/>
              </a:rPr>
              <a:t>i</a:t>
            </a:r>
            <a:r>
              <a:rPr kumimoji="0" lang="en-US" sz="1800" b="1" i="0" u="none" strike="noStrike" kern="1200" cap="none" spc="0" normalizeH="0" baseline="0" noProof="0" dirty="0">
                <a:ln>
                  <a:noFill/>
                </a:ln>
                <a:solidFill>
                  <a:srgbClr val="002060"/>
                </a:solidFill>
                <a:effectLst/>
                <a:uLnTx/>
                <a:uFillTx/>
                <a:latin typeface="+mn-lt"/>
                <a:ea typeface="+mn-ea"/>
                <a:cs typeface="+mn-cs"/>
              </a:rPr>
              <a:t>, factorial(</a:t>
            </a:r>
            <a:r>
              <a:rPr kumimoji="0" lang="en-US" sz="1800" b="1" i="0" u="none" strike="noStrike" kern="1200" cap="none" spc="0" normalizeH="0" baseline="0" noProof="0" dirty="0" err="1">
                <a:ln>
                  <a:noFill/>
                </a:ln>
                <a:solidFill>
                  <a:srgbClr val="002060"/>
                </a:solidFill>
                <a:effectLst/>
                <a:uLnTx/>
                <a:uFillTx/>
                <a:latin typeface="+mn-lt"/>
                <a:ea typeface="+mn-ea"/>
                <a:cs typeface="+mn-cs"/>
              </a:rPr>
              <a:t>i</a:t>
            </a:r>
            <a:r>
              <a:rPr kumimoji="0" lang="en-US" sz="1800" b="1" i="0" u="none" strike="noStrike" kern="1200" cap="none" spc="0" normalizeH="0" baseline="0" noProof="0" dirty="0">
                <a:ln>
                  <a:noFill/>
                </a:ln>
                <a:solidFill>
                  <a:srgbClr val="002060"/>
                </a:solidFill>
                <a:effectLst/>
                <a:uLnTx/>
                <a:uFillTx/>
                <a:latin typeface="+mn-lt"/>
                <a:ea typeface="+mn-ea"/>
                <a:cs typeface="+mn-cs"/>
              </a:rPr>
              <a:t>));</a:t>
            </a:r>
            <a:endParaRPr kumimoji="0" lang="en-US" sz="1800" b="1"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2060"/>
                </a:solidFill>
                <a:effectLst/>
                <a:uLnTx/>
                <a:uFillTx/>
                <a:latin typeface="+mn-lt"/>
                <a:ea typeface="+mn-ea"/>
                <a:cs typeface="+mn-cs"/>
              </a:rPr>
              <a:t> return 0; </a:t>
            </a:r>
            <a:endParaRPr kumimoji="0" lang="en-US" sz="1800" b="1"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2060"/>
                </a:solidFill>
                <a:effectLst/>
                <a:uLnTx/>
                <a:uFillTx/>
                <a:latin typeface="+mn-lt"/>
                <a:ea typeface="+mn-ea"/>
                <a:cs typeface="+mn-cs"/>
              </a:rPr>
              <a:t>}</a:t>
            </a:r>
            <a:endParaRPr kumimoji="0" lang="en-US" sz="1800" b="1" i="0" u="none" strike="noStrike" kern="1200" cap="none" spc="0" normalizeH="0" baseline="0" noProof="0" dirty="0">
              <a:ln>
                <a:noFill/>
              </a:ln>
              <a:solidFill>
                <a:srgbClr val="002060"/>
              </a:solidFill>
              <a:effectLst/>
              <a:uLnTx/>
              <a:uFillTx/>
              <a:latin typeface="+mn-lt"/>
              <a:ea typeface="+mn-ea"/>
              <a:cs typeface="+mn-cs"/>
            </a:endParaRPr>
          </a:p>
        </p:txBody>
      </p:sp>
      <p:sp>
        <p:nvSpPr>
          <p:cNvPr id="6" name="Rectangle 5"/>
          <p:cNvSpPr/>
          <p:nvPr/>
        </p:nvSpPr>
        <p:spPr>
          <a:xfrm>
            <a:off x="4572000" y="609600"/>
            <a:ext cx="3962400" cy="1143000"/>
          </a:xfrm>
          <a:prstGeom prst="rect">
            <a:avLst/>
          </a:prstGeom>
          <a:solidFill>
            <a:srgbClr val="0070C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chemeClr val="lt1"/>
                </a:solidFill>
                <a:effectLst/>
                <a:uLnTx/>
                <a:uFillTx/>
                <a:latin typeface="+mn-lt"/>
                <a:ea typeface="+mn-ea"/>
                <a:cs typeface="+mn-cs"/>
              </a:rPr>
              <a:t>factorial</a:t>
            </a:r>
            <a:endParaRPr kumimoji="0" lang="en-US" sz="1800" b="1" i="0" u="none" strike="noStrike" kern="1200" cap="none" spc="0" normalizeH="0" baseline="0" noProof="0" dirty="0">
              <a:ln>
                <a:noFill/>
              </a:ln>
              <a:solidFill>
                <a:schemeClr val="lt1"/>
              </a:solidFill>
              <a:effectLst/>
              <a:uLnTx/>
              <a:uFillTx/>
              <a:latin typeface="+mn-lt"/>
              <a:ea typeface="+mn-ea"/>
              <a:cs typeface="+mn-cs"/>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11188" y="476250"/>
            <a:ext cx="8183563" cy="1052513"/>
          </a:xfrm>
        </p:spPr>
        <p:txBody>
          <a:bodyPr vert="horz" anchor="b">
            <a:norm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3600" b="1" i="0" u="none" strike="noStrike" kern="1200" cap="none" spc="0" normalizeH="0" baseline="0" noProof="0">
              <a:ln>
                <a:noFill/>
              </a:ln>
              <a:solidFill>
                <a:srgbClr val="5C9965"/>
              </a:solidFill>
              <a:effectLst>
                <a:outerShdw blurRad="53975" dist="22860" dir="5400000" algn="tl" rotWithShape="0">
                  <a:srgbClr val="000000">
                    <a:alpha val="55000"/>
                  </a:srgbClr>
                </a:outerShdw>
              </a:effectLst>
              <a:uLnTx/>
              <a:uFillTx/>
              <a:latin typeface="+mj-lt"/>
              <a:ea typeface="+mj-ea"/>
              <a:cs typeface="+mj-cs"/>
            </a:endParaRPr>
          </a:p>
        </p:txBody>
      </p:sp>
      <p:sp>
        <p:nvSpPr>
          <p:cNvPr id="56322" name="Content Placeholder 2"/>
          <p:cNvSpPr>
            <a:spLocks noGrp="1"/>
          </p:cNvSpPr>
          <p:nvPr>
            <p:ph idx="1"/>
          </p:nvPr>
        </p:nvSpPr>
        <p:spPr>
          <a:xfrm>
            <a:off x="611188" y="1628775"/>
            <a:ext cx="8183562" cy="4187825"/>
          </a:xfrm>
        </p:spPr>
        <p:txBody>
          <a:bodyPr wrap="square" lIns="182880" tIns="91440" rIns="91440" bIns="45720" anchor="t" anchorCtr="0"/>
          <a:p>
            <a:endParaRPr lang="en-US" altLang="en-GB" dirty="0"/>
          </a:p>
        </p:txBody>
      </p:sp>
      <p:sp>
        <p:nvSpPr>
          <p:cNvPr id="4" name="Footer Placeholder 3"/>
          <p:cNvSpPr txBox="1">
            <a:spLocks noGrp="1"/>
          </p:cNvSpPr>
          <p:nvPr>
            <p:ph type="ftr" sz="quarter" idx="3"/>
          </p:nvPr>
        </p:nvSpPr>
        <p:spPr>
          <a:noFill/>
        </p:spPr>
        <p:txBody>
          <a:bodyPr anchor="b"/>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smtClean="0">
                <a:ln>
                  <a:noFill/>
                </a:ln>
                <a:solidFill>
                  <a:srgbClr val="C6E7FC">
                    <a:shade val="50000"/>
                  </a:srgbClr>
                </a:solidFill>
                <a:effectLst/>
                <a:uLnTx/>
                <a:uFillTx/>
                <a:latin typeface="+mn-lt"/>
                <a:ea typeface="+mn-ea"/>
                <a:cs typeface="+mn-cs"/>
              </a:rPr>
              <a:t>© Oxford University Press 2013. All rights reserved.</a:t>
            </a:r>
            <a:endParaRPr kumimoji="0" lang="en-US" sz="1000" b="0" i="0" u="none" strike="noStrike" kern="1200" cap="none" spc="0" normalizeH="0" baseline="0" noProof="0">
              <a:ln>
                <a:noFill/>
              </a:ln>
              <a:solidFill>
                <a:srgbClr val="C6E7FC">
                  <a:shade val="50000"/>
                </a:srgbClr>
              </a:solidFill>
              <a:effectLst/>
              <a:uLnTx/>
              <a:uFillTx/>
              <a:latin typeface="+mn-lt"/>
              <a:ea typeface="+mn-ea"/>
              <a:cs typeface="+mn-cs"/>
            </a:endParaRPr>
          </a:p>
        </p:txBody>
      </p:sp>
      <p:sp>
        <p:nvSpPr>
          <p:cNvPr id="5" name="Rectangle 4"/>
          <p:cNvSpPr/>
          <p:nvPr/>
        </p:nvSpPr>
        <p:spPr>
          <a:xfrm>
            <a:off x="228600" y="0"/>
            <a:ext cx="8915400" cy="6629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6" name="Rectangle 5"/>
          <p:cNvSpPr/>
          <p:nvPr/>
        </p:nvSpPr>
        <p:spPr>
          <a:xfrm>
            <a:off x="5257800" y="0"/>
            <a:ext cx="3886200" cy="1219200"/>
          </a:xfrm>
          <a:prstGeom prst="rect">
            <a:avLst/>
          </a:prstGeom>
          <a:solidFill>
            <a:schemeClr val="accent2">
              <a:lumMod val="75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chemeClr val="lt1"/>
                </a:solidFill>
                <a:effectLst/>
                <a:uLnTx/>
                <a:uFillTx/>
                <a:latin typeface="+mn-lt"/>
                <a:ea typeface="+mn-ea"/>
                <a:cs typeface="+mn-cs"/>
              </a:rPr>
              <a:t>calculate GCD/HCF of two numbers by using a iterative function for GCD.</a:t>
            </a:r>
            <a:endParaRPr kumimoji="0" lang="en-US" sz="1800" b="1" i="0" u="none" strike="noStrike" kern="1200" cap="none" spc="0" normalizeH="0" baseline="0" noProof="0" dirty="0">
              <a:ln>
                <a:noFill/>
              </a:ln>
              <a:solidFill>
                <a:schemeClr val="lt1"/>
              </a:solidFill>
              <a:effectLst/>
              <a:uLnTx/>
              <a:uFillTx/>
              <a:latin typeface="+mn-lt"/>
              <a:ea typeface="+mn-ea"/>
              <a:cs typeface="+mn-cs"/>
            </a:endParaRPr>
          </a:p>
        </p:txBody>
      </p:sp>
      <p:sp>
        <p:nvSpPr>
          <p:cNvPr id="7" name="Rectangle 6"/>
          <p:cNvSpPr/>
          <p:nvPr/>
        </p:nvSpPr>
        <p:spPr>
          <a:xfrm>
            <a:off x="304800" y="0"/>
            <a:ext cx="4800600" cy="4246563"/>
          </a:xfrm>
          <a:prstGeom prst="rect">
            <a:avLst/>
          </a:prstGeom>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B050"/>
                </a:solidFill>
                <a:effectLst/>
                <a:uLnTx/>
                <a:uFillTx/>
                <a:latin typeface="+mn-lt"/>
                <a:ea typeface="+mn-ea"/>
                <a:cs typeface="Arial" panose="020B0604020202020204" pitchFamily="34" charset="0"/>
              </a:rPr>
              <a:t>PROGRAM CODE</a:t>
            </a:r>
            <a:endParaRPr kumimoji="0" lang="en-US" sz="1800" b="1" i="0" u="none" strike="noStrike" kern="1200" cap="none" spc="0" normalizeH="0" baseline="0" noProof="0" dirty="0">
              <a:ln>
                <a:noFill/>
              </a:ln>
              <a:solidFill>
                <a:srgbClr val="00B050"/>
              </a:solidFill>
              <a:effectLst/>
              <a:uLnTx/>
              <a:uFillTx/>
              <a:latin typeface="+mn-lt"/>
              <a:ea typeface="+mn-ea"/>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1" i="0" u="none" strike="noStrike" kern="1200" cap="none" spc="0" normalizeH="0" baseline="0" noProof="0" dirty="0">
              <a:ln>
                <a:noFill/>
              </a:ln>
              <a:solidFill>
                <a:srgbClr val="00B050"/>
              </a:solidFill>
              <a:effectLst/>
              <a:uLnTx/>
              <a:uFillTx/>
              <a:latin typeface="+mn-lt"/>
              <a:ea typeface="+mn-ea"/>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2060"/>
                </a:solidFill>
                <a:effectLst/>
                <a:uLnTx/>
                <a:uFillTx/>
                <a:latin typeface="+mn-lt"/>
                <a:ea typeface="+mn-ea"/>
                <a:cs typeface="Arial" panose="020B0604020202020204" pitchFamily="34" charset="0"/>
              </a:rPr>
              <a:t>#include &lt;</a:t>
            </a:r>
            <a:r>
              <a:rPr kumimoji="0" lang="en-US" sz="1800" b="1" i="0" u="none" strike="noStrike" kern="1200" cap="none" spc="0" normalizeH="0" baseline="0" noProof="0" dirty="0" err="1">
                <a:ln>
                  <a:noFill/>
                </a:ln>
                <a:solidFill>
                  <a:srgbClr val="002060"/>
                </a:solidFill>
                <a:effectLst/>
                <a:uLnTx/>
                <a:uFillTx/>
                <a:latin typeface="+mn-lt"/>
                <a:ea typeface="+mn-ea"/>
                <a:cs typeface="Arial" panose="020B0604020202020204" pitchFamily="34" charset="0"/>
              </a:rPr>
              <a:t>stdio.h</a:t>
            </a:r>
            <a:r>
              <a:rPr kumimoji="0" lang="en-US" sz="1800" b="1" i="0" u="none" strike="noStrike" kern="1200" cap="none" spc="0" normalizeH="0" baseline="0" noProof="0" dirty="0">
                <a:ln>
                  <a:noFill/>
                </a:ln>
                <a:solidFill>
                  <a:srgbClr val="002060"/>
                </a:solidFill>
                <a:effectLst/>
                <a:uLnTx/>
                <a:uFillTx/>
                <a:latin typeface="+mn-lt"/>
                <a:ea typeface="+mn-ea"/>
                <a:cs typeface="Arial" panose="020B0604020202020204" pitchFamily="34" charset="0"/>
              </a:rPr>
              <a:t>&gt;</a:t>
            </a:r>
            <a:endParaRPr kumimoji="0" lang="en-US" sz="1800" b="1" i="0" u="none" strike="noStrike" kern="1200" cap="none" spc="0" normalizeH="0" baseline="0" noProof="0" dirty="0">
              <a:ln>
                <a:noFill/>
              </a:ln>
              <a:solidFill>
                <a:srgbClr val="002060"/>
              </a:solidFill>
              <a:effectLst/>
              <a:uLnTx/>
              <a:uFillTx/>
              <a:latin typeface="+mn-lt"/>
              <a:ea typeface="+mn-ea"/>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err="1">
                <a:ln>
                  <a:noFill/>
                </a:ln>
                <a:solidFill>
                  <a:srgbClr val="002060"/>
                </a:solidFill>
                <a:effectLst/>
                <a:uLnTx/>
                <a:uFillTx/>
                <a:latin typeface="+mn-lt"/>
                <a:ea typeface="+mn-ea"/>
                <a:cs typeface="Arial" panose="020B0604020202020204" pitchFamily="34" charset="0"/>
              </a:rPr>
              <a:t>int</a:t>
            </a:r>
            <a:r>
              <a:rPr kumimoji="0" lang="en-US" sz="1800" b="1" i="0" u="none" strike="noStrike" kern="1200" cap="none" spc="0" normalizeH="0" baseline="0" noProof="0" dirty="0">
                <a:ln>
                  <a:noFill/>
                </a:ln>
                <a:solidFill>
                  <a:srgbClr val="002060"/>
                </a:solidFill>
                <a:effectLst/>
                <a:uLnTx/>
                <a:uFillTx/>
                <a:latin typeface="+mn-lt"/>
                <a:ea typeface="+mn-ea"/>
                <a:cs typeface="Arial" panose="020B0604020202020204" pitchFamily="34" charset="0"/>
              </a:rPr>
              <a:t> </a:t>
            </a:r>
            <a:r>
              <a:rPr kumimoji="0" lang="en-US" sz="1800" b="1" i="0" u="none" strike="noStrike" kern="1200" cap="none" spc="0" normalizeH="0" baseline="0" noProof="0" dirty="0" err="1">
                <a:ln>
                  <a:noFill/>
                </a:ln>
                <a:solidFill>
                  <a:srgbClr val="002060"/>
                </a:solidFill>
                <a:effectLst/>
                <a:uLnTx/>
                <a:uFillTx/>
                <a:latin typeface="+mn-lt"/>
                <a:ea typeface="+mn-ea"/>
                <a:cs typeface="Arial" panose="020B0604020202020204" pitchFamily="34" charset="0"/>
              </a:rPr>
              <a:t>gcd</a:t>
            </a:r>
            <a:r>
              <a:rPr kumimoji="0" lang="en-US" sz="1800" b="1" i="0" u="none" strike="noStrike" kern="1200" cap="none" spc="0" normalizeH="0" baseline="0" noProof="0" dirty="0">
                <a:ln>
                  <a:noFill/>
                </a:ln>
                <a:solidFill>
                  <a:srgbClr val="002060"/>
                </a:solidFill>
                <a:effectLst/>
                <a:uLnTx/>
                <a:uFillTx/>
                <a:latin typeface="+mn-lt"/>
                <a:ea typeface="+mn-ea"/>
                <a:cs typeface="Arial" panose="020B0604020202020204" pitchFamily="34" charset="0"/>
              </a:rPr>
              <a:t>(</a:t>
            </a:r>
            <a:r>
              <a:rPr kumimoji="0" lang="en-US" sz="1800" b="1" i="0" u="none" strike="noStrike" kern="1200" cap="none" spc="0" normalizeH="0" baseline="0" noProof="0" dirty="0" err="1">
                <a:ln>
                  <a:noFill/>
                </a:ln>
                <a:solidFill>
                  <a:srgbClr val="002060"/>
                </a:solidFill>
                <a:effectLst/>
                <a:uLnTx/>
                <a:uFillTx/>
                <a:latin typeface="+mn-lt"/>
                <a:ea typeface="+mn-ea"/>
                <a:cs typeface="Arial" panose="020B0604020202020204" pitchFamily="34" charset="0"/>
              </a:rPr>
              <a:t>int,int</a:t>
            </a:r>
            <a:r>
              <a:rPr kumimoji="0" lang="en-US" sz="1800" b="1" i="0" u="none" strike="noStrike" kern="1200" cap="none" spc="0" normalizeH="0" baseline="0" noProof="0" dirty="0">
                <a:ln>
                  <a:noFill/>
                </a:ln>
                <a:solidFill>
                  <a:srgbClr val="002060"/>
                </a:solidFill>
                <a:effectLst/>
                <a:uLnTx/>
                <a:uFillTx/>
                <a:latin typeface="+mn-lt"/>
                <a:ea typeface="+mn-ea"/>
                <a:cs typeface="Arial" panose="020B0604020202020204" pitchFamily="34" charset="0"/>
              </a:rPr>
              <a:t>);</a:t>
            </a:r>
            <a:endParaRPr kumimoji="0" lang="en-US" sz="1800" b="1" i="0" u="none" strike="noStrike" kern="1200" cap="none" spc="0" normalizeH="0" baseline="0" noProof="0" dirty="0">
              <a:ln>
                <a:noFill/>
              </a:ln>
              <a:solidFill>
                <a:srgbClr val="002060"/>
              </a:solidFill>
              <a:effectLst/>
              <a:uLnTx/>
              <a:uFillTx/>
              <a:latin typeface="+mn-lt"/>
              <a:ea typeface="+mn-ea"/>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err="1">
                <a:ln>
                  <a:noFill/>
                </a:ln>
                <a:solidFill>
                  <a:srgbClr val="002060"/>
                </a:solidFill>
                <a:effectLst/>
                <a:uLnTx/>
                <a:uFillTx/>
                <a:latin typeface="+mn-lt"/>
                <a:ea typeface="+mn-ea"/>
                <a:cs typeface="Arial" panose="020B0604020202020204" pitchFamily="34" charset="0"/>
              </a:rPr>
              <a:t>int</a:t>
            </a:r>
            <a:r>
              <a:rPr kumimoji="0" lang="en-US" sz="1800" b="1" i="0" u="none" strike="noStrike" kern="1200" cap="none" spc="0" normalizeH="0" baseline="0" noProof="0" dirty="0">
                <a:ln>
                  <a:noFill/>
                </a:ln>
                <a:solidFill>
                  <a:srgbClr val="002060"/>
                </a:solidFill>
                <a:effectLst/>
                <a:uLnTx/>
                <a:uFillTx/>
                <a:latin typeface="+mn-lt"/>
                <a:ea typeface="+mn-ea"/>
                <a:cs typeface="Arial" panose="020B0604020202020204" pitchFamily="34" charset="0"/>
              </a:rPr>
              <a:t> main()</a:t>
            </a:r>
            <a:endParaRPr kumimoji="0" lang="en-US" sz="1800" b="1" i="0" u="none" strike="noStrike" kern="1200" cap="none" spc="0" normalizeH="0" baseline="0" noProof="0" dirty="0">
              <a:ln>
                <a:noFill/>
              </a:ln>
              <a:solidFill>
                <a:srgbClr val="002060"/>
              </a:solidFill>
              <a:effectLst/>
              <a:uLnTx/>
              <a:uFillTx/>
              <a:latin typeface="+mn-lt"/>
              <a:ea typeface="+mn-ea"/>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2060"/>
                </a:solidFill>
                <a:effectLst/>
                <a:uLnTx/>
                <a:uFillTx/>
                <a:latin typeface="+mn-lt"/>
                <a:ea typeface="+mn-ea"/>
                <a:cs typeface="Arial" panose="020B0604020202020204" pitchFamily="34" charset="0"/>
              </a:rPr>
              <a:t>{</a:t>
            </a:r>
            <a:endParaRPr kumimoji="0" lang="en-US" sz="1800" b="1" i="0" u="none" strike="noStrike" kern="1200" cap="none" spc="0" normalizeH="0" baseline="0" noProof="0" dirty="0">
              <a:ln>
                <a:noFill/>
              </a:ln>
              <a:solidFill>
                <a:srgbClr val="002060"/>
              </a:solidFill>
              <a:effectLst/>
              <a:uLnTx/>
              <a:uFillTx/>
              <a:latin typeface="+mn-lt"/>
              <a:ea typeface="+mn-ea"/>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err="1">
                <a:ln>
                  <a:noFill/>
                </a:ln>
                <a:solidFill>
                  <a:srgbClr val="002060"/>
                </a:solidFill>
                <a:effectLst/>
                <a:uLnTx/>
                <a:uFillTx/>
                <a:latin typeface="+mn-lt"/>
                <a:ea typeface="+mn-ea"/>
                <a:cs typeface="Arial" panose="020B0604020202020204" pitchFamily="34" charset="0"/>
              </a:rPr>
              <a:t>int</a:t>
            </a:r>
            <a:r>
              <a:rPr kumimoji="0" lang="en-US" sz="1800" b="1" i="0" u="none" strike="noStrike" kern="1200" cap="none" spc="0" normalizeH="0" baseline="0" noProof="0" dirty="0">
                <a:ln>
                  <a:noFill/>
                </a:ln>
                <a:solidFill>
                  <a:srgbClr val="002060"/>
                </a:solidFill>
                <a:effectLst/>
                <a:uLnTx/>
                <a:uFillTx/>
                <a:latin typeface="+mn-lt"/>
                <a:ea typeface="+mn-ea"/>
                <a:cs typeface="Arial" panose="020B0604020202020204" pitchFamily="34" charset="0"/>
              </a:rPr>
              <a:t> </a:t>
            </a:r>
            <a:r>
              <a:rPr kumimoji="0" lang="en-US" sz="1800" b="1" i="0" u="none" strike="noStrike" kern="1200" cap="none" spc="0" normalizeH="0" baseline="0" noProof="0" dirty="0" err="1">
                <a:ln>
                  <a:noFill/>
                </a:ln>
                <a:solidFill>
                  <a:srgbClr val="002060"/>
                </a:solidFill>
                <a:effectLst/>
                <a:uLnTx/>
                <a:uFillTx/>
                <a:latin typeface="+mn-lt"/>
                <a:ea typeface="+mn-ea"/>
                <a:cs typeface="Arial" panose="020B0604020202020204" pitchFamily="34" charset="0"/>
              </a:rPr>
              <a:t>a,b,g</a:t>
            </a:r>
            <a:r>
              <a:rPr kumimoji="0" lang="en-US" sz="1800" b="1" i="0" u="none" strike="noStrike" kern="1200" cap="none" spc="0" normalizeH="0" baseline="0" noProof="0" dirty="0">
                <a:ln>
                  <a:noFill/>
                </a:ln>
                <a:solidFill>
                  <a:srgbClr val="002060"/>
                </a:solidFill>
                <a:effectLst/>
                <a:uLnTx/>
                <a:uFillTx/>
                <a:latin typeface="+mn-lt"/>
                <a:ea typeface="+mn-ea"/>
                <a:cs typeface="Arial" panose="020B0604020202020204" pitchFamily="34" charset="0"/>
              </a:rPr>
              <a:t>;</a:t>
            </a:r>
            <a:endParaRPr kumimoji="0" lang="en-US" sz="1800" b="1" i="0" u="none" strike="noStrike" kern="1200" cap="none" spc="0" normalizeH="0" baseline="0" noProof="0" dirty="0">
              <a:ln>
                <a:noFill/>
              </a:ln>
              <a:solidFill>
                <a:srgbClr val="002060"/>
              </a:solidFill>
              <a:effectLst/>
              <a:uLnTx/>
              <a:uFillTx/>
              <a:latin typeface="+mn-lt"/>
              <a:ea typeface="+mn-ea"/>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err="1">
                <a:ln>
                  <a:noFill/>
                </a:ln>
                <a:solidFill>
                  <a:srgbClr val="002060"/>
                </a:solidFill>
                <a:effectLst/>
                <a:uLnTx/>
                <a:uFillTx/>
                <a:latin typeface="+mn-lt"/>
                <a:ea typeface="+mn-ea"/>
                <a:cs typeface="Arial" panose="020B0604020202020204" pitchFamily="34" charset="0"/>
              </a:rPr>
              <a:t>printf</a:t>
            </a:r>
            <a:r>
              <a:rPr kumimoji="0" lang="en-US" sz="1800" b="1" i="0" u="none" strike="noStrike" kern="1200" cap="none" spc="0" normalizeH="0" baseline="0" noProof="0" dirty="0">
                <a:ln>
                  <a:noFill/>
                </a:ln>
                <a:solidFill>
                  <a:srgbClr val="002060"/>
                </a:solidFill>
                <a:effectLst/>
                <a:uLnTx/>
                <a:uFillTx/>
                <a:latin typeface="+mn-lt"/>
                <a:ea typeface="+mn-ea"/>
                <a:cs typeface="Arial" panose="020B0604020202020204" pitchFamily="34" charset="0"/>
              </a:rPr>
              <a:t>(“\</a:t>
            </a:r>
            <a:r>
              <a:rPr kumimoji="0" lang="en-US" sz="1800" b="1" i="0" u="none" strike="noStrike" kern="1200" cap="none" spc="0" normalizeH="0" baseline="0" noProof="0" dirty="0" err="1">
                <a:ln>
                  <a:noFill/>
                </a:ln>
                <a:solidFill>
                  <a:srgbClr val="002060"/>
                </a:solidFill>
                <a:effectLst/>
                <a:uLnTx/>
                <a:uFillTx/>
                <a:latin typeface="+mn-lt"/>
                <a:ea typeface="+mn-ea"/>
                <a:cs typeface="Arial" panose="020B0604020202020204" pitchFamily="34" charset="0"/>
              </a:rPr>
              <a:t>nEnter</a:t>
            </a:r>
            <a:r>
              <a:rPr kumimoji="0" lang="en-US" sz="1800" b="1" i="0" u="none" strike="noStrike" kern="1200" cap="none" spc="0" normalizeH="0" baseline="0" noProof="0" dirty="0">
                <a:ln>
                  <a:noFill/>
                </a:ln>
                <a:solidFill>
                  <a:srgbClr val="002060"/>
                </a:solidFill>
                <a:effectLst/>
                <a:uLnTx/>
                <a:uFillTx/>
                <a:latin typeface="+mn-lt"/>
                <a:ea typeface="+mn-ea"/>
                <a:cs typeface="Arial" panose="020B0604020202020204" pitchFamily="34" charset="0"/>
              </a:rPr>
              <a:t> two numbers=&gt;”);</a:t>
            </a:r>
            <a:endParaRPr kumimoji="0" lang="en-US" sz="1800" b="1" i="0" u="none" strike="noStrike" kern="1200" cap="none" spc="0" normalizeH="0" baseline="0" noProof="0" dirty="0">
              <a:ln>
                <a:noFill/>
              </a:ln>
              <a:solidFill>
                <a:srgbClr val="002060"/>
              </a:solidFill>
              <a:effectLst/>
              <a:uLnTx/>
              <a:uFillTx/>
              <a:latin typeface="+mn-lt"/>
              <a:ea typeface="+mn-ea"/>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err="1">
                <a:ln>
                  <a:noFill/>
                </a:ln>
                <a:solidFill>
                  <a:srgbClr val="002060"/>
                </a:solidFill>
                <a:effectLst/>
                <a:uLnTx/>
                <a:uFillTx/>
                <a:latin typeface="+mn-lt"/>
                <a:ea typeface="+mn-ea"/>
                <a:cs typeface="Arial" panose="020B0604020202020204" pitchFamily="34" charset="0"/>
              </a:rPr>
              <a:t>scanf</a:t>
            </a:r>
            <a:r>
              <a:rPr kumimoji="0" lang="en-US" sz="1800" b="1" i="0" u="none" strike="noStrike" kern="1200" cap="none" spc="0" normalizeH="0" baseline="0" noProof="0" dirty="0">
                <a:ln>
                  <a:noFill/>
                </a:ln>
                <a:solidFill>
                  <a:srgbClr val="002060"/>
                </a:solidFill>
                <a:effectLst/>
                <a:uLnTx/>
                <a:uFillTx/>
                <a:latin typeface="+mn-lt"/>
                <a:ea typeface="+mn-ea"/>
                <a:cs typeface="Arial" panose="020B0604020202020204" pitchFamily="34" charset="0"/>
              </a:rPr>
              <a:t>(“%</a:t>
            </a:r>
            <a:r>
              <a:rPr kumimoji="0" lang="en-US" sz="1800" b="1" i="0" u="none" strike="noStrike" kern="1200" cap="none" spc="0" normalizeH="0" baseline="0" noProof="0" dirty="0" err="1">
                <a:ln>
                  <a:noFill/>
                </a:ln>
                <a:solidFill>
                  <a:srgbClr val="002060"/>
                </a:solidFill>
                <a:effectLst/>
                <a:uLnTx/>
                <a:uFillTx/>
                <a:latin typeface="+mn-lt"/>
                <a:ea typeface="+mn-ea"/>
                <a:cs typeface="Arial" panose="020B0604020202020204" pitchFamily="34" charset="0"/>
              </a:rPr>
              <a:t>d%d”,&amp;a</a:t>
            </a:r>
            <a:r>
              <a:rPr kumimoji="0" lang="en-US" sz="1800" b="1" i="0" u="none" strike="noStrike" kern="1200" cap="none" spc="0" normalizeH="0" baseline="0" noProof="0" dirty="0">
                <a:ln>
                  <a:noFill/>
                </a:ln>
                <a:solidFill>
                  <a:srgbClr val="002060"/>
                </a:solidFill>
                <a:effectLst/>
                <a:uLnTx/>
                <a:uFillTx/>
                <a:latin typeface="+mn-lt"/>
                <a:ea typeface="+mn-ea"/>
                <a:cs typeface="Arial" panose="020B0604020202020204" pitchFamily="34" charset="0"/>
              </a:rPr>
              <a:t>, &amp;b);</a:t>
            </a:r>
            <a:endParaRPr kumimoji="0" lang="en-US" sz="1800" b="1" i="0" u="none" strike="noStrike" kern="1200" cap="none" spc="0" normalizeH="0" baseline="0" noProof="0" dirty="0">
              <a:ln>
                <a:noFill/>
              </a:ln>
              <a:solidFill>
                <a:srgbClr val="002060"/>
              </a:solidFill>
              <a:effectLst/>
              <a:uLnTx/>
              <a:uFillTx/>
              <a:latin typeface="+mn-lt"/>
              <a:ea typeface="+mn-ea"/>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1" i="0" u="none" strike="noStrike" kern="1200" cap="none" spc="0" normalizeH="0" baseline="0" noProof="0" dirty="0">
              <a:ln>
                <a:noFill/>
              </a:ln>
              <a:solidFill>
                <a:srgbClr val="002060"/>
              </a:solidFill>
              <a:effectLst/>
              <a:uLnTx/>
              <a:uFillTx/>
              <a:latin typeface="+mn-lt"/>
              <a:ea typeface="+mn-ea"/>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err="1">
                <a:ln>
                  <a:noFill/>
                </a:ln>
                <a:solidFill>
                  <a:srgbClr val="002060"/>
                </a:solidFill>
                <a:effectLst/>
                <a:uLnTx/>
                <a:uFillTx/>
                <a:latin typeface="+mn-lt"/>
                <a:ea typeface="+mn-ea"/>
                <a:cs typeface="Arial" panose="020B0604020202020204" pitchFamily="34" charset="0"/>
              </a:rPr>
              <a:t>printf</a:t>
            </a:r>
            <a:r>
              <a:rPr kumimoji="0" lang="en-US" sz="1800" b="1" i="0" u="none" strike="noStrike" kern="1200" cap="none" spc="0" normalizeH="0" baseline="0" noProof="0" dirty="0">
                <a:ln>
                  <a:noFill/>
                </a:ln>
                <a:solidFill>
                  <a:srgbClr val="002060"/>
                </a:solidFill>
                <a:effectLst/>
                <a:uLnTx/>
                <a:uFillTx/>
                <a:latin typeface="+mn-lt"/>
                <a:ea typeface="+mn-ea"/>
                <a:cs typeface="Arial" panose="020B0604020202020204" pitchFamily="34" charset="0"/>
              </a:rPr>
              <a:t>(“\</a:t>
            </a:r>
            <a:r>
              <a:rPr kumimoji="0" lang="en-US" sz="1800" b="1" i="0" u="none" strike="noStrike" kern="1200" cap="none" spc="0" normalizeH="0" baseline="0" noProof="0" dirty="0" err="1">
                <a:ln>
                  <a:noFill/>
                </a:ln>
                <a:solidFill>
                  <a:srgbClr val="002060"/>
                </a:solidFill>
                <a:effectLst/>
                <a:uLnTx/>
                <a:uFillTx/>
                <a:latin typeface="+mn-lt"/>
                <a:ea typeface="+mn-ea"/>
                <a:cs typeface="Arial" panose="020B0604020202020204" pitchFamily="34" charset="0"/>
              </a:rPr>
              <a:t>nThe</a:t>
            </a:r>
            <a:r>
              <a:rPr kumimoji="0" lang="en-US" sz="1800" b="1" i="0" u="none" strike="noStrike" kern="1200" cap="none" spc="0" normalizeH="0" baseline="0" noProof="0" dirty="0">
                <a:ln>
                  <a:noFill/>
                </a:ln>
                <a:solidFill>
                  <a:srgbClr val="002060"/>
                </a:solidFill>
                <a:effectLst/>
                <a:uLnTx/>
                <a:uFillTx/>
                <a:latin typeface="+mn-lt"/>
                <a:ea typeface="+mn-ea"/>
                <a:cs typeface="Arial" panose="020B0604020202020204" pitchFamily="34" charset="0"/>
              </a:rPr>
              <a:t> GCD of %d and %d is %d\</a:t>
            </a:r>
            <a:r>
              <a:rPr kumimoji="0" lang="en-US" sz="1800" b="1" i="0" u="none" strike="noStrike" kern="1200" cap="none" spc="0" normalizeH="0" baseline="0" noProof="0" dirty="0" err="1">
                <a:ln>
                  <a:noFill/>
                </a:ln>
                <a:solidFill>
                  <a:srgbClr val="002060"/>
                </a:solidFill>
                <a:effectLst/>
                <a:uLnTx/>
                <a:uFillTx/>
                <a:latin typeface="+mn-lt"/>
                <a:ea typeface="+mn-ea"/>
                <a:cs typeface="Arial" panose="020B0604020202020204" pitchFamily="34" charset="0"/>
              </a:rPr>
              <a:t>n”,a</a:t>
            </a:r>
            <a:r>
              <a:rPr kumimoji="0" lang="en-US" sz="1800" b="1" i="0" u="none" strike="noStrike" kern="1200" cap="none" spc="0" normalizeH="0" baseline="0" noProof="0" dirty="0">
                <a:ln>
                  <a:noFill/>
                </a:ln>
                <a:solidFill>
                  <a:srgbClr val="002060"/>
                </a:solidFill>
                <a:effectLst/>
                <a:uLnTx/>
                <a:uFillTx/>
                <a:latin typeface="+mn-lt"/>
                <a:ea typeface="+mn-ea"/>
                <a:cs typeface="Arial" panose="020B0604020202020204" pitchFamily="34" charset="0"/>
              </a:rPr>
              <a:t>, b, </a:t>
            </a:r>
            <a:r>
              <a:rPr kumimoji="0" lang="en-US" sz="1800" b="1" i="0" u="none" strike="noStrike" kern="1200" cap="none" spc="0" normalizeH="0" baseline="0" noProof="0" dirty="0" err="1">
                <a:ln>
                  <a:noFill/>
                </a:ln>
                <a:solidFill>
                  <a:srgbClr val="002060"/>
                </a:solidFill>
                <a:effectLst/>
                <a:uLnTx/>
                <a:uFillTx/>
                <a:latin typeface="+mn-lt"/>
                <a:ea typeface="+mn-ea"/>
                <a:cs typeface="Arial" panose="020B0604020202020204" pitchFamily="34" charset="0"/>
              </a:rPr>
              <a:t>gcd</a:t>
            </a:r>
            <a:r>
              <a:rPr kumimoji="0" lang="en-US" sz="1800" b="1" i="0" u="none" strike="noStrike" kern="1200" cap="none" spc="0" normalizeH="0" baseline="0" noProof="0" dirty="0">
                <a:ln>
                  <a:noFill/>
                </a:ln>
                <a:solidFill>
                  <a:srgbClr val="002060"/>
                </a:solidFill>
                <a:effectLst/>
                <a:uLnTx/>
                <a:uFillTx/>
                <a:latin typeface="+mn-lt"/>
                <a:ea typeface="+mn-ea"/>
                <a:cs typeface="Arial" panose="020B0604020202020204" pitchFamily="34" charset="0"/>
              </a:rPr>
              <a:t>(</a:t>
            </a:r>
            <a:r>
              <a:rPr kumimoji="0" lang="en-US" sz="1800" b="1" i="0" u="none" strike="noStrike" kern="1200" cap="none" spc="0" normalizeH="0" baseline="0" noProof="0" dirty="0" err="1">
                <a:ln>
                  <a:noFill/>
                </a:ln>
                <a:solidFill>
                  <a:srgbClr val="002060"/>
                </a:solidFill>
                <a:effectLst/>
                <a:uLnTx/>
                <a:uFillTx/>
                <a:latin typeface="+mn-lt"/>
                <a:ea typeface="+mn-ea"/>
                <a:cs typeface="Arial" panose="020B0604020202020204" pitchFamily="34" charset="0"/>
              </a:rPr>
              <a:t>a,b</a:t>
            </a:r>
            <a:r>
              <a:rPr kumimoji="0" lang="en-US" sz="1800" b="1" i="0" u="none" strike="noStrike" kern="1200" cap="none" spc="0" normalizeH="0" baseline="0" noProof="0" dirty="0">
                <a:ln>
                  <a:noFill/>
                </a:ln>
                <a:solidFill>
                  <a:srgbClr val="002060"/>
                </a:solidFill>
                <a:effectLst/>
                <a:uLnTx/>
                <a:uFillTx/>
                <a:latin typeface="+mn-lt"/>
                <a:ea typeface="+mn-ea"/>
                <a:cs typeface="Arial" panose="020B0604020202020204" pitchFamily="34" charset="0"/>
              </a:rPr>
              <a:t>));</a:t>
            </a:r>
            <a:endParaRPr kumimoji="0" lang="en-US" sz="1800" b="1" i="0" u="none" strike="noStrike" kern="1200" cap="none" spc="0" normalizeH="0" baseline="0" noProof="0" dirty="0">
              <a:ln>
                <a:noFill/>
              </a:ln>
              <a:solidFill>
                <a:srgbClr val="002060"/>
              </a:solidFill>
              <a:effectLst/>
              <a:uLnTx/>
              <a:uFillTx/>
              <a:latin typeface="+mn-lt"/>
              <a:ea typeface="+mn-ea"/>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2060"/>
                </a:solidFill>
                <a:effectLst/>
                <a:uLnTx/>
                <a:uFillTx/>
                <a:latin typeface="+mn-lt"/>
                <a:ea typeface="+mn-ea"/>
                <a:cs typeface="Arial" panose="020B0604020202020204" pitchFamily="34" charset="0"/>
              </a:rPr>
              <a:t>return 0;</a:t>
            </a:r>
            <a:endParaRPr kumimoji="0" lang="en-US" sz="1800" b="1" i="0" u="none" strike="noStrike" kern="1200" cap="none" spc="0" normalizeH="0" baseline="0" noProof="0" dirty="0">
              <a:ln>
                <a:noFill/>
              </a:ln>
              <a:solidFill>
                <a:srgbClr val="002060"/>
              </a:solidFill>
              <a:effectLst/>
              <a:uLnTx/>
              <a:uFillTx/>
              <a:latin typeface="+mn-lt"/>
              <a:ea typeface="+mn-ea"/>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2060"/>
                </a:solidFill>
                <a:effectLst/>
                <a:uLnTx/>
                <a:uFillTx/>
                <a:latin typeface="+mn-lt"/>
                <a:ea typeface="+mn-ea"/>
                <a:cs typeface="Arial" panose="020B0604020202020204" pitchFamily="34" charset="0"/>
              </a:rPr>
              <a:t>}</a:t>
            </a:r>
            <a:endParaRPr kumimoji="0" lang="en-US" sz="1800" b="1" i="0" u="none" strike="noStrike" kern="1200" cap="none" spc="0" normalizeH="0" baseline="0" noProof="0" dirty="0">
              <a:ln>
                <a:noFill/>
              </a:ln>
              <a:solidFill>
                <a:srgbClr val="002060"/>
              </a:solidFill>
              <a:effectLst/>
              <a:uLnTx/>
              <a:uFillTx/>
              <a:latin typeface="+mn-lt"/>
              <a:ea typeface="+mn-ea"/>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1" i="0" u="none" strike="noStrike" kern="1200" cap="none" spc="0" normalizeH="0" baseline="0" noProof="0" dirty="0">
              <a:ln>
                <a:noFill/>
              </a:ln>
              <a:solidFill>
                <a:srgbClr val="002060"/>
              </a:solidFill>
              <a:effectLst/>
              <a:uLnTx/>
              <a:uFillTx/>
              <a:latin typeface="+mn-lt"/>
              <a:ea typeface="+mn-ea"/>
              <a:cs typeface="Arial" panose="020B0604020202020204" pitchFamily="34" charset="0"/>
            </a:endParaRPr>
          </a:p>
        </p:txBody>
      </p:sp>
      <p:sp>
        <p:nvSpPr>
          <p:cNvPr id="8" name="Rectangle 7"/>
          <p:cNvSpPr/>
          <p:nvPr/>
        </p:nvSpPr>
        <p:spPr>
          <a:xfrm>
            <a:off x="3657600" y="3124200"/>
            <a:ext cx="5410200" cy="3429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B050"/>
                </a:solidFill>
                <a:effectLst/>
                <a:uLnTx/>
                <a:uFillTx/>
                <a:latin typeface="+mn-lt"/>
                <a:ea typeface="+mn-ea"/>
                <a:cs typeface="+mn-cs"/>
              </a:rPr>
              <a:t>/*GCD Iterative Function*/</a:t>
            </a:r>
            <a:endParaRPr kumimoji="0" lang="en-US" sz="1800" b="1" i="0" u="none" strike="noStrike" kern="1200" cap="none" spc="0" normalizeH="0" baseline="0" noProof="0" dirty="0">
              <a:ln>
                <a:noFill/>
              </a:ln>
              <a:solidFill>
                <a:srgbClr val="00B05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err="1">
                <a:ln>
                  <a:noFill/>
                </a:ln>
                <a:solidFill>
                  <a:srgbClr val="002060"/>
                </a:solidFill>
                <a:effectLst/>
                <a:uLnTx/>
                <a:uFillTx/>
                <a:latin typeface="+mn-lt"/>
                <a:ea typeface="+mn-ea"/>
                <a:cs typeface="+mn-cs"/>
              </a:rPr>
              <a:t>int</a:t>
            </a:r>
            <a:r>
              <a:rPr kumimoji="0" lang="en-US" sz="1800" b="1" i="0" u="none" strike="noStrike" kern="1200" cap="none" spc="0" normalizeH="0" baseline="0" noProof="0" dirty="0">
                <a:ln>
                  <a:noFill/>
                </a:ln>
                <a:solidFill>
                  <a:srgbClr val="002060"/>
                </a:solidFill>
                <a:effectLst/>
                <a:uLnTx/>
                <a:uFillTx/>
                <a:latin typeface="+mn-lt"/>
                <a:ea typeface="+mn-ea"/>
                <a:cs typeface="+mn-cs"/>
              </a:rPr>
              <a:t> </a:t>
            </a:r>
            <a:r>
              <a:rPr kumimoji="0" lang="en-US" sz="1800" b="1" i="0" u="none" strike="noStrike" kern="1200" cap="none" spc="0" normalizeH="0" baseline="0" noProof="0" dirty="0" err="1">
                <a:ln>
                  <a:noFill/>
                </a:ln>
                <a:solidFill>
                  <a:srgbClr val="002060"/>
                </a:solidFill>
                <a:effectLst/>
                <a:uLnTx/>
                <a:uFillTx/>
                <a:latin typeface="+mn-lt"/>
                <a:ea typeface="+mn-ea"/>
                <a:cs typeface="+mn-cs"/>
              </a:rPr>
              <a:t>gcd</a:t>
            </a:r>
            <a:r>
              <a:rPr kumimoji="0" lang="en-US" sz="1800" b="1" i="0" u="none" strike="noStrike" kern="1200" cap="none" spc="0" normalizeH="0" baseline="0" noProof="0" dirty="0">
                <a:ln>
                  <a:noFill/>
                </a:ln>
                <a:solidFill>
                  <a:srgbClr val="002060"/>
                </a:solidFill>
                <a:effectLst/>
                <a:uLnTx/>
                <a:uFillTx/>
                <a:latin typeface="+mn-lt"/>
                <a:ea typeface="+mn-ea"/>
                <a:cs typeface="+mn-cs"/>
              </a:rPr>
              <a:t>(</a:t>
            </a:r>
            <a:r>
              <a:rPr kumimoji="0" lang="en-US" sz="1800" b="1" i="0" u="none" strike="noStrike" kern="1200" cap="none" spc="0" normalizeH="0" baseline="0" noProof="0" dirty="0" err="1">
                <a:ln>
                  <a:noFill/>
                </a:ln>
                <a:solidFill>
                  <a:srgbClr val="002060"/>
                </a:solidFill>
                <a:effectLst/>
                <a:uLnTx/>
                <a:uFillTx/>
                <a:latin typeface="+mn-lt"/>
                <a:ea typeface="+mn-ea"/>
                <a:cs typeface="+mn-cs"/>
              </a:rPr>
              <a:t>int</a:t>
            </a:r>
            <a:r>
              <a:rPr kumimoji="0" lang="en-US" sz="1800" b="1" i="0" u="none" strike="noStrike" kern="1200" cap="none" spc="0" normalizeH="0" baseline="0" noProof="0" dirty="0">
                <a:ln>
                  <a:noFill/>
                </a:ln>
                <a:solidFill>
                  <a:srgbClr val="002060"/>
                </a:solidFill>
                <a:effectLst/>
                <a:uLnTx/>
                <a:uFillTx/>
                <a:latin typeface="+mn-lt"/>
                <a:ea typeface="+mn-ea"/>
                <a:cs typeface="+mn-cs"/>
              </a:rPr>
              <a:t> a, </a:t>
            </a:r>
            <a:r>
              <a:rPr kumimoji="0" lang="en-US" sz="1800" b="1" i="0" u="none" strike="noStrike" kern="1200" cap="none" spc="0" normalizeH="0" baseline="0" noProof="0" dirty="0" err="1">
                <a:ln>
                  <a:noFill/>
                </a:ln>
                <a:solidFill>
                  <a:srgbClr val="002060"/>
                </a:solidFill>
                <a:effectLst/>
                <a:uLnTx/>
                <a:uFillTx/>
                <a:latin typeface="+mn-lt"/>
                <a:ea typeface="+mn-ea"/>
                <a:cs typeface="+mn-cs"/>
              </a:rPr>
              <a:t>int</a:t>
            </a:r>
            <a:r>
              <a:rPr kumimoji="0" lang="en-US" sz="1800" b="1" i="0" u="none" strike="noStrike" kern="1200" cap="none" spc="0" normalizeH="0" baseline="0" noProof="0" dirty="0">
                <a:ln>
                  <a:noFill/>
                </a:ln>
                <a:solidFill>
                  <a:srgbClr val="002060"/>
                </a:solidFill>
                <a:effectLst/>
                <a:uLnTx/>
                <a:uFillTx/>
                <a:latin typeface="+mn-lt"/>
                <a:ea typeface="+mn-ea"/>
                <a:cs typeface="+mn-cs"/>
              </a:rPr>
              <a:t> b)</a:t>
            </a:r>
            <a:endParaRPr kumimoji="0" lang="en-US" sz="1800" b="1"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2060"/>
                </a:solidFill>
                <a:effectLst/>
                <a:uLnTx/>
                <a:uFillTx/>
                <a:latin typeface="+mn-lt"/>
                <a:ea typeface="+mn-ea"/>
                <a:cs typeface="+mn-cs"/>
              </a:rPr>
              <a:t>{</a:t>
            </a:r>
            <a:endParaRPr kumimoji="0" lang="en-US" sz="1800" b="1"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err="1">
                <a:ln>
                  <a:noFill/>
                </a:ln>
                <a:solidFill>
                  <a:srgbClr val="002060"/>
                </a:solidFill>
                <a:effectLst/>
                <a:uLnTx/>
                <a:uFillTx/>
                <a:latin typeface="+mn-lt"/>
                <a:ea typeface="+mn-ea"/>
                <a:cs typeface="+mn-cs"/>
              </a:rPr>
              <a:t>int</a:t>
            </a:r>
            <a:r>
              <a:rPr kumimoji="0" lang="en-US" sz="1800" b="1" i="0" u="none" strike="noStrike" kern="1200" cap="none" spc="0" normalizeH="0" baseline="0" noProof="0" dirty="0">
                <a:ln>
                  <a:noFill/>
                </a:ln>
                <a:solidFill>
                  <a:srgbClr val="002060"/>
                </a:solidFill>
                <a:effectLst/>
                <a:uLnTx/>
                <a:uFillTx/>
                <a:latin typeface="+mn-lt"/>
                <a:ea typeface="+mn-ea"/>
                <a:cs typeface="+mn-cs"/>
              </a:rPr>
              <a:t> t;</a:t>
            </a:r>
            <a:endParaRPr kumimoji="0" lang="en-US" sz="1800" b="1"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1" i="0" u="none" strike="noStrike" kern="1200" cap="none" spc="0" normalizeH="0" baseline="0" noProof="0" dirty="0">
                <a:ln>
                  <a:noFill/>
                </a:ln>
                <a:solidFill>
                  <a:srgbClr val="002060"/>
                </a:solidFill>
                <a:effectLst/>
                <a:uLnTx/>
                <a:uFillTx/>
                <a:latin typeface="+mn-lt"/>
                <a:ea typeface="Verdana" panose="020B0604030504040204" pitchFamily="34" charset="0"/>
                <a:cs typeface="Verdana" panose="020B0604030504040204" pitchFamily="34" charset="0"/>
              </a:rPr>
              <a:t>while(b!=0) </a:t>
            </a:r>
            <a:endParaRPr kumimoji="0" lang="en-US" sz="2000" b="1" i="0" u="none" strike="noStrike" kern="1200" cap="none" spc="0" normalizeH="0" baseline="0" noProof="0" dirty="0">
              <a:ln>
                <a:noFill/>
              </a:ln>
              <a:solidFill>
                <a:srgbClr val="002060"/>
              </a:solidFill>
              <a:effectLst/>
              <a:uLnTx/>
              <a:uFillTx/>
              <a:latin typeface="+mn-lt"/>
              <a:ea typeface="Verdana" panose="020B0604030504040204" pitchFamily="34" charset="0"/>
              <a:cs typeface="Verdana" panose="020B0604030504040204" pitchFamily="34" charset="0"/>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1" i="0" u="none" strike="noStrike" kern="1200" cap="none" spc="0" normalizeH="0" baseline="0" noProof="0" dirty="0">
                <a:ln>
                  <a:noFill/>
                </a:ln>
                <a:solidFill>
                  <a:srgbClr val="002060"/>
                </a:solidFill>
                <a:effectLst/>
                <a:uLnTx/>
                <a:uFillTx/>
                <a:latin typeface="+mn-lt"/>
                <a:ea typeface="Verdana" panose="020B0604030504040204" pitchFamily="34" charset="0"/>
                <a:cs typeface="Verdana" panose="020B0604030504040204" pitchFamily="34" charset="0"/>
              </a:rPr>
              <a:t>	{ 	t=b;</a:t>
            </a:r>
            <a:endParaRPr kumimoji="0" lang="en-US" sz="2000" b="1" i="0" u="none" strike="noStrike" kern="1200" cap="none" spc="0" normalizeH="0" baseline="0" noProof="0" dirty="0">
              <a:ln>
                <a:noFill/>
              </a:ln>
              <a:solidFill>
                <a:srgbClr val="002060"/>
              </a:solidFill>
              <a:effectLst/>
              <a:uLnTx/>
              <a:uFillTx/>
              <a:latin typeface="+mn-lt"/>
              <a:ea typeface="Verdana" panose="020B0604030504040204" pitchFamily="34" charset="0"/>
              <a:cs typeface="Verdana" panose="020B0604030504040204" pitchFamily="34" charset="0"/>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1" i="0" u="none" strike="noStrike" kern="1200" cap="none" spc="0" normalizeH="0" baseline="0" noProof="0" dirty="0">
                <a:ln>
                  <a:noFill/>
                </a:ln>
                <a:solidFill>
                  <a:srgbClr val="002060"/>
                </a:solidFill>
                <a:effectLst/>
                <a:uLnTx/>
                <a:uFillTx/>
                <a:latin typeface="+mn-lt"/>
                <a:ea typeface="Verdana" panose="020B0604030504040204" pitchFamily="34" charset="0"/>
                <a:cs typeface="Verdana" panose="020B0604030504040204" pitchFamily="34" charset="0"/>
              </a:rPr>
              <a:t>		 b=</a:t>
            </a:r>
            <a:r>
              <a:rPr kumimoji="0" lang="en-US" sz="2000" b="1" i="0" u="none" strike="noStrike" kern="1200" cap="none" spc="0" normalizeH="0" baseline="0" noProof="0" dirty="0" err="1">
                <a:ln>
                  <a:noFill/>
                </a:ln>
                <a:solidFill>
                  <a:srgbClr val="002060"/>
                </a:solidFill>
                <a:effectLst/>
                <a:uLnTx/>
                <a:uFillTx/>
                <a:latin typeface="+mn-lt"/>
                <a:ea typeface="Verdana" panose="020B0604030504040204" pitchFamily="34" charset="0"/>
                <a:cs typeface="Verdana" panose="020B0604030504040204" pitchFamily="34" charset="0"/>
              </a:rPr>
              <a:t>a%b</a:t>
            </a:r>
            <a:r>
              <a:rPr kumimoji="0" lang="en-US" sz="2000" b="1" i="0" u="none" strike="noStrike" kern="1200" cap="none" spc="0" normalizeH="0" baseline="0" noProof="0" dirty="0">
                <a:ln>
                  <a:noFill/>
                </a:ln>
                <a:solidFill>
                  <a:srgbClr val="002060"/>
                </a:solidFill>
                <a:effectLst/>
                <a:uLnTx/>
                <a:uFillTx/>
                <a:latin typeface="+mn-lt"/>
                <a:ea typeface="Verdana" panose="020B0604030504040204" pitchFamily="34" charset="0"/>
                <a:cs typeface="Verdana" panose="020B0604030504040204" pitchFamily="34" charset="0"/>
              </a:rPr>
              <a:t>; </a:t>
            </a:r>
            <a:endParaRPr kumimoji="0" lang="en-US" sz="2000" b="1" i="0" u="none" strike="noStrike" kern="1200" cap="none" spc="0" normalizeH="0" baseline="0" noProof="0" dirty="0">
              <a:ln>
                <a:noFill/>
              </a:ln>
              <a:solidFill>
                <a:srgbClr val="002060"/>
              </a:solidFill>
              <a:effectLst/>
              <a:uLnTx/>
              <a:uFillTx/>
              <a:latin typeface="+mn-lt"/>
              <a:ea typeface="Verdana" panose="020B0604030504040204" pitchFamily="34" charset="0"/>
              <a:cs typeface="Verdana" panose="020B0604030504040204" pitchFamily="34" charset="0"/>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1" i="0" u="none" strike="noStrike" kern="1200" cap="none" spc="0" normalizeH="0" baseline="0" noProof="0" dirty="0">
                <a:ln>
                  <a:noFill/>
                </a:ln>
                <a:solidFill>
                  <a:srgbClr val="002060"/>
                </a:solidFill>
                <a:effectLst/>
                <a:uLnTx/>
                <a:uFillTx/>
                <a:latin typeface="+mn-lt"/>
                <a:ea typeface="Verdana" panose="020B0604030504040204" pitchFamily="34" charset="0"/>
                <a:cs typeface="Verdana" panose="020B0604030504040204" pitchFamily="34" charset="0"/>
              </a:rPr>
              <a:t>		a=t; </a:t>
            </a:r>
            <a:endParaRPr kumimoji="0" lang="en-US" sz="2000" b="1" i="0" u="none" strike="noStrike" kern="1200" cap="none" spc="0" normalizeH="0" baseline="0" noProof="0" dirty="0">
              <a:ln>
                <a:noFill/>
              </a:ln>
              <a:solidFill>
                <a:srgbClr val="002060"/>
              </a:solidFill>
              <a:effectLst/>
              <a:uLnTx/>
              <a:uFillTx/>
              <a:latin typeface="+mn-lt"/>
              <a:ea typeface="Verdana" panose="020B0604030504040204" pitchFamily="34" charset="0"/>
              <a:cs typeface="Verdana" panose="020B0604030504040204" pitchFamily="34" charset="0"/>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1" i="0" u="none" strike="noStrike" kern="1200" cap="none" spc="0" normalizeH="0" baseline="0" noProof="0" dirty="0">
                <a:ln>
                  <a:noFill/>
                </a:ln>
                <a:solidFill>
                  <a:srgbClr val="002060"/>
                </a:solidFill>
                <a:effectLst/>
                <a:uLnTx/>
                <a:uFillTx/>
                <a:latin typeface="+mn-lt"/>
                <a:ea typeface="Verdana" panose="020B0604030504040204" pitchFamily="34" charset="0"/>
                <a:cs typeface="Verdana" panose="020B0604030504040204" pitchFamily="34" charset="0"/>
              </a:rPr>
              <a:t>	} </a:t>
            </a:r>
            <a:endParaRPr kumimoji="0" lang="en-US" sz="2000" b="1" i="0" u="none" strike="noStrike" kern="1200" cap="none" spc="0" normalizeH="0" baseline="0" noProof="0" dirty="0">
              <a:ln>
                <a:noFill/>
              </a:ln>
              <a:solidFill>
                <a:srgbClr val="002060"/>
              </a:solidFill>
              <a:effectLst/>
              <a:uLnTx/>
              <a:uFillTx/>
              <a:latin typeface="+mn-lt"/>
              <a:ea typeface="Verdana" panose="020B0604030504040204" pitchFamily="34" charset="0"/>
              <a:cs typeface="Verdana" panose="020B0604030504040204" pitchFamily="34" charset="0"/>
            </a:endParaRPr>
          </a:p>
          <a:p>
            <a:pPr marL="457200" marR="0" lvl="1"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2060"/>
                </a:solidFill>
                <a:effectLst/>
                <a:uLnTx/>
                <a:uFillTx/>
                <a:latin typeface="+mn-lt"/>
                <a:ea typeface="+mn-ea"/>
                <a:cs typeface="+mn-cs"/>
              </a:rPr>
              <a:t>return (a);</a:t>
            </a:r>
            <a:endParaRPr kumimoji="0" lang="en-US" sz="1800" b="1"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2060"/>
                </a:solidFill>
                <a:effectLst/>
                <a:uLnTx/>
                <a:uFillTx/>
                <a:latin typeface="+mn-lt"/>
                <a:ea typeface="+mn-ea"/>
                <a:cs typeface="+mn-cs"/>
              </a:rPr>
              <a:t>}</a:t>
            </a:r>
            <a:endParaRPr kumimoji="0" lang="en-US" sz="1800" b="1" i="0" u="none" strike="noStrike" kern="1200" cap="none" spc="0" normalizeH="0" baseline="0" noProof="0" dirty="0">
              <a:ln>
                <a:noFill/>
              </a:ln>
              <a:solidFill>
                <a:srgbClr val="002060"/>
              </a:solidFill>
              <a:effectLst/>
              <a:uLnTx/>
              <a:uFillTx/>
              <a:latin typeface="+mn-lt"/>
              <a:ea typeface="+mn-ea"/>
              <a:cs typeface="+mn-cs"/>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11188" y="476250"/>
            <a:ext cx="8183563" cy="1052513"/>
          </a:xfrm>
        </p:spPr>
        <p:txBody>
          <a:bodyPr vert="horz" anchor="b">
            <a:norm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3600" b="1" i="0" u="none" strike="noStrike" kern="1200" cap="none" spc="0" normalizeH="0" baseline="0" noProof="0">
              <a:ln>
                <a:noFill/>
              </a:ln>
              <a:solidFill>
                <a:srgbClr val="5C9965"/>
              </a:solidFill>
              <a:effectLst>
                <a:outerShdw blurRad="53975" dist="22860" dir="5400000" algn="tl" rotWithShape="0">
                  <a:srgbClr val="000000">
                    <a:alpha val="55000"/>
                  </a:srgbClr>
                </a:outerShdw>
              </a:effectLst>
              <a:uLnTx/>
              <a:uFillTx/>
              <a:latin typeface="+mj-lt"/>
              <a:ea typeface="+mj-ea"/>
              <a:cs typeface="+mj-cs"/>
            </a:endParaRPr>
          </a:p>
        </p:txBody>
      </p:sp>
      <p:sp>
        <p:nvSpPr>
          <p:cNvPr id="57346" name="Content Placeholder 2"/>
          <p:cNvSpPr>
            <a:spLocks noGrp="1"/>
          </p:cNvSpPr>
          <p:nvPr>
            <p:ph idx="1"/>
          </p:nvPr>
        </p:nvSpPr>
        <p:spPr>
          <a:xfrm>
            <a:off x="611188" y="1628775"/>
            <a:ext cx="8183562" cy="4187825"/>
          </a:xfrm>
        </p:spPr>
        <p:txBody>
          <a:bodyPr wrap="square" lIns="182880" tIns="91440" rIns="91440" bIns="45720" anchor="t" anchorCtr="0"/>
          <a:p>
            <a:endParaRPr lang="en-US" altLang="en-GB" dirty="0"/>
          </a:p>
        </p:txBody>
      </p:sp>
      <p:sp>
        <p:nvSpPr>
          <p:cNvPr id="4" name="Footer Placeholder 3"/>
          <p:cNvSpPr txBox="1">
            <a:spLocks noGrp="1"/>
          </p:cNvSpPr>
          <p:nvPr>
            <p:ph type="ftr" sz="quarter" idx="3"/>
          </p:nvPr>
        </p:nvSpPr>
        <p:spPr>
          <a:noFill/>
        </p:spPr>
        <p:txBody>
          <a:bodyPr anchor="b"/>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smtClean="0">
                <a:ln>
                  <a:noFill/>
                </a:ln>
                <a:solidFill>
                  <a:srgbClr val="C6E7FC">
                    <a:shade val="50000"/>
                  </a:srgbClr>
                </a:solidFill>
                <a:effectLst/>
                <a:uLnTx/>
                <a:uFillTx/>
                <a:latin typeface="+mn-lt"/>
                <a:ea typeface="+mn-ea"/>
                <a:cs typeface="+mn-cs"/>
              </a:rPr>
              <a:t>© Oxford University Press 2013. All rights reserved.</a:t>
            </a:r>
            <a:endParaRPr kumimoji="0" lang="en-US" sz="1000" b="0" i="0" u="none" strike="noStrike" kern="1200" cap="none" spc="0" normalizeH="0" baseline="0" noProof="0">
              <a:ln>
                <a:noFill/>
              </a:ln>
              <a:solidFill>
                <a:srgbClr val="C6E7FC">
                  <a:shade val="50000"/>
                </a:srgbClr>
              </a:solidFill>
              <a:effectLst/>
              <a:uLnTx/>
              <a:uFillTx/>
              <a:latin typeface="+mn-lt"/>
              <a:ea typeface="+mn-ea"/>
              <a:cs typeface="+mn-cs"/>
            </a:endParaRPr>
          </a:p>
        </p:txBody>
      </p:sp>
      <p:sp>
        <p:nvSpPr>
          <p:cNvPr id="5" name="Rectangle 4"/>
          <p:cNvSpPr/>
          <p:nvPr/>
        </p:nvSpPr>
        <p:spPr>
          <a:xfrm>
            <a:off x="228600" y="228600"/>
            <a:ext cx="8839200" cy="6477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smtClean="0">
              <a:ln>
                <a:noFill/>
              </a:ln>
              <a:solidFill>
                <a:schemeClr val="lt1"/>
              </a:solidFill>
              <a:effectLst/>
              <a:uLnTx/>
              <a:uFillTx/>
              <a:latin typeface="+mn-lt"/>
              <a:ea typeface="+mn-ea"/>
              <a:cs typeface="+mn-cs"/>
            </a:endParaRPr>
          </a:p>
        </p:txBody>
      </p:sp>
      <p:sp>
        <p:nvSpPr>
          <p:cNvPr id="57349" name="TextBox 7"/>
          <p:cNvSpPr txBox="1"/>
          <p:nvPr/>
        </p:nvSpPr>
        <p:spPr>
          <a:xfrm>
            <a:off x="457200" y="304800"/>
            <a:ext cx="5943600" cy="6248400"/>
          </a:xfrm>
          <a:prstGeom prst="rect">
            <a:avLst/>
          </a:prstGeom>
          <a:noFill/>
          <a:ln w="9525">
            <a:noFill/>
          </a:ln>
        </p:spPr>
        <p:txBody>
          <a:bodyPr anchor="t" anchorCtr="0">
            <a:spAutoFit/>
          </a:bodyPr>
          <a:p>
            <a:r>
              <a:rPr lang="en-US" altLang="en-GB" sz="2000" b="1" dirty="0">
                <a:solidFill>
                  <a:srgbClr val="002060"/>
                </a:solidFill>
                <a:latin typeface="Arial" panose="020B0604020202020204" pitchFamily="34" charset="0"/>
              </a:rPr>
              <a:t>#include &lt;stdio.h&gt;</a:t>
            </a:r>
            <a:endParaRPr lang="en-US" altLang="en-GB" sz="2000" b="1" dirty="0">
              <a:solidFill>
                <a:srgbClr val="002060"/>
              </a:solidFill>
              <a:latin typeface="Arial" panose="020B0604020202020204" pitchFamily="34" charset="0"/>
            </a:endParaRPr>
          </a:p>
          <a:p>
            <a:endParaRPr lang="en-US" altLang="en-GB" sz="2000" b="1" dirty="0">
              <a:solidFill>
                <a:srgbClr val="002060"/>
              </a:solidFill>
              <a:latin typeface="Arial" panose="020B0604020202020204" pitchFamily="34" charset="0"/>
            </a:endParaRPr>
          </a:p>
          <a:p>
            <a:r>
              <a:rPr lang="en-US" altLang="en-GB" sz="2000" b="1" dirty="0">
                <a:solidFill>
                  <a:srgbClr val="002060"/>
                </a:solidFill>
                <a:latin typeface="Arial" panose="020B0604020202020204" pitchFamily="34" charset="0"/>
              </a:rPr>
              <a:t> int hcf(int n1, int n2); </a:t>
            </a:r>
            <a:endParaRPr lang="en-US" altLang="en-GB" sz="2000" b="1" dirty="0">
              <a:solidFill>
                <a:srgbClr val="002060"/>
              </a:solidFill>
              <a:latin typeface="Arial" panose="020B0604020202020204" pitchFamily="34" charset="0"/>
            </a:endParaRPr>
          </a:p>
          <a:p>
            <a:r>
              <a:rPr lang="en-US" altLang="en-GB" sz="2000" b="1" dirty="0">
                <a:solidFill>
                  <a:srgbClr val="002060"/>
                </a:solidFill>
                <a:latin typeface="Arial" panose="020B0604020202020204" pitchFamily="34" charset="0"/>
              </a:rPr>
              <a:t>int main()</a:t>
            </a:r>
            <a:endParaRPr lang="en-US" altLang="en-GB" sz="2000" b="1" dirty="0">
              <a:solidFill>
                <a:srgbClr val="002060"/>
              </a:solidFill>
              <a:latin typeface="Arial" panose="020B0604020202020204" pitchFamily="34" charset="0"/>
            </a:endParaRPr>
          </a:p>
          <a:p>
            <a:r>
              <a:rPr lang="en-US" altLang="en-GB" sz="2000" b="1" dirty="0">
                <a:solidFill>
                  <a:srgbClr val="002060"/>
                </a:solidFill>
                <a:latin typeface="Arial" panose="020B0604020202020204" pitchFamily="34" charset="0"/>
              </a:rPr>
              <a:t> { </a:t>
            </a:r>
            <a:endParaRPr lang="en-US" altLang="en-GB" sz="2000" b="1" dirty="0">
              <a:solidFill>
                <a:srgbClr val="002060"/>
              </a:solidFill>
              <a:latin typeface="Arial" panose="020B0604020202020204" pitchFamily="34" charset="0"/>
            </a:endParaRPr>
          </a:p>
          <a:p>
            <a:r>
              <a:rPr lang="en-US" altLang="en-GB" sz="2000" b="1" dirty="0">
                <a:solidFill>
                  <a:srgbClr val="002060"/>
                </a:solidFill>
                <a:latin typeface="Arial" panose="020B0604020202020204" pitchFamily="34" charset="0"/>
              </a:rPr>
              <a:t>int n1, n2; </a:t>
            </a:r>
            <a:endParaRPr lang="en-US" altLang="en-GB" sz="2000" b="1" dirty="0">
              <a:solidFill>
                <a:srgbClr val="002060"/>
              </a:solidFill>
              <a:latin typeface="Arial" panose="020B0604020202020204" pitchFamily="34" charset="0"/>
            </a:endParaRPr>
          </a:p>
          <a:p>
            <a:r>
              <a:rPr lang="en-US" altLang="en-GB" sz="2000" b="1" dirty="0">
                <a:solidFill>
                  <a:srgbClr val="002060"/>
                </a:solidFill>
                <a:latin typeface="Arial" panose="020B0604020202020204" pitchFamily="34" charset="0"/>
              </a:rPr>
              <a:t>printf("Enter two positive integers: "); </a:t>
            </a:r>
            <a:endParaRPr lang="en-US" altLang="en-GB" sz="2000" b="1" dirty="0">
              <a:solidFill>
                <a:srgbClr val="002060"/>
              </a:solidFill>
              <a:latin typeface="Arial" panose="020B0604020202020204" pitchFamily="34" charset="0"/>
            </a:endParaRPr>
          </a:p>
          <a:p>
            <a:r>
              <a:rPr lang="en-US" altLang="en-GB" sz="2000" b="1" dirty="0">
                <a:solidFill>
                  <a:srgbClr val="002060"/>
                </a:solidFill>
                <a:latin typeface="Arial" panose="020B0604020202020204" pitchFamily="34" charset="0"/>
              </a:rPr>
              <a:t>scanf("%d %d", &amp;n1, &amp;n2); </a:t>
            </a:r>
            <a:endParaRPr lang="en-US" altLang="en-GB" sz="2000" b="1" dirty="0">
              <a:solidFill>
                <a:srgbClr val="002060"/>
              </a:solidFill>
              <a:latin typeface="Arial" panose="020B0604020202020204" pitchFamily="34" charset="0"/>
            </a:endParaRPr>
          </a:p>
          <a:p>
            <a:endParaRPr lang="en-US" altLang="en-GB" sz="2000" b="1" dirty="0">
              <a:solidFill>
                <a:srgbClr val="002060"/>
              </a:solidFill>
              <a:latin typeface="Arial" panose="020B0604020202020204" pitchFamily="34" charset="0"/>
            </a:endParaRPr>
          </a:p>
          <a:p>
            <a:r>
              <a:rPr lang="en-US" altLang="en-GB" sz="2000" b="1" dirty="0">
                <a:solidFill>
                  <a:srgbClr val="002060"/>
                </a:solidFill>
                <a:latin typeface="Arial" panose="020B0604020202020204" pitchFamily="34" charset="0"/>
              </a:rPr>
              <a:t>printf("G.C.D of %d and %d is %d.", n1, n2, hcf(n1,n2)); return 0; </a:t>
            </a:r>
            <a:endParaRPr lang="en-US" altLang="en-GB" sz="2000" b="1" dirty="0">
              <a:solidFill>
                <a:srgbClr val="002060"/>
              </a:solidFill>
              <a:latin typeface="Arial" panose="020B0604020202020204" pitchFamily="34" charset="0"/>
            </a:endParaRPr>
          </a:p>
          <a:p>
            <a:r>
              <a:rPr lang="en-US" altLang="en-GB" sz="2000" b="1" dirty="0">
                <a:solidFill>
                  <a:srgbClr val="002060"/>
                </a:solidFill>
                <a:latin typeface="Arial" panose="020B0604020202020204" pitchFamily="34" charset="0"/>
              </a:rPr>
              <a:t>}</a:t>
            </a:r>
            <a:endParaRPr lang="en-US" altLang="en-GB" sz="2000" b="1" dirty="0">
              <a:solidFill>
                <a:srgbClr val="002060"/>
              </a:solidFill>
              <a:latin typeface="Arial" panose="020B0604020202020204" pitchFamily="34" charset="0"/>
            </a:endParaRPr>
          </a:p>
          <a:p>
            <a:endParaRPr lang="en-US" altLang="en-GB" sz="2000" b="1" dirty="0">
              <a:solidFill>
                <a:srgbClr val="002060"/>
              </a:solidFill>
              <a:latin typeface="Arial" panose="020B0604020202020204" pitchFamily="34" charset="0"/>
            </a:endParaRPr>
          </a:p>
          <a:p>
            <a:r>
              <a:rPr lang="en-US" altLang="en-GB" sz="2000" b="1" dirty="0">
                <a:solidFill>
                  <a:srgbClr val="002060"/>
                </a:solidFill>
                <a:latin typeface="Arial" panose="020B0604020202020204" pitchFamily="34" charset="0"/>
              </a:rPr>
              <a:t> int hcf(int n1, int n2) </a:t>
            </a:r>
            <a:endParaRPr lang="en-US" altLang="en-GB" sz="2000" b="1" dirty="0">
              <a:solidFill>
                <a:srgbClr val="002060"/>
              </a:solidFill>
              <a:latin typeface="Arial" panose="020B0604020202020204" pitchFamily="34" charset="0"/>
            </a:endParaRPr>
          </a:p>
          <a:p>
            <a:r>
              <a:rPr lang="en-US" altLang="en-GB" sz="2000" b="1" dirty="0">
                <a:solidFill>
                  <a:srgbClr val="002060"/>
                </a:solidFill>
                <a:latin typeface="Arial" panose="020B0604020202020204" pitchFamily="34" charset="0"/>
              </a:rPr>
              <a:t>{ </a:t>
            </a:r>
            <a:endParaRPr lang="en-US" altLang="en-GB" sz="2000" b="1" dirty="0">
              <a:solidFill>
                <a:srgbClr val="002060"/>
              </a:solidFill>
              <a:latin typeface="Arial" panose="020B0604020202020204" pitchFamily="34" charset="0"/>
            </a:endParaRPr>
          </a:p>
          <a:p>
            <a:pPr lvl="1" indent="0" eaLnBrk="1" hangingPunct="1"/>
            <a:r>
              <a:rPr lang="en-US" altLang="en-GB" sz="2000" b="1" dirty="0">
                <a:solidFill>
                  <a:srgbClr val="002060"/>
                </a:solidFill>
                <a:latin typeface="Arial" panose="020B0604020202020204" pitchFamily="34" charset="0"/>
              </a:rPr>
              <a:t>if (n2 != 0) </a:t>
            </a:r>
            <a:endParaRPr lang="en-US" altLang="en-GB" sz="2000" b="1" dirty="0">
              <a:solidFill>
                <a:srgbClr val="002060"/>
              </a:solidFill>
              <a:latin typeface="Arial" panose="020B0604020202020204" pitchFamily="34" charset="0"/>
            </a:endParaRPr>
          </a:p>
          <a:p>
            <a:pPr lvl="1" indent="0" eaLnBrk="1" hangingPunct="1"/>
            <a:r>
              <a:rPr lang="en-US" altLang="en-GB" sz="2000" b="1" dirty="0">
                <a:solidFill>
                  <a:srgbClr val="002060"/>
                </a:solidFill>
                <a:latin typeface="Arial" panose="020B0604020202020204" pitchFamily="34" charset="0"/>
              </a:rPr>
              <a:t>	return hcf(n2, n1%n2); </a:t>
            </a:r>
            <a:endParaRPr lang="en-US" altLang="en-GB" sz="2000" b="1" dirty="0">
              <a:solidFill>
                <a:srgbClr val="002060"/>
              </a:solidFill>
              <a:latin typeface="Arial" panose="020B0604020202020204" pitchFamily="34" charset="0"/>
            </a:endParaRPr>
          </a:p>
          <a:p>
            <a:pPr lvl="1" indent="0" eaLnBrk="1" hangingPunct="1"/>
            <a:r>
              <a:rPr lang="en-US" altLang="en-GB" sz="2000" b="1" dirty="0">
                <a:solidFill>
                  <a:srgbClr val="002060"/>
                </a:solidFill>
                <a:latin typeface="Arial" panose="020B0604020202020204" pitchFamily="34" charset="0"/>
              </a:rPr>
              <a:t>else </a:t>
            </a:r>
            <a:endParaRPr lang="en-US" altLang="en-GB" sz="2000" b="1" dirty="0">
              <a:solidFill>
                <a:srgbClr val="002060"/>
              </a:solidFill>
              <a:latin typeface="Arial" panose="020B0604020202020204" pitchFamily="34" charset="0"/>
            </a:endParaRPr>
          </a:p>
          <a:p>
            <a:pPr lvl="1" indent="0" eaLnBrk="1" hangingPunct="1"/>
            <a:r>
              <a:rPr lang="en-US" altLang="en-GB" sz="2000" b="1" dirty="0">
                <a:solidFill>
                  <a:srgbClr val="002060"/>
                </a:solidFill>
                <a:latin typeface="Arial" panose="020B0604020202020204" pitchFamily="34" charset="0"/>
              </a:rPr>
              <a:t>	return n1; </a:t>
            </a:r>
            <a:endParaRPr lang="en-US" altLang="en-GB" sz="2000" b="1" dirty="0">
              <a:solidFill>
                <a:srgbClr val="002060"/>
              </a:solidFill>
              <a:latin typeface="Arial" panose="020B0604020202020204" pitchFamily="34" charset="0"/>
            </a:endParaRPr>
          </a:p>
          <a:p>
            <a:r>
              <a:rPr lang="en-US" altLang="en-GB" sz="2000" b="1" dirty="0">
                <a:solidFill>
                  <a:srgbClr val="002060"/>
                </a:solidFill>
                <a:latin typeface="Arial" panose="020B0604020202020204" pitchFamily="34" charset="0"/>
              </a:rPr>
              <a:t>}</a:t>
            </a:r>
            <a:endParaRPr lang="en-US" altLang="en-GB" sz="2000" b="1" dirty="0">
              <a:solidFill>
                <a:srgbClr val="002060"/>
              </a:solidFill>
              <a:latin typeface="Arial" panose="020B0604020202020204" pitchFamily="34" charset="0"/>
            </a:endParaRPr>
          </a:p>
        </p:txBody>
      </p:sp>
      <p:sp>
        <p:nvSpPr>
          <p:cNvPr id="9" name="Rectangle 8"/>
          <p:cNvSpPr/>
          <p:nvPr/>
        </p:nvSpPr>
        <p:spPr>
          <a:xfrm>
            <a:off x="4572000" y="3962400"/>
            <a:ext cx="4419600" cy="2438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smtClean="0">
              <a:ln>
                <a:noFill/>
              </a:ln>
              <a:solidFill>
                <a:schemeClr val="lt1"/>
              </a:solidFill>
              <a:effectLst/>
              <a:uLnTx/>
              <a:uFillTx/>
              <a:latin typeface="+mn-lt"/>
              <a:ea typeface="+mn-ea"/>
              <a:cs typeface="+mn-cs"/>
            </a:endParaRPr>
          </a:p>
        </p:txBody>
      </p:sp>
      <p:sp>
        <p:nvSpPr>
          <p:cNvPr id="57351" name="TextBox 10"/>
          <p:cNvSpPr txBox="1"/>
          <p:nvPr/>
        </p:nvSpPr>
        <p:spPr>
          <a:xfrm>
            <a:off x="5029200" y="4038600"/>
            <a:ext cx="3810000" cy="2246313"/>
          </a:xfrm>
          <a:prstGeom prst="rect">
            <a:avLst/>
          </a:prstGeom>
          <a:noFill/>
          <a:ln w="9525">
            <a:noFill/>
          </a:ln>
        </p:spPr>
        <p:txBody>
          <a:bodyPr anchor="t" anchorCtr="0">
            <a:spAutoFit/>
          </a:bodyPr>
          <a:p>
            <a:r>
              <a:rPr lang="en-US" altLang="en-GB" sz="2000" b="1" dirty="0">
                <a:solidFill>
                  <a:schemeClr val="bg1"/>
                </a:solidFill>
                <a:latin typeface="Arial" panose="020B0604020202020204" pitchFamily="34" charset="0"/>
              </a:rPr>
              <a:t>RUN</a:t>
            </a:r>
            <a:endParaRPr lang="en-US" altLang="en-GB" sz="2000" b="1" dirty="0">
              <a:solidFill>
                <a:schemeClr val="bg1"/>
              </a:solidFill>
              <a:latin typeface="Arial" panose="020B0604020202020204" pitchFamily="34" charset="0"/>
            </a:endParaRPr>
          </a:p>
          <a:p>
            <a:endParaRPr lang="en-US" altLang="en-GB" sz="2000" b="1" dirty="0">
              <a:solidFill>
                <a:schemeClr val="bg1"/>
              </a:solidFill>
              <a:latin typeface="Arial" panose="020B0604020202020204" pitchFamily="34" charset="0"/>
            </a:endParaRPr>
          </a:p>
          <a:p>
            <a:r>
              <a:rPr lang="en-US" altLang="en-GB" sz="2000" b="1" dirty="0">
                <a:solidFill>
                  <a:schemeClr val="bg1"/>
                </a:solidFill>
                <a:latin typeface="Arial" panose="020B0604020202020204" pitchFamily="34" charset="0"/>
              </a:rPr>
              <a:t>Enter two positive integers: </a:t>
            </a:r>
            <a:endParaRPr lang="en-US" altLang="en-GB" sz="2000" b="1" dirty="0">
              <a:solidFill>
                <a:schemeClr val="bg1"/>
              </a:solidFill>
              <a:latin typeface="Arial" panose="020B0604020202020204" pitchFamily="34" charset="0"/>
            </a:endParaRPr>
          </a:p>
          <a:p>
            <a:r>
              <a:rPr lang="en-US" altLang="en-GB" sz="2000" b="1" dirty="0">
                <a:solidFill>
                  <a:schemeClr val="bg1"/>
                </a:solidFill>
                <a:latin typeface="Arial" panose="020B0604020202020204" pitchFamily="34" charset="0"/>
              </a:rPr>
              <a:t>366</a:t>
            </a:r>
            <a:endParaRPr lang="en-US" altLang="en-GB" sz="2000" b="1" dirty="0">
              <a:solidFill>
                <a:schemeClr val="bg1"/>
              </a:solidFill>
              <a:latin typeface="Arial" panose="020B0604020202020204" pitchFamily="34" charset="0"/>
            </a:endParaRPr>
          </a:p>
          <a:p>
            <a:r>
              <a:rPr lang="en-US" altLang="en-GB" sz="2000" b="1" dirty="0">
                <a:solidFill>
                  <a:schemeClr val="bg1"/>
                </a:solidFill>
                <a:latin typeface="Arial" panose="020B0604020202020204" pitchFamily="34" charset="0"/>
              </a:rPr>
              <a:t>60 </a:t>
            </a:r>
            <a:endParaRPr lang="en-US" altLang="en-GB" sz="2000" b="1" dirty="0">
              <a:solidFill>
                <a:schemeClr val="bg1"/>
              </a:solidFill>
              <a:latin typeface="Arial" panose="020B0604020202020204" pitchFamily="34" charset="0"/>
            </a:endParaRPr>
          </a:p>
          <a:p>
            <a:endParaRPr lang="en-US" altLang="en-GB" sz="2000" b="1" dirty="0">
              <a:solidFill>
                <a:schemeClr val="bg1"/>
              </a:solidFill>
              <a:latin typeface="Arial" panose="020B0604020202020204" pitchFamily="34" charset="0"/>
            </a:endParaRPr>
          </a:p>
          <a:p>
            <a:r>
              <a:rPr lang="en-US" altLang="en-GB" sz="2000" b="1" dirty="0">
                <a:solidFill>
                  <a:schemeClr val="bg1"/>
                </a:solidFill>
                <a:latin typeface="Arial" panose="020B0604020202020204" pitchFamily="34" charset="0"/>
              </a:rPr>
              <a:t>G.C.D of 366 and 60 is 6</a:t>
            </a:r>
            <a:r>
              <a:rPr lang="en-US" altLang="en-GB" dirty="0">
                <a:solidFill>
                  <a:schemeClr val="bg1"/>
                </a:solidFill>
                <a:latin typeface="Arial" panose="020B0604020202020204" pitchFamily="34" charset="0"/>
              </a:rPr>
              <a:t>.</a:t>
            </a:r>
            <a:endParaRPr lang="en-US" altLang="en-GB" dirty="0">
              <a:solidFill>
                <a:schemeClr val="bg1"/>
              </a:solidFill>
              <a:latin typeface="Arial" panose="020B0604020202020204" pitchFamily="34" charset="0"/>
            </a:endParaRPr>
          </a:p>
        </p:txBody>
      </p:sp>
      <p:sp>
        <p:nvSpPr>
          <p:cNvPr id="12" name="Rectangle 11"/>
          <p:cNvSpPr/>
          <p:nvPr/>
        </p:nvSpPr>
        <p:spPr>
          <a:xfrm>
            <a:off x="5257800" y="533400"/>
            <a:ext cx="3733800" cy="1066800"/>
          </a:xfrm>
          <a:prstGeom prst="rect">
            <a:avLst/>
          </a:prstGeom>
          <a:solidFill>
            <a:srgbClr val="0070C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2000" b="1" i="0" u="none" strike="noStrike" kern="1200" cap="none" spc="0" normalizeH="0" baseline="0" noProof="0" dirty="0" smtClean="0">
                <a:ln>
                  <a:noFill/>
                </a:ln>
                <a:solidFill>
                  <a:schemeClr val="lt1"/>
                </a:solidFill>
                <a:effectLst/>
                <a:uLnTx/>
                <a:uFillTx/>
                <a:latin typeface="+mn-lt"/>
                <a:ea typeface="+mn-ea"/>
                <a:cs typeface="+mn-cs"/>
              </a:rPr>
              <a:t>GCD of Two Numbers using Recursion</a:t>
            </a:r>
            <a:endParaRPr kumimoji="0" lang="en-US" sz="2000" b="0" i="0" u="none" strike="noStrike" kern="1200" cap="none" spc="0" normalizeH="0" baseline="0" noProof="0" dirty="0" smtClean="0">
              <a:ln>
                <a:noFill/>
              </a:ln>
              <a:solidFill>
                <a:schemeClr val="lt1"/>
              </a:solidFill>
              <a:effectLst/>
              <a:uLnTx/>
              <a:uFillTx/>
              <a:latin typeface="+mn-lt"/>
              <a:ea typeface="+mn-ea"/>
              <a:cs typeface="+mn-cs"/>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Title 1"/>
          <p:cNvSpPr>
            <a:spLocks noGrp="1"/>
          </p:cNvSpPr>
          <p:nvPr>
            <p:ph type="title"/>
          </p:nvPr>
        </p:nvSpPr>
        <p:spPr>
          <a:xfrm>
            <a:off x="611188" y="476250"/>
            <a:ext cx="8183563" cy="1052513"/>
          </a:xfrm>
        </p:spPr>
        <p:txBody>
          <a:bodyPr vert="horz" anchor="b">
            <a:norm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3600" b="1" i="0" u="none" strike="noStrike" kern="1200" cap="none" spc="0" normalizeH="0" baseline="0" noProof="0">
              <a:ln>
                <a:noFill/>
              </a:ln>
              <a:solidFill>
                <a:srgbClr val="5C9965"/>
              </a:solidFill>
              <a:effectLst>
                <a:outerShdw blurRad="53975" dist="22860" dir="5400000" algn="tl" rotWithShape="0">
                  <a:srgbClr val="000000">
                    <a:alpha val="55000"/>
                  </a:srgbClr>
                </a:outerShdw>
              </a:effectLst>
              <a:uLnTx/>
              <a:uFillTx/>
              <a:latin typeface="+mj-lt"/>
              <a:ea typeface="+mj-ea"/>
              <a:cs typeface="+mj-cs"/>
            </a:endParaRPr>
          </a:p>
        </p:txBody>
      </p:sp>
      <p:sp>
        <p:nvSpPr>
          <p:cNvPr id="58371" name="Content Placeholder 2"/>
          <p:cNvSpPr>
            <a:spLocks noGrp="1"/>
          </p:cNvSpPr>
          <p:nvPr>
            <p:ph idx="1"/>
          </p:nvPr>
        </p:nvSpPr>
        <p:spPr>
          <a:xfrm>
            <a:off x="611188" y="1628775"/>
            <a:ext cx="8183562" cy="4187825"/>
          </a:xfrm>
        </p:spPr>
        <p:txBody>
          <a:bodyPr wrap="square" lIns="182880" tIns="91440" rIns="91440" bIns="45720" anchor="t" anchorCtr="0"/>
          <a:p>
            <a:endParaRPr lang="en-US" altLang="en-GB" dirty="0"/>
          </a:p>
        </p:txBody>
      </p:sp>
      <p:sp>
        <p:nvSpPr>
          <p:cNvPr id="4" name="Footer Placeholder 3"/>
          <p:cNvSpPr txBox="1">
            <a:spLocks noGrp="1"/>
          </p:cNvSpPr>
          <p:nvPr>
            <p:ph type="ftr" sz="quarter" idx="3"/>
          </p:nvPr>
        </p:nvSpPr>
        <p:spPr>
          <a:noFill/>
        </p:spPr>
        <p:txBody>
          <a:bodyPr anchor="b"/>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smtClean="0">
                <a:ln>
                  <a:noFill/>
                </a:ln>
                <a:solidFill>
                  <a:srgbClr val="C6E7FC">
                    <a:shade val="50000"/>
                  </a:srgbClr>
                </a:solidFill>
                <a:effectLst/>
                <a:uLnTx/>
                <a:uFillTx/>
                <a:latin typeface="+mn-lt"/>
                <a:ea typeface="+mn-ea"/>
                <a:cs typeface="+mn-cs"/>
              </a:rPr>
              <a:t>© Oxford University Press 2013. All rights reserved.</a:t>
            </a:r>
            <a:endParaRPr kumimoji="0" lang="en-US" sz="1000" b="0" i="0" u="none" strike="noStrike" kern="1200" cap="none" spc="0" normalizeH="0" baseline="0" noProof="0">
              <a:ln>
                <a:noFill/>
              </a:ln>
              <a:solidFill>
                <a:srgbClr val="C6E7FC">
                  <a:shade val="50000"/>
                </a:srgbClr>
              </a:solidFill>
              <a:effectLst/>
              <a:uLnTx/>
              <a:uFillTx/>
              <a:latin typeface="+mn-lt"/>
              <a:ea typeface="+mn-ea"/>
              <a:cs typeface="+mn-cs"/>
            </a:endParaRPr>
          </a:p>
        </p:txBody>
      </p:sp>
      <p:sp>
        <p:nvSpPr>
          <p:cNvPr id="5" name="Rectangle 4"/>
          <p:cNvSpPr/>
          <p:nvPr/>
        </p:nvSpPr>
        <p:spPr>
          <a:xfrm>
            <a:off x="152400" y="0"/>
            <a:ext cx="8839200"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smtClean="0">
              <a:ln>
                <a:noFill/>
              </a:ln>
              <a:solidFill>
                <a:schemeClr val="lt1"/>
              </a:solidFill>
              <a:effectLst/>
              <a:uLnTx/>
              <a:uFillTx/>
              <a:latin typeface="+mn-lt"/>
              <a:ea typeface="+mn-ea"/>
              <a:cs typeface="+mn-cs"/>
            </a:endParaRPr>
          </a:p>
        </p:txBody>
      </p:sp>
      <p:sp>
        <p:nvSpPr>
          <p:cNvPr id="107522" name="Rectangle 2"/>
          <p:cNvSpPr>
            <a:spLocks noChangeArrowheads="1"/>
          </p:cNvSpPr>
          <p:nvPr/>
        </p:nvSpPr>
        <p:spPr bwMode="auto">
          <a:xfrm>
            <a:off x="304800" y="76200"/>
            <a:ext cx="6705600" cy="6678613"/>
          </a:xfrm>
          <a:prstGeom prst="rect">
            <a:avLst/>
          </a:prstGeom>
          <a:solidFill>
            <a:schemeClr val="bg1"/>
          </a:solidFill>
          <a:ln w="9525">
            <a:noFill/>
            <a:miter lim="800000"/>
          </a:ln>
          <a:effectLst/>
        </p:spPr>
        <p:txBody>
          <a:bodyPr vert="horz" wrap="square" lIns="0" tIns="0" rIns="0" bIns="0" numCol="1" anchor="t"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400" b="1" i="0" u="none" strike="noStrike" kern="1200" cap="none" spc="0" normalizeH="0" baseline="0" noProof="0" dirty="0" smtClean="0">
                <a:ln>
                  <a:noFill/>
                </a:ln>
                <a:solidFill>
                  <a:srgbClr val="002060"/>
                </a:solidFill>
                <a:effectLst/>
                <a:uLnTx/>
                <a:uFillTx/>
                <a:latin typeface="+mn-lt"/>
                <a:ea typeface="+mn-ea"/>
                <a:cs typeface="Arial" panose="020B0604020202020204" pitchFamily="34" charset="0"/>
              </a:rPr>
              <a:t>include &lt;</a:t>
            </a:r>
            <a:r>
              <a:rPr kumimoji="0" lang="en-US" sz="1400" b="1" i="0" u="none" strike="noStrike" kern="1200" cap="none" spc="0" normalizeH="0" baseline="0" noProof="0" dirty="0" err="1" smtClean="0">
                <a:ln>
                  <a:noFill/>
                </a:ln>
                <a:solidFill>
                  <a:srgbClr val="002060"/>
                </a:solidFill>
                <a:effectLst/>
                <a:uLnTx/>
                <a:uFillTx/>
                <a:latin typeface="+mn-lt"/>
                <a:ea typeface="+mn-ea"/>
                <a:cs typeface="Arial" panose="020B0604020202020204" pitchFamily="34" charset="0"/>
              </a:rPr>
              <a:t>stdio.h</a:t>
            </a:r>
            <a:r>
              <a:rPr kumimoji="0" lang="en-US" sz="1400" b="1" i="0" u="none" strike="noStrike" kern="1200" cap="none" spc="0" normalizeH="0" baseline="0" noProof="0" dirty="0" smtClean="0">
                <a:ln>
                  <a:noFill/>
                </a:ln>
                <a:solidFill>
                  <a:srgbClr val="002060"/>
                </a:solidFill>
                <a:effectLst/>
                <a:uLnTx/>
                <a:uFillTx/>
                <a:latin typeface="+mn-lt"/>
                <a:ea typeface="+mn-ea"/>
                <a:cs typeface="Arial" panose="020B0604020202020204" pitchFamily="34" charset="0"/>
              </a:rPr>
              <a:t>&gt;</a:t>
            </a:r>
            <a:endParaRPr kumimoji="0" lang="en-US" sz="1400" b="1" i="0" u="none" strike="noStrike" kern="1200" cap="none" spc="0" normalizeH="0" baseline="0" noProof="0" dirty="0" smtClean="0">
              <a:ln>
                <a:noFill/>
              </a:ln>
              <a:solidFill>
                <a:srgbClr val="002060"/>
              </a:solidFill>
              <a:effectLst/>
              <a:uLnTx/>
              <a:uFillTx/>
              <a:latin typeface="+mn-lt"/>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sz="1400" b="1" i="0" u="none" strike="noStrike" kern="1200" cap="none" spc="0" normalizeH="0" baseline="0" noProof="0" dirty="0" smtClean="0">
                <a:ln>
                  <a:noFill/>
                </a:ln>
                <a:solidFill>
                  <a:srgbClr val="002060"/>
                </a:solidFill>
                <a:effectLst/>
                <a:uLnTx/>
                <a:uFillTx/>
                <a:latin typeface="+mn-lt"/>
                <a:ea typeface="+mn-ea"/>
                <a:cs typeface="Arial" panose="020B0604020202020204" pitchFamily="34" charset="0"/>
              </a:rPr>
              <a:t> </a:t>
            </a:r>
            <a:r>
              <a:rPr kumimoji="0" lang="en-US" sz="1400" b="1" i="0" u="none" strike="noStrike" kern="1200" cap="none" spc="0" normalizeH="0" baseline="0" noProof="0" dirty="0" smtClean="0">
                <a:ln>
                  <a:noFill/>
                </a:ln>
                <a:solidFill>
                  <a:srgbClr val="00B050"/>
                </a:solidFill>
                <a:effectLst/>
                <a:uLnTx/>
                <a:uFillTx/>
                <a:latin typeface="+mn-lt"/>
                <a:ea typeface="+mn-ea"/>
                <a:cs typeface="Arial" panose="020B0604020202020204" pitchFamily="34" charset="0"/>
              </a:rPr>
              <a:t>//function to count digits</a:t>
            </a:r>
            <a:endParaRPr kumimoji="0" lang="en-US" sz="1400" b="1" i="0" u="none" strike="noStrike" kern="1200" cap="none" spc="0" normalizeH="0" baseline="0" noProof="0" dirty="0" smtClean="0">
              <a:ln>
                <a:noFill/>
              </a:ln>
              <a:solidFill>
                <a:srgbClr val="00B050"/>
              </a:solidFill>
              <a:effectLst/>
              <a:uLnTx/>
              <a:uFillTx/>
              <a:latin typeface="+mn-lt"/>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sz="1400" b="1" i="0" u="none" strike="noStrike" kern="1200" cap="none" spc="0" normalizeH="0" baseline="0" noProof="0" dirty="0" err="1" smtClean="0">
                <a:ln>
                  <a:noFill/>
                </a:ln>
                <a:solidFill>
                  <a:srgbClr val="002060"/>
                </a:solidFill>
                <a:effectLst/>
                <a:uLnTx/>
                <a:uFillTx/>
                <a:latin typeface="+mn-lt"/>
                <a:ea typeface="+mn-ea"/>
                <a:cs typeface="Arial" panose="020B0604020202020204" pitchFamily="34" charset="0"/>
              </a:rPr>
              <a:t>int</a:t>
            </a:r>
            <a:r>
              <a:rPr kumimoji="0" lang="en-US" sz="1400" b="1" i="0" u="none" strike="noStrike" kern="1200" cap="none" spc="0" normalizeH="0" baseline="0" noProof="0" dirty="0" smtClean="0">
                <a:ln>
                  <a:noFill/>
                </a:ln>
                <a:solidFill>
                  <a:srgbClr val="002060"/>
                </a:solidFill>
                <a:effectLst/>
                <a:uLnTx/>
                <a:uFillTx/>
                <a:latin typeface="+mn-lt"/>
                <a:ea typeface="+mn-ea"/>
                <a:cs typeface="Arial" panose="020B0604020202020204" pitchFamily="34" charset="0"/>
              </a:rPr>
              <a:t> </a:t>
            </a:r>
            <a:r>
              <a:rPr kumimoji="0" lang="en-US" sz="1400" b="1" i="0" u="none" strike="noStrike" kern="1200" cap="none" spc="0" normalizeH="0" baseline="0" noProof="0" dirty="0" err="1" smtClean="0">
                <a:ln>
                  <a:noFill/>
                </a:ln>
                <a:solidFill>
                  <a:srgbClr val="002060"/>
                </a:solidFill>
                <a:effectLst/>
                <a:uLnTx/>
                <a:uFillTx/>
                <a:latin typeface="+mn-lt"/>
                <a:ea typeface="+mn-ea"/>
                <a:cs typeface="Arial" panose="020B0604020202020204" pitchFamily="34" charset="0"/>
              </a:rPr>
              <a:t>countDigits</a:t>
            </a:r>
            <a:r>
              <a:rPr kumimoji="0" lang="en-US" sz="1400" b="1" i="0" u="none" strike="noStrike" kern="1200" cap="none" spc="0" normalizeH="0" baseline="0" noProof="0" dirty="0" smtClean="0">
                <a:ln>
                  <a:noFill/>
                </a:ln>
                <a:solidFill>
                  <a:srgbClr val="002060"/>
                </a:solidFill>
                <a:effectLst/>
                <a:uLnTx/>
                <a:uFillTx/>
                <a:latin typeface="+mn-lt"/>
                <a:ea typeface="+mn-ea"/>
                <a:cs typeface="Arial" panose="020B0604020202020204" pitchFamily="34" charset="0"/>
              </a:rPr>
              <a:t>(</a:t>
            </a:r>
            <a:r>
              <a:rPr kumimoji="0" lang="en-US" sz="1400" b="1" i="0" u="none" strike="noStrike" kern="1200" cap="none" spc="0" normalizeH="0" baseline="0" noProof="0" dirty="0" err="1" smtClean="0">
                <a:ln>
                  <a:noFill/>
                </a:ln>
                <a:solidFill>
                  <a:srgbClr val="002060"/>
                </a:solidFill>
                <a:effectLst/>
                <a:uLnTx/>
                <a:uFillTx/>
                <a:latin typeface="+mn-lt"/>
                <a:ea typeface="+mn-ea"/>
                <a:cs typeface="Arial" panose="020B0604020202020204" pitchFamily="34" charset="0"/>
              </a:rPr>
              <a:t>int</a:t>
            </a:r>
            <a:r>
              <a:rPr kumimoji="0" lang="en-US" sz="1400" b="1" i="0" u="none" strike="noStrike" kern="1200" cap="none" spc="0" normalizeH="0" baseline="0" noProof="0" dirty="0" smtClean="0">
                <a:ln>
                  <a:noFill/>
                </a:ln>
                <a:solidFill>
                  <a:srgbClr val="002060"/>
                </a:solidFill>
                <a:effectLst/>
                <a:uLnTx/>
                <a:uFillTx/>
                <a:latin typeface="+mn-lt"/>
                <a:ea typeface="+mn-ea"/>
                <a:cs typeface="Arial" panose="020B0604020202020204" pitchFamily="34" charset="0"/>
              </a:rPr>
              <a:t> num)</a:t>
            </a:r>
            <a:endParaRPr kumimoji="0" lang="en-US" sz="1400" b="1" i="0" u="none" strike="noStrike" kern="1200" cap="none" spc="0" normalizeH="0" baseline="0" noProof="0" dirty="0" smtClean="0">
              <a:ln>
                <a:noFill/>
              </a:ln>
              <a:solidFill>
                <a:srgbClr val="002060"/>
              </a:solidFill>
              <a:effectLst/>
              <a:uLnTx/>
              <a:uFillTx/>
              <a:latin typeface="+mn-lt"/>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sz="1400" b="1" i="0" u="none" strike="noStrike" kern="1200" cap="none" spc="0" normalizeH="0" baseline="0" noProof="0" dirty="0" smtClean="0">
                <a:ln>
                  <a:noFill/>
                </a:ln>
                <a:solidFill>
                  <a:srgbClr val="002060"/>
                </a:solidFill>
                <a:effectLst/>
                <a:uLnTx/>
                <a:uFillTx/>
                <a:latin typeface="+mn-lt"/>
                <a:ea typeface="+mn-ea"/>
                <a:cs typeface="Arial" panose="020B0604020202020204" pitchFamily="34" charset="0"/>
              </a:rPr>
              <a:t>{</a:t>
            </a:r>
            <a:endParaRPr kumimoji="0" lang="en-US" sz="1400" b="1" i="0" u="none" strike="noStrike" kern="1200" cap="none" spc="0" normalizeH="0" baseline="0" noProof="0" dirty="0" smtClean="0">
              <a:ln>
                <a:noFill/>
              </a:ln>
              <a:solidFill>
                <a:srgbClr val="002060"/>
              </a:solidFill>
              <a:effectLst/>
              <a:uLnTx/>
              <a:uFillTx/>
              <a:latin typeface="+mn-lt"/>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sz="1400" b="1" i="0" u="none" strike="noStrike" kern="1200" cap="none" spc="0" normalizeH="0" baseline="0" noProof="0" dirty="0" smtClean="0">
                <a:ln>
                  <a:noFill/>
                </a:ln>
                <a:solidFill>
                  <a:srgbClr val="002060"/>
                </a:solidFill>
                <a:effectLst/>
                <a:uLnTx/>
                <a:uFillTx/>
                <a:latin typeface="+mn-lt"/>
                <a:ea typeface="+mn-ea"/>
                <a:cs typeface="Arial" panose="020B0604020202020204" pitchFamily="34" charset="0"/>
              </a:rPr>
              <a:t>    static </a:t>
            </a:r>
            <a:r>
              <a:rPr kumimoji="0" lang="en-US" sz="1400" b="1" i="0" u="none" strike="noStrike" kern="1200" cap="none" spc="0" normalizeH="0" baseline="0" noProof="0" dirty="0" err="1" smtClean="0">
                <a:ln>
                  <a:noFill/>
                </a:ln>
                <a:solidFill>
                  <a:srgbClr val="002060"/>
                </a:solidFill>
                <a:effectLst/>
                <a:uLnTx/>
                <a:uFillTx/>
                <a:latin typeface="+mn-lt"/>
                <a:ea typeface="+mn-ea"/>
                <a:cs typeface="Arial" panose="020B0604020202020204" pitchFamily="34" charset="0"/>
              </a:rPr>
              <a:t>int</a:t>
            </a:r>
            <a:r>
              <a:rPr kumimoji="0" lang="en-US" sz="1400" b="1" i="0" u="none" strike="noStrike" kern="1200" cap="none" spc="0" normalizeH="0" baseline="0" noProof="0" dirty="0" smtClean="0">
                <a:ln>
                  <a:noFill/>
                </a:ln>
                <a:solidFill>
                  <a:srgbClr val="002060"/>
                </a:solidFill>
                <a:effectLst/>
                <a:uLnTx/>
                <a:uFillTx/>
                <a:latin typeface="+mn-lt"/>
                <a:ea typeface="+mn-ea"/>
                <a:cs typeface="Arial" panose="020B0604020202020204" pitchFamily="34" charset="0"/>
              </a:rPr>
              <a:t> count=0;</a:t>
            </a:r>
            <a:endParaRPr kumimoji="0" lang="en-US" sz="1400" b="1" i="0" u="none" strike="noStrike" kern="1200" cap="none" spc="0" normalizeH="0" baseline="0" noProof="0" dirty="0" smtClean="0">
              <a:ln>
                <a:noFill/>
              </a:ln>
              <a:solidFill>
                <a:srgbClr val="002060"/>
              </a:solidFill>
              <a:effectLst/>
              <a:uLnTx/>
              <a:uFillTx/>
              <a:latin typeface="+mn-lt"/>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sz="1400" b="1" i="0" u="none" strike="noStrike" kern="1200" cap="none" spc="0" normalizeH="0" baseline="0" noProof="0" dirty="0" smtClean="0">
                <a:ln>
                  <a:noFill/>
                </a:ln>
                <a:solidFill>
                  <a:srgbClr val="002060"/>
                </a:solidFill>
                <a:effectLst/>
                <a:uLnTx/>
                <a:uFillTx/>
                <a:latin typeface="+mn-lt"/>
                <a:ea typeface="+mn-ea"/>
                <a:cs typeface="Arial" panose="020B0604020202020204" pitchFamily="34" charset="0"/>
              </a:rPr>
              <a:t>     </a:t>
            </a:r>
            <a:endParaRPr kumimoji="0" lang="en-US" sz="1400" b="1" i="0" u="none" strike="noStrike" kern="1200" cap="none" spc="0" normalizeH="0" baseline="0" noProof="0" dirty="0" smtClean="0">
              <a:ln>
                <a:noFill/>
              </a:ln>
              <a:solidFill>
                <a:srgbClr val="002060"/>
              </a:solidFill>
              <a:effectLst/>
              <a:uLnTx/>
              <a:uFillTx/>
              <a:latin typeface="+mn-lt"/>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sz="1400" b="1" i="0" u="none" strike="noStrike" kern="1200" cap="none" spc="0" normalizeH="0" baseline="0" noProof="0" dirty="0" smtClean="0">
                <a:ln>
                  <a:noFill/>
                </a:ln>
                <a:solidFill>
                  <a:srgbClr val="002060"/>
                </a:solidFill>
                <a:effectLst/>
                <a:uLnTx/>
                <a:uFillTx/>
                <a:latin typeface="+mn-lt"/>
                <a:ea typeface="+mn-ea"/>
                <a:cs typeface="Arial" panose="020B0604020202020204" pitchFamily="34" charset="0"/>
              </a:rPr>
              <a:t>    if(num&gt;0)</a:t>
            </a:r>
            <a:endParaRPr kumimoji="0" lang="en-US" sz="1400" b="1" i="0" u="none" strike="noStrike" kern="1200" cap="none" spc="0" normalizeH="0" baseline="0" noProof="0" dirty="0" smtClean="0">
              <a:ln>
                <a:noFill/>
              </a:ln>
              <a:solidFill>
                <a:srgbClr val="002060"/>
              </a:solidFill>
              <a:effectLst/>
              <a:uLnTx/>
              <a:uFillTx/>
              <a:latin typeface="+mn-lt"/>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sz="1400" b="1" i="0" u="none" strike="noStrike" kern="1200" cap="none" spc="0" normalizeH="0" baseline="0" noProof="0" dirty="0" smtClean="0">
                <a:ln>
                  <a:noFill/>
                </a:ln>
                <a:solidFill>
                  <a:srgbClr val="002060"/>
                </a:solidFill>
                <a:effectLst/>
                <a:uLnTx/>
                <a:uFillTx/>
                <a:latin typeface="+mn-lt"/>
                <a:ea typeface="+mn-ea"/>
                <a:cs typeface="Arial" panose="020B0604020202020204" pitchFamily="34" charset="0"/>
              </a:rPr>
              <a:t>    {</a:t>
            </a:r>
            <a:endParaRPr kumimoji="0" lang="en-US" sz="1400" b="1" i="0" u="none" strike="noStrike" kern="1200" cap="none" spc="0" normalizeH="0" baseline="0" noProof="0" dirty="0" smtClean="0">
              <a:ln>
                <a:noFill/>
              </a:ln>
              <a:solidFill>
                <a:srgbClr val="002060"/>
              </a:solidFill>
              <a:effectLst/>
              <a:uLnTx/>
              <a:uFillTx/>
              <a:latin typeface="+mn-lt"/>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sz="1400" b="1" i="0" u="none" strike="noStrike" kern="1200" cap="none" spc="0" normalizeH="0" baseline="0" noProof="0" dirty="0" smtClean="0">
                <a:ln>
                  <a:noFill/>
                </a:ln>
                <a:solidFill>
                  <a:srgbClr val="002060"/>
                </a:solidFill>
                <a:effectLst/>
                <a:uLnTx/>
                <a:uFillTx/>
                <a:latin typeface="+mn-lt"/>
                <a:ea typeface="+mn-ea"/>
                <a:cs typeface="Arial" panose="020B0604020202020204" pitchFamily="34" charset="0"/>
              </a:rPr>
              <a:t>        count++;</a:t>
            </a:r>
            <a:endParaRPr kumimoji="0" lang="en-US" sz="1400" b="1" i="0" u="none" strike="noStrike" kern="1200" cap="none" spc="0" normalizeH="0" baseline="0" noProof="0" dirty="0" smtClean="0">
              <a:ln>
                <a:noFill/>
              </a:ln>
              <a:solidFill>
                <a:srgbClr val="002060"/>
              </a:solidFill>
              <a:effectLst/>
              <a:uLnTx/>
              <a:uFillTx/>
              <a:latin typeface="+mn-lt"/>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sz="1400" b="1" i="0" u="none" strike="noStrike" kern="1200" cap="none" spc="0" normalizeH="0" baseline="0" noProof="0" dirty="0" smtClean="0">
                <a:ln>
                  <a:noFill/>
                </a:ln>
                <a:solidFill>
                  <a:srgbClr val="002060"/>
                </a:solidFill>
                <a:effectLst/>
                <a:uLnTx/>
                <a:uFillTx/>
                <a:latin typeface="+mn-lt"/>
                <a:ea typeface="+mn-ea"/>
                <a:cs typeface="Arial" panose="020B0604020202020204" pitchFamily="34" charset="0"/>
              </a:rPr>
              <a:t>        </a:t>
            </a:r>
            <a:r>
              <a:rPr kumimoji="0" lang="en-US" sz="1400" b="1" i="0" u="none" strike="noStrike" kern="1200" cap="none" spc="0" normalizeH="0" baseline="0" noProof="0" dirty="0" err="1" smtClean="0">
                <a:ln>
                  <a:noFill/>
                </a:ln>
                <a:solidFill>
                  <a:srgbClr val="002060"/>
                </a:solidFill>
                <a:effectLst/>
                <a:uLnTx/>
                <a:uFillTx/>
                <a:latin typeface="+mn-lt"/>
                <a:ea typeface="+mn-ea"/>
                <a:cs typeface="Arial" panose="020B0604020202020204" pitchFamily="34" charset="0"/>
              </a:rPr>
              <a:t>countDigits</a:t>
            </a:r>
            <a:r>
              <a:rPr kumimoji="0" lang="en-US" sz="1400" b="1" i="0" u="none" strike="noStrike" kern="1200" cap="none" spc="0" normalizeH="0" baseline="0" noProof="0" dirty="0" smtClean="0">
                <a:ln>
                  <a:noFill/>
                </a:ln>
                <a:solidFill>
                  <a:srgbClr val="002060"/>
                </a:solidFill>
                <a:effectLst/>
                <a:uLnTx/>
                <a:uFillTx/>
                <a:latin typeface="+mn-lt"/>
                <a:ea typeface="+mn-ea"/>
                <a:cs typeface="Arial" panose="020B0604020202020204" pitchFamily="34" charset="0"/>
              </a:rPr>
              <a:t>(num/10);</a:t>
            </a:r>
            <a:endParaRPr kumimoji="0" lang="en-US" sz="1400" b="1" i="0" u="none" strike="noStrike" kern="1200" cap="none" spc="0" normalizeH="0" baseline="0" noProof="0" dirty="0" smtClean="0">
              <a:ln>
                <a:noFill/>
              </a:ln>
              <a:solidFill>
                <a:srgbClr val="002060"/>
              </a:solidFill>
              <a:effectLst/>
              <a:uLnTx/>
              <a:uFillTx/>
              <a:latin typeface="+mn-lt"/>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sz="1400" b="1" i="0" u="none" strike="noStrike" kern="1200" cap="none" spc="0" normalizeH="0" baseline="0" noProof="0" dirty="0" smtClean="0">
                <a:ln>
                  <a:noFill/>
                </a:ln>
                <a:solidFill>
                  <a:srgbClr val="002060"/>
                </a:solidFill>
                <a:effectLst/>
                <a:uLnTx/>
                <a:uFillTx/>
                <a:latin typeface="+mn-lt"/>
                <a:ea typeface="+mn-ea"/>
                <a:cs typeface="Arial" panose="020B0604020202020204" pitchFamily="34" charset="0"/>
              </a:rPr>
              <a:t>    }</a:t>
            </a:r>
            <a:endParaRPr kumimoji="0" lang="en-US" sz="1400" b="1" i="0" u="none" strike="noStrike" kern="1200" cap="none" spc="0" normalizeH="0" baseline="0" noProof="0" dirty="0" smtClean="0">
              <a:ln>
                <a:noFill/>
              </a:ln>
              <a:solidFill>
                <a:srgbClr val="002060"/>
              </a:solidFill>
              <a:effectLst/>
              <a:uLnTx/>
              <a:uFillTx/>
              <a:latin typeface="+mn-lt"/>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sz="1400" b="1" i="0" u="none" strike="noStrike" kern="1200" cap="none" spc="0" normalizeH="0" baseline="0" noProof="0" dirty="0" smtClean="0">
                <a:ln>
                  <a:noFill/>
                </a:ln>
                <a:solidFill>
                  <a:srgbClr val="002060"/>
                </a:solidFill>
                <a:effectLst/>
                <a:uLnTx/>
                <a:uFillTx/>
                <a:latin typeface="+mn-lt"/>
                <a:ea typeface="+mn-ea"/>
                <a:cs typeface="Arial" panose="020B0604020202020204" pitchFamily="34" charset="0"/>
              </a:rPr>
              <a:t>    else</a:t>
            </a:r>
            <a:endParaRPr kumimoji="0" lang="en-US" sz="1400" b="1" i="0" u="none" strike="noStrike" kern="1200" cap="none" spc="0" normalizeH="0" baseline="0" noProof="0" dirty="0" smtClean="0">
              <a:ln>
                <a:noFill/>
              </a:ln>
              <a:solidFill>
                <a:srgbClr val="002060"/>
              </a:solidFill>
              <a:effectLst/>
              <a:uLnTx/>
              <a:uFillTx/>
              <a:latin typeface="+mn-lt"/>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sz="1400" b="1" i="0" u="none" strike="noStrike" kern="1200" cap="none" spc="0" normalizeH="0" baseline="0" noProof="0" dirty="0" smtClean="0">
                <a:ln>
                  <a:noFill/>
                </a:ln>
                <a:solidFill>
                  <a:srgbClr val="002060"/>
                </a:solidFill>
                <a:effectLst/>
                <a:uLnTx/>
                <a:uFillTx/>
                <a:latin typeface="+mn-lt"/>
                <a:ea typeface="+mn-ea"/>
                <a:cs typeface="Arial" panose="020B0604020202020204" pitchFamily="34" charset="0"/>
              </a:rPr>
              <a:t>    {</a:t>
            </a:r>
            <a:endParaRPr kumimoji="0" lang="en-US" sz="1400" b="1" i="0" u="none" strike="noStrike" kern="1200" cap="none" spc="0" normalizeH="0" baseline="0" noProof="0" dirty="0" smtClean="0">
              <a:ln>
                <a:noFill/>
              </a:ln>
              <a:solidFill>
                <a:srgbClr val="002060"/>
              </a:solidFill>
              <a:effectLst/>
              <a:uLnTx/>
              <a:uFillTx/>
              <a:latin typeface="+mn-lt"/>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sz="1400" b="1" i="0" u="none" strike="noStrike" kern="1200" cap="none" spc="0" normalizeH="0" baseline="0" noProof="0" dirty="0" smtClean="0">
                <a:ln>
                  <a:noFill/>
                </a:ln>
                <a:solidFill>
                  <a:srgbClr val="002060"/>
                </a:solidFill>
                <a:effectLst/>
                <a:uLnTx/>
                <a:uFillTx/>
                <a:latin typeface="+mn-lt"/>
                <a:ea typeface="+mn-ea"/>
                <a:cs typeface="Arial" panose="020B0604020202020204" pitchFamily="34" charset="0"/>
              </a:rPr>
              <a:t>        return count;</a:t>
            </a:r>
            <a:endParaRPr kumimoji="0" lang="en-US" sz="1400" b="1" i="0" u="none" strike="noStrike" kern="1200" cap="none" spc="0" normalizeH="0" baseline="0" noProof="0" dirty="0" smtClean="0">
              <a:ln>
                <a:noFill/>
              </a:ln>
              <a:solidFill>
                <a:srgbClr val="002060"/>
              </a:solidFill>
              <a:effectLst/>
              <a:uLnTx/>
              <a:uFillTx/>
              <a:latin typeface="+mn-lt"/>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sz="1400" b="1" i="0" u="none" strike="noStrike" kern="1200" cap="none" spc="0" normalizeH="0" baseline="0" noProof="0" dirty="0" smtClean="0">
                <a:ln>
                  <a:noFill/>
                </a:ln>
                <a:solidFill>
                  <a:srgbClr val="002060"/>
                </a:solidFill>
                <a:effectLst/>
                <a:uLnTx/>
                <a:uFillTx/>
                <a:latin typeface="+mn-lt"/>
                <a:ea typeface="+mn-ea"/>
                <a:cs typeface="Arial" panose="020B0604020202020204" pitchFamily="34" charset="0"/>
              </a:rPr>
              <a:t>    }</a:t>
            </a:r>
            <a:endParaRPr kumimoji="0" lang="en-US" sz="1400" b="1" i="0" u="none" strike="noStrike" kern="1200" cap="none" spc="0" normalizeH="0" baseline="0" noProof="0" dirty="0" smtClean="0">
              <a:ln>
                <a:noFill/>
              </a:ln>
              <a:solidFill>
                <a:srgbClr val="002060"/>
              </a:solidFill>
              <a:effectLst/>
              <a:uLnTx/>
              <a:uFillTx/>
              <a:latin typeface="+mn-lt"/>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sz="1400" b="1" i="0" u="none" strike="noStrike" kern="1200" cap="none" spc="0" normalizeH="0" baseline="0" noProof="0" dirty="0" smtClean="0">
                <a:ln>
                  <a:noFill/>
                </a:ln>
                <a:solidFill>
                  <a:srgbClr val="002060"/>
                </a:solidFill>
                <a:effectLst/>
                <a:uLnTx/>
                <a:uFillTx/>
                <a:latin typeface="+mn-lt"/>
                <a:ea typeface="+mn-ea"/>
                <a:cs typeface="Arial" panose="020B0604020202020204" pitchFamily="34" charset="0"/>
              </a:rPr>
              <a:t>}</a:t>
            </a:r>
            <a:endParaRPr kumimoji="0" lang="en-US" sz="1400" b="1" i="0" u="none" strike="noStrike" kern="1200" cap="none" spc="0" normalizeH="0" baseline="0" noProof="0" dirty="0" smtClean="0">
              <a:ln>
                <a:noFill/>
              </a:ln>
              <a:solidFill>
                <a:srgbClr val="002060"/>
              </a:solidFill>
              <a:effectLst/>
              <a:uLnTx/>
              <a:uFillTx/>
              <a:latin typeface="+mn-lt"/>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dirty="0" smtClean="0">
              <a:ln>
                <a:noFill/>
              </a:ln>
              <a:solidFill>
                <a:srgbClr val="002060"/>
              </a:solidFill>
              <a:effectLst/>
              <a:uLnTx/>
              <a:uFillTx/>
              <a:latin typeface="+mn-lt"/>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sz="1400" b="1" i="0" u="none" strike="noStrike" kern="1200" cap="none" spc="0" normalizeH="0" baseline="0" noProof="0" dirty="0" err="1" smtClean="0">
                <a:ln>
                  <a:noFill/>
                </a:ln>
                <a:solidFill>
                  <a:srgbClr val="002060"/>
                </a:solidFill>
                <a:effectLst/>
                <a:uLnTx/>
                <a:uFillTx/>
                <a:latin typeface="+mn-lt"/>
                <a:ea typeface="+mn-ea"/>
                <a:cs typeface="Arial" panose="020B0604020202020204" pitchFamily="34" charset="0"/>
              </a:rPr>
              <a:t>int</a:t>
            </a:r>
            <a:r>
              <a:rPr kumimoji="0" lang="en-US" sz="1400" b="1" i="0" u="none" strike="noStrike" kern="1200" cap="none" spc="0" normalizeH="0" baseline="0" noProof="0" dirty="0" smtClean="0">
                <a:ln>
                  <a:noFill/>
                </a:ln>
                <a:solidFill>
                  <a:srgbClr val="002060"/>
                </a:solidFill>
                <a:effectLst/>
                <a:uLnTx/>
                <a:uFillTx/>
                <a:latin typeface="+mn-lt"/>
                <a:ea typeface="+mn-ea"/>
                <a:cs typeface="Arial" panose="020B0604020202020204" pitchFamily="34" charset="0"/>
              </a:rPr>
              <a:t> main()</a:t>
            </a:r>
            <a:endParaRPr kumimoji="0" lang="en-US" sz="1400" b="1" i="0" u="none" strike="noStrike" kern="1200" cap="none" spc="0" normalizeH="0" baseline="0" noProof="0" dirty="0" smtClean="0">
              <a:ln>
                <a:noFill/>
              </a:ln>
              <a:solidFill>
                <a:srgbClr val="002060"/>
              </a:solidFill>
              <a:effectLst/>
              <a:uLnTx/>
              <a:uFillTx/>
              <a:latin typeface="+mn-lt"/>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sz="1400" b="1" i="0" u="none" strike="noStrike" kern="1200" cap="none" spc="0" normalizeH="0" baseline="0" noProof="0" dirty="0" smtClean="0">
                <a:ln>
                  <a:noFill/>
                </a:ln>
                <a:solidFill>
                  <a:srgbClr val="002060"/>
                </a:solidFill>
                <a:effectLst/>
                <a:uLnTx/>
                <a:uFillTx/>
                <a:latin typeface="+mn-lt"/>
                <a:ea typeface="+mn-ea"/>
                <a:cs typeface="Arial" panose="020B0604020202020204" pitchFamily="34" charset="0"/>
              </a:rPr>
              <a:t>{</a:t>
            </a:r>
            <a:endParaRPr kumimoji="0" lang="en-US" sz="1400" b="1" i="0" u="none" strike="noStrike" kern="1200" cap="none" spc="0" normalizeH="0" baseline="0" noProof="0" dirty="0" smtClean="0">
              <a:ln>
                <a:noFill/>
              </a:ln>
              <a:solidFill>
                <a:srgbClr val="002060"/>
              </a:solidFill>
              <a:effectLst/>
              <a:uLnTx/>
              <a:uFillTx/>
              <a:latin typeface="+mn-lt"/>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sz="1400" b="1" i="0" u="none" strike="noStrike" kern="1200" cap="none" spc="0" normalizeH="0" baseline="0" noProof="0" dirty="0" smtClean="0">
                <a:ln>
                  <a:noFill/>
                </a:ln>
                <a:solidFill>
                  <a:srgbClr val="002060"/>
                </a:solidFill>
                <a:effectLst/>
                <a:uLnTx/>
                <a:uFillTx/>
                <a:latin typeface="+mn-lt"/>
                <a:ea typeface="+mn-ea"/>
                <a:cs typeface="Arial" panose="020B0604020202020204" pitchFamily="34" charset="0"/>
              </a:rPr>
              <a:t>    </a:t>
            </a:r>
            <a:r>
              <a:rPr kumimoji="0" lang="en-US" sz="1400" b="1" i="0" u="none" strike="noStrike" kern="1200" cap="none" spc="0" normalizeH="0" baseline="0" noProof="0" dirty="0" err="1" smtClean="0">
                <a:ln>
                  <a:noFill/>
                </a:ln>
                <a:solidFill>
                  <a:srgbClr val="002060"/>
                </a:solidFill>
                <a:effectLst/>
                <a:uLnTx/>
                <a:uFillTx/>
                <a:latin typeface="+mn-lt"/>
                <a:ea typeface="+mn-ea"/>
                <a:cs typeface="Arial" panose="020B0604020202020204" pitchFamily="34" charset="0"/>
              </a:rPr>
              <a:t>int</a:t>
            </a:r>
            <a:r>
              <a:rPr kumimoji="0" lang="en-US" sz="1400" b="1" i="0" u="none" strike="noStrike" kern="1200" cap="none" spc="0" normalizeH="0" baseline="0" noProof="0" dirty="0" smtClean="0">
                <a:ln>
                  <a:noFill/>
                </a:ln>
                <a:solidFill>
                  <a:srgbClr val="002060"/>
                </a:solidFill>
                <a:effectLst/>
                <a:uLnTx/>
                <a:uFillTx/>
                <a:latin typeface="+mn-lt"/>
                <a:ea typeface="+mn-ea"/>
                <a:cs typeface="Arial" panose="020B0604020202020204" pitchFamily="34" charset="0"/>
              </a:rPr>
              <a:t> number;</a:t>
            </a:r>
            <a:endParaRPr kumimoji="0" lang="en-US" sz="1400" b="1" i="0" u="none" strike="noStrike" kern="1200" cap="none" spc="0" normalizeH="0" baseline="0" noProof="0" dirty="0" smtClean="0">
              <a:ln>
                <a:noFill/>
              </a:ln>
              <a:solidFill>
                <a:srgbClr val="002060"/>
              </a:solidFill>
              <a:effectLst/>
              <a:uLnTx/>
              <a:uFillTx/>
              <a:latin typeface="+mn-lt"/>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sz="1400" b="1" i="0" u="none" strike="noStrike" kern="1200" cap="none" spc="0" normalizeH="0" baseline="0" noProof="0" dirty="0" smtClean="0">
                <a:ln>
                  <a:noFill/>
                </a:ln>
                <a:solidFill>
                  <a:srgbClr val="002060"/>
                </a:solidFill>
                <a:effectLst/>
                <a:uLnTx/>
                <a:uFillTx/>
                <a:latin typeface="+mn-lt"/>
                <a:ea typeface="+mn-ea"/>
                <a:cs typeface="Arial" panose="020B0604020202020204" pitchFamily="34" charset="0"/>
              </a:rPr>
              <a:t>    </a:t>
            </a:r>
            <a:r>
              <a:rPr kumimoji="0" lang="en-US" sz="1400" b="1" i="0" u="none" strike="noStrike" kern="1200" cap="none" spc="0" normalizeH="0" baseline="0" noProof="0" dirty="0" err="1" smtClean="0">
                <a:ln>
                  <a:noFill/>
                </a:ln>
                <a:solidFill>
                  <a:srgbClr val="002060"/>
                </a:solidFill>
                <a:effectLst/>
                <a:uLnTx/>
                <a:uFillTx/>
                <a:latin typeface="+mn-lt"/>
                <a:ea typeface="+mn-ea"/>
                <a:cs typeface="Arial" panose="020B0604020202020204" pitchFamily="34" charset="0"/>
              </a:rPr>
              <a:t>int</a:t>
            </a:r>
            <a:r>
              <a:rPr kumimoji="0" lang="en-US" sz="1400" b="1" i="0" u="none" strike="noStrike" kern="1200" cap="none" spc="0" normalizeH="0" baseline="0" noProof="0" dirty="0" smtClean="0">
                <a:ln>
                  <a:noFill/>
                </a:ln>
                <a:solidFill>
                  <a:srgbClr val="002060"/>
                </a:solidFill>
                <a:effectLst/>
                <a:uLnTx/>
                <a:uFillTx/>
                <a:latin typeface="+mn-lt"/>
                <a:ea typeface="+mn-ea"/>
                <a:cs typeface="Arial" panose="020B0604020202020204" pitchFamily="34" charset="0"/>
              </a:rPr>
              <a:t> count=0;</a:t>
            </a:r>
            <a:endParaRPr kumimoji="0" lang="en-US" sz="1400" b="1" i="0" u="none" strike="noStrike" kern="1200" cap="none" spc="0" normalizeH="0" baseline="0" noProof="0" dirty="0" smtClean="0">
              <a:ln>
                <a:noFill/>
              </a:ln>
              <a:solidFill>
                <a:srgbClr val="002060"/>
              </a:solidFill>
              <a:effectLst/>
              <a:uLnTx/>
              <a:uFillTx/>
              <a:latin typeface="+mn-lt"/>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sz="1400" b="1" i="0" u="none" strike="noStrike" kern="1200" cap="none" spc="0" normalizeH="0" baseline="0" noProof="0" dirty="0" smtClean="0">
                <a:ln>
                  <a:noFill/>
                </a:ln>
                <a:solidFill>
                  <a:srgbClr val="002060"/>
                </a:solidFill>
                <a:effectLst/>
                <a:uLnTx/>
                <a:uFillTx/>
                <a:latin typeface="+mn-lt"/>
                <a:ea typeface="+mn-ea"/>
                <a:cs typeface="Arial" panose="020B0604020202020204" pitchFamily="34" charset="0"/>
              </a:rPr>
              <a:t>     </a:t>
            </a:r>
            <a:endParaRPr kumimoji="0" lang="en-US" sz="1400" b="1" i="0" u="none" strike="noStrike" kern="1200" cap="none" spc="0" normalizeH="0" baseline="0" noProof="0" dirty="0" smtClean="0">
              <a:ln>
                <a:noFill/>
              </a:ln>
              <a:solidFill>
                <a:srgbClr val="002060"/>
              </a:solidFill>
              <a:effectLst/>
              <a:uLnTx/>
              <a:uFillTx/>
              <a:latin typeface="+mn-lt"/>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sz="1400" b="1" i="0" u="none" strike="noStrike" kern="1200" cap="none" spc="0" normalizeH="0" baseline="0" noProof="0" dirty="0" smtClean="0">
                <a:ln>
                  <a:noFill/>
                </a:ln>
                <a:solidFill>
                  <a:srgbClr val="002060"/>
                </a:solidFill>
                <a:effectLst/>
                <a:uLnTx/>
                <a:uFillTx/>
                <a:latin typeface="+mn-lt"/>
                <a:ea typeface="+mn-ea"/>
                <a:cs typeface="Arial" panose="020B0604020202020204" pitchFamily="34" charset="0"/>
              </a:rPr>
              <a:t>    </a:t>
            </a:r>
            <a:r>
              <a:rPr kumimoji="0" lang="en-US" sz="1400" b="1" i="0" u="none" strike="noStrike" kern="1200" cap="none" spc="0" normalizeH="0" baseline="0" noProof="0" dirty="0" err="1" smtClean="0">
                <a:ln>
                  <a:noFill/>
                </a:ln>
                <a:solidFill>
                  <a:srgbClr val="002060"/>
                </a:solidFill>
                <a:effectLst/>
                <a:uLnTx/>
                <a:uFillTx/>
                <a:latin typeface="+mn-lt"/>
                <a:ea typeface="+mn-ea"/>
                <a:cs typeface="Arial" panose="020B0604020202020204" pitchFamily="34" charset="0"/>
              </a:rPr>
              <a:t>printf</a:t>
            </a:r>
            <a:r>
              <a:rPr kumimoji="0" lang="en-US" sz="1400" b="1" i="0" u="none" strike="noStrike" kern="1200" cap="none" spc="0" normalizeH="0" baseline="0" noProof="0" dirty="0" smtClean="0">
                <a:ln>
                  <a:noFill/>
                </a:ln>
                <a:solidFill>
                  <a:srgbClr val="002060"/>
                </a:solidFill>
                <a:effectLst/>
                <a:uLnTx/>
                <a:uFillTx/>
                <a:latin typeface="+mn-lt"/>
                <a:ea typeface="+mn-ea"/>
                <a:cs typeface="Arial" panose="020B0604020202020204" pitchFamily="34" charset="0"/>
              </a:rPr>
              <a:t>("Enter a positive integer number: ");</a:t>
            </a:r>
            <a:endParaRPr kumimoji="0" lang="en-US" sz="1400" b="1" i="0" u="none" strike="noStrike" kern="1200" cap="none" spc="0" normalizeH="0" baseline="0" noProof="0" dirty="0" smtClean="0">
              <a:ln>
                <a:noFill/>
              </a:ln>
              <a:solidFill>
                <a:srgbClr val="002060"/>
              </a:solidFill>
              <a:effectLst/>
              <a:uLnTx/>
              <a:uFillTx/>
              <a:latin typeface="+mn-lt"/>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sz="1400" b="1" i="0" u="none" strike="noStrike" kern="1200" cap="none" spc="0" normalizeH="0" baseline="0" noProof="0" dirty="0" smtClean="0">
                <a:ln>
                  <a:noFill/>
                </a:ln>
                <a:solidFill>
                  <a:srgbClr val="002060"/>
                </a:solidFill>
                <a:effectLst/>
                <a:uLnTx/>
                <a:uFillTx/>
                <a:latin typeface="+mn-lt"/>
                <a:ea typeface="+mn-ea"/>
                <a:cs typeface="Arial" panose="020B0604020202020204" pitchFamily="34" charset="0"/>
              </a:rPr>
              <a:t>    </a:t>
            </a:r>
            <a:r>
              <a:rPr kumimoji="0" lang="en-US" sz="1400" b="1" i="0" u="none" strike="noStrike" kern="1200" cap="none" spc="0" normalizeH="0" baseline="0" noProof="0" dirty="0" err="1" smtClean="0">
                <a:ln>
                  <a:noFill/>
                </a:ln>
                <a:solidFill>
                  <a:srgbClr val="002060"/>
                </a:solidFill>
                <a:effectLst/>
                <a:uLnTx/>
                <a:uFillTx/>
                <a:latin typeface="+mn-lt"/>
                <a:ea typeface="+mn-ea"/>
                <a:cs typeface="Arial" panose="020B0604020202020204" pitchFamily="34" charset="0"/>
              </a:rPr>
              <a:t>scanf</a:t>
            </a:r>
            <a:r>
              <a:rPr kumimoji="0" lang="en-US" sz="1400" b="1" i="0" u="none" strike="noStrike" kern="1200" cap="none" spc="0" normalizeH="0" baseline="0" noProof="0" dirty="0" smtClean="0">
                <a:ln>
                  <a:noFill/>
                </a:ln>
                <a:solidFill>
                  <a:srgbClr val="002060"/>
                </a:solidFill>
                <a:effectLst/>
                <a:uLnTx/>
                <a:uFillTx/>
                <a:latin typeface="+mn-lt"/>
                <a:ea typeface="+mn-ea"/>
                <a:cs typeface="Arial" panose="020B0604020202020204" pitchFamily="34" charset="0"/>
              </a:rPr>
              <a:t>("%</a:t>
            </a:r>
            <a:r>
              <a:rPr kumimoji="0" lang="en-US" sz="1400" b="1" i="0" u="none" strike="noStrike" kern="1200" cap="none" spc="0" normalizeH="0" baseline="0" noProof="0" dirty="0" err="1" smtClean="0">
                <a:ln>
                  <a:noFill/>
                </a:ln>
                <a:solidFill>
                  <a:srgbClr val="002060"/>
                </a:solidFill>
                <a:effectLst/>
                <a:uLnTx/>
                <a:uFillTx/>
                <a:latin typeface="+mn-lt"/>
                <a:ea typeface="+mn-ea"/>
                <a:cs typeface="Arial" panose="020B0604020202020204" pitchFamily="34" charset="0"/>
              </a:rPr>
              <a:t>d",&amp;number</a:t>
            </a:r>
            <a:r>
              <a:rPr kumimoji="0" lang="en-US" sz="1400" b="1" i="0" u="none" strike="noStrike" kern="1200" cap="none" spc="0" normalizeH="0" baseline="0" noProof="0" dirty="0" smtClean="0">
                <a:ln>
                  <a:noFill/>
                </a:ln>
                <a:solidFill>
                  <a:srgbClr val="002060"/>
                </a:solidFill>
                <a:effectLst/>
                <a:uLnTx/>
                <a:uFillTx/>
                <a:latin typeface="+mn-lt"/>
                <a:ea typeface="+mn-ea"/>
                <a:cs typeface="Arial" panose="020B0604020202020204" pitchFamily="34" charset="0"/>
              </a:rPr>
              <a:t>);</a:t>
            </a:r>
            <a:endParaRPr kumimoji="0" lang="en-US" sz="1400" b="1" i="0" u="none" strike="noStrike" kern="1200" cap="none" spc="0" normalizeH="0" baseline="0" noProof="0" dirty="0" smtClean="0">
              <a:ln>
                <a:noFill/>
              </a:ln>
              <a:solidFill>
                <a:srgbClr val="002060"/>
              </a:solidFill>
              <a:effectLst/>
              <a:uLnTx/>
              <a:uFillTx/>
              <a:latin typeface="+mn-lt"/>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sz="1400" b="1" i="0" u="none" strike="noStrike" kern="1200" cap="none" spc="0" normalizeH="0" baseline="0" noProof="0" dirty="0" smtClean="0">
                <a:ln>
                  <a:noFill/>
                </a:ln>
                <a:solidFill>
                  <a:srgbClr val="002060"/>
                </a:solidFill>
                <a:effectLst/>
                <a:uLnTx/>
                <a:uFillTx/>
                <a:latin typeface="+mn-lt"/>
                <a:ea typeface="+mn-ea"/>
                <a:cs typeface="Arial" panose="020B0604020202020204" pitchFamily="34" charset="0"/>
              </a:rPr>
              <a:t>     </a:t>
            </a:r>
            <a:endParaRPr kumimoji="0" lang="en-US" sz="1400" b="1" i="0" u="none" strike="noStrike" kern="1200" cap="none" spc="0" normalizeH="0" baseline="0" noProof="0" dirty="0" smtClean="0">
              <a:ln>
                <a:noFill/>
              </a:ln>
              <a:solidFill>
                <a:srgbClr val="002060"/>
              </a:solidFill>
              <a:effectLst/>
              <a:uLnTx/>
              <a:uFillTx/>
              <a:latin typeface="+mn-lt"/>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sz="1400" b="1" i="0" u="none" strike="noStrike" kern="1200" cap="none" spc="0" normalizeH="0" baseline="0" noProof="0" dirty="0" smtClean="0">
                <a:ln>
                  <a:noFill/>
                </a:ln>
                <a:solidFill>
                  <a:srgbClr val="002060"/>
                </a:solidFill>
                <a:effectLst/>
                <a:uLnTx/>
                <a:uFillTx/>
                <a:latin typeface="+mn-lt"/>
                <a:ea typeface="+mn-ea"/>
                <a:cs typeface="Arial" panose="020B0604020202020204" pitchFamily="34" charset="0"/>
              </a:rPr>
              <a:t>    count=</a:t>
            </a:r>
            <a:r>
              <a:rPr kumimoji="0" lang="en-US" sz="1400" b="1" i="0" u="none" strike="noStrike" kern="1200" cap="none" spc="0" normalizeH="0" baseline="0" noProof="0" dirty="0" err="1" smtClean="0">
                <a:ln>
                  <a:noFill/>
                </a:ln>
                <a:solidFill>
                  <a:srgbClr val="002060"/>
                </a:solidFill>
                <a:effectLst/>
                <a:uLnTx/>
                <a:uFillTx/>
                <a:latin typeface="+mn-lt"/>
                <a:ea typeface="+mn-ea"/>
                <a:cs typeface="Arial" panose="020B0604020202020204" pitchFamily="34" charset="0"/>
              </a:rPr>
              <a:t>countDigits</a:t>
            </a:r>
            <a:r>
              <a:rPr kumimoji="0" lang="en-US" sz="1400" b="1" i="0" u="none" strike="noStrike" kern="1200" cap="none" spc="0" normalizeH="0" baseline="0" noProof="0" dirty="0" smtClean="0">
                <a:ln>
                  <a:noFill/>
                </a:ln>
                <a:solidFill>
                  <a:srgbClr val="002060"/>
                </a:solidFill>
                <a:effectLst/>
                <a:uLnTx/>
                <a:uFillTx/>
                <a:latin typeface="+mn-lt"/>
                <a:ea typeface="+mn-ea"/>
                <a:cs typeface="Arial" panose="020B0604020202020204" pitchFamily="34" charset="0"/>
              </a:rPr>
              <a:t>(number);</a:t>
            </a:r>
            <a:endParaRPr kumimoji="0" lang="en-US" sz="1400" b="1" i="0" u="none" strike="noStrike" kern="1200" cap="none" spc="0" normalizeH="0" baseline="0" noProof="0" dirty="0" smtClean="0">
              <a:ln>
                <a:noFill/>
              </a:ln>
              <a:solidFill>
                <a:srgbClr val="002060"/>
              </a:solidFill>
              <a:effectLst/>
              <a:uLnTx/>
              <a:uFillTx/>
              <a:latin typeface="+mn-lt"/>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sz="1400" b="1" i="0" u="none" strike="noStrike" kern="1200" cap="none" spc="0" normalizeH="0" baseline="0" noProof="0" dirty="0" smtClean="0">
                <a:ln>
                  <a:noFill/>
                </a:ln>
                <a:solidFill>
                  <a:srgbClr val="002060"/>
                </a:solidFill>
                <a:effectLst/>
                <a:uLnTx/>
                <a:uFillTx/>
                <a:latin typeface="+mn-lt"/>
                <a:ea typeface="+mn-ea"/>
                <a:cs typeface="Arial" panose="020B0604020202020204" pitchFamily="34" charset="0"/>
              </a:rPr>
              <a:t>     </a:t>
            </a:r>
            <a:endParaRPr kumimoji="0" lang="en-US" sz="1400" b="1" i="0" u="none" strike="noStrike" kern="1200" cap="none" spc="0" normalizeH="0" baseline="0" noProof="0" dirty="0" smtClean="0">
              <a:ln>
                <a:noFill/>
              </a:ln>
              <a:solidFill>
                <a:srgbClr val="002060"/>
              </a:solidFill>
              <a:effectLst/>
              <a:uLnTx/>
              <a:uFillTx/>
              <a:latin typeface="+mn-lt"/>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sz="1400" b="1" i="0" u="none" strike="noStrike" kern="1200" cap="none" spc="0" normalizeH="0" baseline="0" noProof="0" dirty="0" smtClean="0">
                <a:ln>
                  <a:noFill/>
                </a:ln>
                <a:solidFill>
                  <a:srgbClr val="002060"/>
                </a:solidFill>
                <a:effectLst/>
                <a:uLnTx/>
                <a:uFillTx/>
                <a:latin typeface="+mn-lt"/>
                <a:ea typeface="+mn-ea"/>
                <a:cs typeface="Arial" panose="020B0604020202020204" pitchFamily="34" charset="0"/>
              </a:rPr>
              <a:t>    </a:t>
            </a:r>
            <a:r>
              <a:rPr kumimoji="0" lang="en-US" sz="1400" b="1" i="0" u="none" strike="noStrike" kern="1200" cap="none" spc="0" normalizeH="0" baseline="0" noProof="0" dirty="0" err="1" smtClean="0">
                <a:ln>
                  <a:noFill/>
                </a:ln>
                <a:solidFill>
                  <a:srgbClr val="002060"/>
                </a:solidFill>
                <a:effectLst/>
                <a:uLnTx/>
                <a:uFillTx/>
                <a:latin typeface="+mn-lt"/>
                <a:ea typeface="+mn-ea"/>
                <a:cs typeface="Arial" panose="020B0604020202020204" pitchFamily="34" charset="0"/>
              </a:rPr>
              <a:t>printf</a:t>
            </a:r>
            <a:r>
              <a:rPr kumimoji="0" lang="en-US" sz="1400" b="1" i="0" u="none" strike="noStrike" kern="1200" cap="none" spc="0" normalizeH="0" baseline="0" noProof="0" dirty="0" smtClean="0">
                <a:ln>
                  <a:noFill/>
                </a:ln>
                <a:solidFill>
                  <a:srgbClr val="002060"/>
                </a:solidFill>
                <a:effectLst/>
                <a:uLnTx/>
                <a:uFillTx/>
                <a:latin typeface="+mn-lt"/>
                <a:ea typeface="+mn-ea"/>
                <a:cs typeface="Arial" panose="020B0604020202020204" pitchFamily="34" charset="0"/>
              </a:rPr>
              <a:t>("Total digits in number %d is: %d\</a:t>
            </a:r>
            <a:r>
              <a:rPr kumimoji="0" lang="en-US" sz="1400" b="1" i="0" u="none" strike="noStrike" kern="1200" cap="none" spc="0" normalizeH="0" baseline="0" noProof="0" dirty="0" err="1" smtClean="0">
                <a:ln>
                  <a:noFill/>
                </a:ln>
                <a:solidFill>
                  <a:srgbClr val="002060"/>
                </a:solidFill>
                <a:effectLst/>
                <a:uLnTx/>
                <a:uFillTx/>
                <a:latin typeface="+mn-lt"/>
                <a:ea typeface="+mn-ea"/>
                <a:cs typeface="Arial" panose="020B0604020202020204" pitchFamily="34" charset="0"/>
              </a:rPr>
              <a:t>n",number,count</a:t>
            </a:r>
            <a:r>
              <a:rPr kumimoji="0" lang="en-US" sz="1400" b="1" i="0" u="none" strike="noStrike" kern="1200" cap="none" spc="0" normalizeH="0" baseline="0" noProof="0" dirty="0" smtClean="0">
                <a:ln>
                  <a:noFill/>
                </a:ln>
                <a:solidFill>
                  <a:srgbClr val="002060"/>
                </a:solidFill>
                <a:effectLst/>
                <a:uLnTx/>
                <a:uFillTx/>
                <a:latin typeface="+mn-lt"/>
                <a:ea typeface="+mn-ea"/>
                <a:cs typeface="Arial" panose="020B0604020202020204" pitchFamily="34" charset="0"/>
              </a:rPr>
              <a:t>);</a:t>
            </a:r>
            <a:endParaRPr kumimoji="0" lang="en-US" sz="1400" b="1" i="0" u="none" strike="noStrike" kern="1200" cap="none" spc="0" normalizeH="0" baseline="0" noProof="0" dirty="0" smtClean="0">
              <a:ln>
                <a:noFill/>
              </a:ln>
              <a:solidFill>
                <a:srgbClr val="002060"/>
              </a:solidFill>
              <a:effectLst/>
              <a:uLnTx/>
              <a:uFillTx/>
              <a:latin typeface="+mn-lt"/>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sz="1400" b="1" i="0" u="none" strike="noStrike" kern="1200" cap="none" spc="0" normalizeH="0" baseline="0" noProof="0" dirty="0" smtClean="0">
                <a:ln>
                  <a:noFill/>
                </a:ln>
                <a:solidFill>
                  <a:srgbClr val="002060"/>
                </a:solidFill>
                <a:effectLst/>
                <a:uLnTx/>
                <a:uFillTx/>
                <a:latin typeface="+mn-lt"/>
                <a:ea typeface="+mn-ea"/>
                <a:cs typeface="Arial" panose="020B0604020202020204" pitchFamily="34" charset="0"/>
              </a:rPr>
              <a:t>     </a:t>
            </a:r>
            <a:endParaRPr kumimoji="0" lang="en-US" sz="1400" b="1" i="0" u="none" strike="noStrike" kern="1200" cap="none" spc="0" normalizeH="0" baseline="0" noProof="0" dirty="0" smtClean="0">
              <a:ln>
                <a:noFill/>
              </a:ln>
              <a:solidFill>
                <a:srgbClr val="002060"/>
              </a:solidFill>
              <a:effectLst/>
              <a:uLnTx/>
              <a:uFillTx/>
              <a:latin typeface="+mn-lt"/>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sz="1400" b="1" i="0" u="none" strike="noStrike" kern="1200" cap="none" spc="0" normalizeH="0" baseline="0" noProof="0" dirty="0" smtClean="0">
                <a:ln>
                  <a:noFill/>
                </a:ln>
                <a:solidFill>
                  <a:srgbClr val="002060"/>
                </a:solidFill>
                <a:effectLst/>
                <a:uLnTx/>
                <a:uFillTx/>
                <a:latin typeface="+mn-lt"/>
                <a:ea typeface="+mn-ea"/>
                <a:cs typeface="Arial" panose="020B0604020202020204" pitchFamily="34" charset="0"/>
              </a:rPr>
              <a:t>    return 0;</a:t>
            </a:r>
            <a:endParaRPr kumimoji="0" lang="en-US" sz="1400" b="1" i="0" u="none" strike="noStrike" kern="1200" cap="none" spc="0" normalizeH="0" baseline="0" noProof="0" dirty="0" smtClean="0">
              <a:ln>
                <a:noFill/>
              </a:ln>
              <a:solidFill>
                <a:srgbClr val="002060"/>
              </a:solidFill>
              <a:effectLst/>
              <a:uLnTx/>
              <a:uFillTx/>
              <a:latin typeface="+mn-lt"/>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sz="1400" b="1" i="0" u="none" strike="noStrike" kern="1200" cap="none" spc="0" normalizeH="0" baseline="0" noProof="0" dirty="0" smtClean="0">
                <a:ln>
                  <a:noFill/>
                </a:ln>
                <a:solidFill>
                  <a:srgbClr val="002060"/>
                </a:solidFill>
                <a:effectLst/>
                <a:uLnTx/>
                <a:uFillTx/>
                <a:latin typeface="+mn-lt"/>
                <a:ea typeface="+mn-ea"/>
                <a:cs typeface="Arial" panose="020B0604020202020204" pitchFamily="34" charset="0"/>
              </a:rPr>
              <a:t>}</a:t>
            </a:r>
            <a:endParaRPr kumimoji="0" lang="en-US" sz="1400" b="1" i="0" u="none" strike="noStrike" kern="1200" cap="none" spc="0" normalizeH="0" baseline="0" noProof="0" dirty="0" smtClean="0">
              <a:ln>
                <a:noFill/>
              </a:ln>
              <a:solidFill>
                <a:srgbClr val="002060"/>
              </a:solidFill>
              <a:effectLst/>
              <a:uLnTx/>
              <a:uFillTx/>
              <a:latin typeface="+mn-lt"/>
              <a:ea typeface="+mn-ea"/>
              <a:cs typeface="Arial" panose="020B0604020202020204" pitchFamily="34" charset="0"/>
            </a:endParaRPr>
          </a:p>
        </p:txBody>
      </p:sp>
      <p:sp>
        <p:nvSpPr>
          <p:cNvPr id="7" name="Rectangle 6"/>
          <p:cNvSpPr/>
          <p:nvPr/>
        </p:nvSpPr>
        <p:spPr>
          <a:xfrm>
            <a:off x="5143500" y="3429000"/>
            <a:ext cx="3733800" cy="2057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smtClean="0">
              <a:ln>
                <a:noFill/>
              </a:ln>
              <a:solidFill>
                <a:schemeClr val="lt1"/>
              </a:solidFill>
              <a:effectLst/>
              <a:uLnTx/>
              <a:uFillTx/>
              <a:latin typeface="+mn-lt"/>
              <a:ea typeface="+mn-ea"/>
              <a:cs typeface="+mn-cs"/>
            </a:endParaRPr>
          </a:p>
        </p:txBody>
      </p:sp>
      <p:sp>
        <p:nvSpPr>
          <p:cNvPr id="58376" name="TextBox 7"/>
          <p:cNvSpPr txBox="1"/>
          <p:nvPr/>
        </p:nvSpPr>
        <p:spPr>
          <a:xfrm>
            <a:off x="5257800" y="3429000"/>
            <a:ext cx="3352800" cy="2032000"/>
          </a:xfrm>
          <a:prstGeom prst="rect">
            <a:avLst/>
          </a:prstGeom>
          <a:noFill/>
          <a:ln w="9525">
            <a:noFill/>
          </a:ln>
        </p:spPr>
        <p:txBody>
          <a:bodyPr anchor="t" anchorCtr="0">
            <a:spAutoFit/>
          </a:bodyPr>
          <a:p>
            <a:r>
              <a:rPr lang="en-US" altLang="en-GB" b="1" dirty="0">
                <a:solidFill>
                  <a:schemeClr val="bg1"/>
                </a:solidFill>
                <a:latin typeface="Arial" panose="020B0604020202020204" pitchFamily="34" charset="0"/>
              </a:rPr>
              <a:t>RUN</a:t>
            </a:r>
            <a:endParaRPr lang="en-US" altLang="en-GB" b="1" dirty="0">
              <a:solidFill>
                <a:schemeClr val="bg1"/>
              </a:solidFill>
              <a:latin typeface="Arial" panose="020B0604020202020204" pitchFamily="34" charset="0"/>
            </a:endParaRPr>
          </a:p>
          <a:p>
            <a:endParaRPr lang="en-US" altLang="en-GB" b="1" dirty="0">
              <a:solidFill>
                <a:schemeClr val="bg1"/>
              </a:solidFill>
              <a:latin typeface="Arial" panose="020B0604020202020204" pitchFamily="34" charset="0"/>
            </a:endParaRPr>
          </a:p>
          <a:p>
            <a:r>
              <a:rPr lang="en-US" altLang="en-GB" b="1" dirty="0">
                <a:solidFill>
                  <a:schemeClr val="bg1"/>
                </a:solidFill>
                <a:latin typeface="Arial" panose="020B0604020202020204" pitchFamily="34" charset="0"/>
              </a:rPr>
              <a:t>Enter a positive integer number: </a:t>
            </a:r>
            <a:endParaRPr lang="en-US" altLang="en-GB" b="1" dirty="0">
              <a:solidFill>
                <a:schemeClr val="bg1"/>
              </a:solidFill>
              <a:latin typeface="Arial" panose="020B0604020202020204" pitchFamily="34" charset="0"/>
            </a:endParaRPr>
          </a:p>
          <a:p>
            <a:r>
              <a:rPr lang="en-US" altLang="en-GB" b="1" dirty="0">
                <a:solidFill>
                  <a:schemeClr val="bg1"/>
                </a:solidFill>
                <a:latin typeface="Arial" panose="020B0604020202020204" pitchFamily="34" charset="0"/>
              </a:rPr>
              <a:t>123 </a:t>
            </a:r>
            <a:endParaRPr lang="en-US" altLang="en-GB" b="1" dirty="0">
              <a:solidFill>
                <a:schemeClr val="bg1"/>
              </a:solidFill>
              <a:latin typeface="Arial" panose="020B0604020202020204" pitchFamily="34" charset="0"/>
            </a:endParaRPr>
          </a:p>
          <a:p>
            <a:r>
              <a:rPr lang="en-US" altLang="en-GB" b="1" dirty="0">
                <a:solidFill>
                  <a:schemeClr val="bg1"/>
                </a:solidFill>
                <a:latin typeface="Arial" panose="020B0604020202020204" pitchFamily="34" charset="0"/>
              </a:rPr>
              <a:t>Total digits in number 123 is: 3</a:t>
            </a:r>
            <a:endParaRPr lang="en-US" altLang="en-GB" b="1" dirty="0">
              <a:solidFill>
                <a:schemeClr val="bg1"/>
              </a:solidFill>
              <a:latin typeface="Arial" panose="020B0604020202020204" pitchFamily="34" charset="0"/>
            </a:endParaRPr>
          </a:p>
        </p:txBody>
      </p:sp>
      <p:sp>
        <p:nvSpPr>
          <p:cNvPr id="9" name="Rectangle 8"/>
          <p:cNvSpPr/>
          <p:nvPr/>
        </p:nvSpPr>
        <p:spPr>
          <a:xfrm>
            <a:off x="5029200" y="381000"/>
            <a:ext cx="3810000" cy="99060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smtClean="0">
                <a:ln>
                  <a:noFill/>
                </a:ln>
                <a:solidFill>
                  <a:schemeClr val="lt1"/>
                </a:solidFill>
                <a:effectLst/>
                <a:uLnTx/>
                <a:uFillTx/>
                <a:latin typeface="+mn-lt"/>
                <a:ea typeface="+mn-ea"/>
                <a:cs typeface="+mn-cs"/>
              </a:rPr>
              <a:t>Count digits of a number program using recursion.</a:t>
            </a:r>
            <a:endParaRPr kumimoji="0" lang="en-US" sz="1800" b="0" i="0" u="none" strike="noStrike" kern="1200" cap="none" spc="0" normalizeH="0" baseline="0" noProof="0" dirty="0" smtClean="0">
              <a:ln>
                <a:noFill/>
              </a:ln>
              <a:solidFill>
                <a:schemeClr val="lt1"/>
              </a:solidFill>
              <a:effectLst/>
              <a:uLnTx/>
              <a:uFillTx/>
              <a:latin typeface="+mn-lt"/>
              <a:ea typeface="+mn-ea"/>
              <a:cs typeface="+mn-cs"/>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11188" y="476250"/>
            <a:ext cx="8183563" cy="1052513"/>
          </a:xfrm>
        </p:spPr>
        <p:txBody>
          <a:bodyPr/>
          <a:p>
            <a:pPr fontAlgn="base"/>
            <a:endParaRPr lang="en-GB" altLang="en-US" strike="noStrike" noProof="1"/>
          </a:p>
        </p:txBody>
      </p:sp>
      <p:sp>
        <p:nvSpPr>
          <p:cNvPr id="59394" name="Content Placeholder 2"/>
          <p:cNvSpPr>
            <a:spLocks noGrp="1"/>
          </p:cNvSpPr>
          <p:nvPr>
            <p:ph idx="1"/>
          </p:nvPr>
        </p:nvSpPr>
        <p:spPr>
          <a:xfrm>
            <a:off x="611188" y="1628775"/>
            <a:ext cx="8183562" cy="4187825"/>
          </a:xfrm>
        </p:spPr>
        <p:txBody>
          <a:bodyPr lIns="182880" tIns="91440" anchor="t" anchorCtr="0"/>
          <a:p>
            <a:endParaRPr lang="en-GB" altLang="en-US"/>
          </a:p>
        </p:txBody>
      </p:sp>
      <p:sp>
        <p:nvSpPr>
          <p:cNvPr id="4" name="Rectangle 3"/>
          <p:cNvSpPr/>
          <p:nvPr/>
        </p:nvSpPr>
        <p:spPr>
          <a:xfrm>
            <a:off x="228600" y="152400"/>
            <a:ext cx="8763000" cy="647700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l" fontAlgn="base"/>
            <a:endParaRPr lang="en-GB" altLang="en-US" sz="1600" strike="noStrike" noProof="1">
              <a:solidFill>
                <a:srgbClr val="002060"/>
              </a:solidFill>
            </a:endParaRPr>
          </a:p>
        </p:txBody>
      </p:sp>
      <p:sp>
        <p:nvSpPr>
          <p:cNvPr id="59396" name="Text Box 4"/>
          <p:cNvSpPr txBox="1"/>
          <p:nvPr/>
        </p:nvSpPr>
        <p:spPr>
          <a:xfrm>
            <a:off x="4189413" y="1322388"/>
            <a:ext cx="4895850" cy="5630862"/>
          </a:xfrm>
          <a:prstGeom prst="rect">
            <a:avLst/>
          </a:prstGeom>
          <a:noFill/>
          <a:ln w="12700" cap="flat" cmpd="sng">
            <a:solidFill>
              <a:srgbClr val="155324"/>
            </a:solidFill>
            <a:prstDash val="solid"/>
            <a:round/>
            <a:headEnd type="none" w="med" len="med"/>
            <a:tailEnd type="none" w="med" len="med"/>
          </a:ln>
        </p:spPr>
        <p:txBody>
          <a:bodyPr wrap="square" anchor="t" anchorCtr="0">
            <a:spAutoFit/>
          </a:bodyPr>
          <a:p>
            <a:r>
              <a:rPr lang="en-GB" altLang="en-US" sz="2000" b="1">
                <a:solidFill>
                  <a:srgbClr val="002060"/>
                </a:solidFill>
                <a:latin typeface="Arial" panose="020B0604020202020204" pitchFamily="34" charset="0"/>
              </a:rPr>
              <a:t>void SumOfEven(int a[],int num,int sum)</a:t>
            </a:r>
            <a:endParaRPr lang="en-GB" altLang="en-US" sz="2000" b="1">
              <a:solidFill>
                <a:srgbClr val="002060"/>
              </a:solidFill>
              <a:latin typeface="Arial" panose="020B0604020202020204" pitchFamily="34" charset="0"/>
            </a:endParaRPr>
          </a:p>
          <a:p>
            <a:r>
              <a:rPr lang="en-GB" altLang="en-US" sz="2000">
                <a:solidFill>
                  <a:srgbClr val="002060"/>
                </a:solidFill>
                <a:latin typeface="Arial" panose="020B0604020202020204" pitchFamily="34" charset="0"/>
              </a:rPr>
              <a:t>{</a:t>
            </a:r>
            <a:endParaRPr lang="en-GB" altLang="en-US" sz="2000">
              <a:solidFill>
                <a:srgbClr val="002060"/>
              </a:solidFill>
              <a:latin typeface="Arial" panose="020B0604020202020204" pitchFamily="34" charset="0"/>
            </a:endParaRPr>
          </a:p>
          <a:p>
            <a:r>
              <a:rPr lang="en-GB" altLang="en-US" sz="2000">
                <a:solidFill>
                  <a:srgbClr val="002060"/>
                </a:solidFill>
                <a:latin typeface="Arial" panose="020B0604020202020204" pitchFamily="34" charset="0"/>
              </a:rPr>
              <a:t> </a:t>
            </a:r>
            <a:endParaRPr lang="en-GB" altLang="en-US" sz="2000">
              <a:solidFill>
                <a:srgbClr val="002060"/>
              </a:solidFill>
              <a:latin typeface="Arial" panose="020B0604020202020204" pitchFamily="34" charset="0"/>
            </a:endParaRPr>
          </a:p>
          <a:p>
            <a:r>
              <a:rPr lang="en-GB" altLang="en-US" sz="2000">
                <a:solidFill>
                  <a:srgbClr val="002060"/>
                </a:solidFill>
                <a:latin typeface="Arial" panose="020B0604020202020204" pitchFamily="34" charset="0"/>
              </a:rPr>
              <a:t> if(num&gt;=0)</a:t>
            </a:r>
            <a:endParaRPr lang="en-GB" altLang="en-US" sz="2000">
              <a:solidFill>
                <a:srgbClr val="002060"/>
              </a:solidFill>
              <a:latin typeface="Arial" panose="020B0604020202020204" pitchFamily="34" charset="0"/>
            </a:endParaRPr>
          </a:p>
          <a:p>
            <a:r>
              <a:rPr lang="en-GB" altLang="en-US" sz="2000">
                <a:solidFill>
                  <a:srgbClr val="002060"/>
                </a:solidFill>
                <a:latin typeface="Arial" panose="020B0604020202020204" pitchFamily="34" charset="0"/>
              </a:rPr>
              <a:t> {</a:t>
            </a:r>
            <a:endParaRPr lang="en-GB" altLang="en-US" sz="2000">
              <a:solidFill>
                <a:srgbClr val="002060"/>
              </a:solidFill>
              <a:latin typeface="Arial" panose="020B0604020202020204" pitchFamily="34" charset="0"/>
            </a:endParaRPr>
          </a:p>
          <a:p>
            <a:r>
              <a:rPr lang="en-GB" altLang="en-US" sz="2000">
                <a:solidFill>
                  <a:srgbClr val="002060"/>
                </a:solidFill>
                <a:latin typeface="Arial" panose="020B0604020202020204" pitchFamily="34" charset="0"/>
              </a:rPr>
              <a:t>  if((a[num])%2==0)</a:t>
            </a:r>
            <a:endParaRPr lang="en-GB" altLang="en-US" sz="2000">
              <a:solidFill>
                <a:srgbClr val="002060"/>
              </a:solidFill>
              <a:latin typeface="Arial" panose="020B0604020202020204" pitchFamily="34" charset="0"/>
            </a:endParaRPr>
          </a:p>
          <a:p>
            <a:r>
              <a:rPr lang="en-GB" altLang="en-US" sz="2000">
                <a:solidFill>
                  <a:srgbClr val="002060"/>
                </a:solidFill>
                <a:latin typeface="Arial" panose="020B0604020202020204" pitchFamily="34" charset="0"/>
              </a:rPr>
              <a:t>  {</a:t>
            </a:r>
            <a:endParaRPr lang="en-GB" altLang="en-US" sz="2000">
              <a:solidFill>
                <a:srgbClr val="002060"/>
              </a:solidFill>
              <a:latin typeface="Arial" panose="020B0604020202020204" pitchFamily="34" charset="0"/>
            </a:endParaRPr>
          </a:p>
          <a:p>
            <a:r>
              <a:rPr lang="en-GB" altLang="en-US" sz="2000">
                <a:solidFill>
                  <a:srgbClr val="002060"/>
                </a:solidFill>
                <a:latin typeface="Arial" panose="020B0604020202020204" pitchFamily="34" charset="0"/>
              </a:rPr>
              <a:t>   sum+=(a[num]); </a:t>
            </a:r>
            <a:endParaRPr lang="en-GB" altLang="en-US" sz="2000">
              <a:solidFill>
                <a:srgbClr val="002060"/>
              </a:solidFill>
              <a:latin typeface="Arial" panose="020B0604020202020204" pitchFamily="34" charset="0"/>
            </a:endParaRPr>
          </a:p>
          <a:p>
            <a:r>
              <a:rPr lang="en-GB" altLang="en-US" sz="2000">
                <a:solidFill>
                  <a:srgbClr val="002060"/>
                </a:solidFill>
                <a:latin typeface="Arial" panose="020B0604020202020204" pitchFamily="34" charset="0"/>
              </a:rPr>
              <a:t>  }</a:t>
            </a:r>
            <a:endParaRPr lang="en-GB" altLang="en-US" sz="2000">
              <a:solidFill>
                <a:srgbClr val="002060"/>
              </a:solidFill>
              <a:latin typeface="Arial" panose="020B0604020202020204" pitchFamily="34" charset="0"/>
            </a:endParaRPr>
          </a:p>
          <a:p>
            <a:r>
              <a:rPr lang="en-GB" altLang="en-US" sz="2000">
                <a:solidFill>
                  <a:srgbClr val="002060"/>
                </a:solidFill>
                <a:latin typeface="Arial" panose="020B0604020202020204" pitchFamily="34" charset="0"/>
              </a:rPr>
              <a:t>  </a:t>
            </a:r>
            <a:r>
              <a:rPr lang="en-GB" altLang="en-US" sz="2000" b="1">
                <a:solidFill>
                  <a:srgbClr val="002060"/>
                </a:solidFill>
                <a:latin typeface="Arial" panose="020B0604020202020204" pitchFamily="34" charset="0"/>
              </a:rPr>
              <a:t>SumOfEven(a,num-1,sum);</a:t>
            </a:r>
            <a:endParaRPr lang="en-GB" altLang="en-US" sz="2000" b="1">
              <a:solidFill>
                <a:srgbClr val="002060"/>
              </a:solidFill>
              <a:latin typeface="Arial" panose="020B0604020202020204" pitchFamily="34" charset="0"/>
            </a:endParaRPr>
          </a:p>
          <a:p>
            <a:r>
              <a:rPr lang="en-GB" altLang="en-US" sz="2000">
                <a:solidFill>
                  <a:srgbClr val="002060"/>
                </a:solidFill>
                <a:latin typeface="Arial" panose="020B0604020202020204" pitchFamily="34" charset="0"/>
              </a:rPr>
              <a:t> }</a:t>
            </a:r>
            <a:endParaRPr lang="en-GB" altLang="en-US" sz="2000">
              <a:solidFill>
                <a:srgbClr val="002060"/>
              </a:solidFill>
              <a:latin typeface="Arial" panose="020B0604020202020204" pitchFamily="34" charset="0"/>
            </a:endParaRPr>
          </a:p>
          <a:p>
            <a:r>
              <a:rPr lang="en-GB" altLang="en-US" sz="2000">
                <a:solidFill>
                  <a:srgbClr val="002060"/>
                </a:solidFill>
                <a:latin typeface="Arial" panose="020B0604020202020204" pitchFamily="34" charset="0"/>
              </a:rPr>
              <a:t> else</a:t>
            </a:r>
            <a:endParaRPr lang="en-GB" altLang="en-US" sz="2000">
              <a:solidFill>
                <a:srgbClr val="002060"/>
              </a:solidFill>
              <a:latin typeface="Arial" panose="020B0604020202020204" pitchFamily="34" charset="0"/>
            </a:endParaRPr>
          </a:p>
          <a:p>
            <a:r>
              <a:rPr lang="en-GB" altLang="en-US" sz="2000">
                <a:solidFill>
                  <a:srgbClr val="002060"/>
                </a:solidFill>
                <a:latin typeface="Arial" panose="020B0604020202020204" pitchFamily="34" charset="0"/>
              </a:rPr>
              <a:t> {</a:t>
            </a:r>
            <a:endParaRPr lang="en-GB" altLang="en-US" sz="2000">
              <a:solidFill>
                <a:srgbClr val="002060"/>
              </a:solidFill>
              <a:latin typeface="Arial" panose="020B0604020202020204" pitchFamily="34" charset="0"/>
            </a:endParaRPr>
          </a:p>
          <a:p>
            <a:r>
              <a:rPr lang="en-GB" altLang="en-US" sz="2000">
                <a:solidFill>
                  <a:srgbClr val="002060"/>
                </a:solidFill>
                <a:latin typeface="Arial" panose="020B0604020202020204" pitchFamily="34" charset="0"/>
              </a:rPr>
              <a:t>    printf("Sum=%d\n",sum); </a:t>
            </a:r>
            <a:endParaRPr lang="en-GB" altLang="en-US" sz="2000">
              <a:solidFill>
                <a:srgbClr val="002060"/>
              </a:solidFill>
              <a:latin typeface="Arial" panose="020B0604020202020204" pitchFamily="34" charset="0"/>
            </a:endParaRPr>
          </a:p>
          <a:p>
            <a:r>
              <a:rPr lang="en-GB" altLang="en-US" sz="2000">
                <a:solidFill>
                  <a:srgbClr val="002060"/>
                </a:solidFill>
                <a:latin typeface="Arial" panose="020B0604020202020204" pitchFamily="34" charset="0"/>
              </a:rPr>
              <a:t>  return;</a:t>
            </a:r>
            <a:endParaRPr lang="en-GB" altLang="en-US" sz="2000">
              <a:solidFill>
                <a:srgbClr val="002060"/>
              </a:solidFill>
              <a:latin typeface="Arial" panose="020B0604020202020204" pitchFamily="34" charset="0"/>
            </a:endParaRPr>
          </a:p>
          <a:p>
            <a:r>
              <a:rPr lang="en-GB" altLang="en-US" sz="2000">
                <a:solidFill>
                  <a:srgbClr val="002060"/>
                </a:solidFill>
                <a:latin typeface="Arial" panose="020B0604020202020204" pitchFamily="34" charset="0"/>
              </a:rPr>
              <a:t> }</a:t>
            </a:r>
            <a:endParaRPr lang="en-GB" altLang="en-US" sz="2000">
              <a:solidFill>
                <a:srgbClr val="002060"/>
              </a:solidFill>
              <a:latin typeface="Arial" panose="020B0604020202020204" pitchFamily="34" charset="0"/>
            </a:endParaRPr>
          </a:p>
          <a:p>
            <a:r>
              <a:rPr lang="en-GB" altLang="en-US" sz="2000">
                <a:solidFill>
                  <a:srgbClr val="002060"/>
                </a:solidFill>
                <a:latin typeface="Arial" panose="020B0604020202020204" pitchFamily="34" charset="0"/>
              </a:rPr>
              <a:t>}</a:t>
            </a:r>
            <a:endParaRPr lang="en-GB" altLang="en-US" sz="2000">
              <a:latin typeface="Arial" panose="020B0604020202020204" pitchFamily="34" charset="0"/>
            </a:endParaRPr>
          </a:p>
        </p:txBody>
      </p:sp>
      <p:sp>
        <p:nvSpPr>
          <p:cNvPr id="59397" name="Text Box 5"/>
          <p:cNvSpPr txBox="1"/>
          <p:nvPr/>
        </p:nvSpPr>
        <p:spPr>
          <a:xfrm>
            <a:off x="247650" y="574675"/>
            <a:ext cx="4246563" cy="5632450"/>
          </a:xfrm>
          <a:prstGeom prst="rect">
            <a:avLst/>
          </a:prstGeom>
          <a:noFill/>
          <a:ln w="9525">
            <a:noFill/>
          </a:ln>
        </p:spPr>
        <p:txBody>
          <a:bodyPr wrap="square" anchor="t" anchorCtr="0">
            <a:spAutoFit/>
          </a:bodyPr>
          <a:p>
            <a:r>
              <a:rPr lang="en-GB" altLang="en-US" sz="2000">
                <a:solidFill>
                  <a:srgbClr val="002060"/>
                </a:solidFill>
                <a:latin typeface="Arial" panose="020B0604020202020204" pitchFamily="34" charset="0"/>
              </a:rPr>
              <a:t>#include&lt;stdio.h&gt;</a:t>
            </a:r>
            <a:endParaRPr lang="en-GB" altLang="en-US" sz="2000">
              <a:solidFill>
                <a:srgbClr val="002060"/>
              </a:solidFill>
              <a:latin typeface="Arial" panose="020B0604020202020204" pitchFamily="34" charset="0"/>
            </a:endParaRPr>
          </a:p>
          <a:p>
            <a:r>
              <a:rPr lang="en-GB" altLang="en-US" sz="2000">
                <a:solidFill>
                  <a:srgbClr val="002060"/>
                </a:solidFill>
                <a:latin typeface="Arial" panose="020B0604020202020204" pitchFamily="34" charset="0"/>
              </a:rPr>
              <a:t>void SumOfEven(int a[],int num,int sum);</a:t>
            </a:r>
            <a:endParaRPr lang="en-GB" altLang="en-US" sz="2000">
              <a:solidFill>
                <a:srgbClr val="002060"/>
              </a:solidFill>
              <a:latin typeface="Arial" panose="020B0604020202020204" pitchFamily="34" charset="0"/>
            </a:endParaRPr>
          </a:p>
          <a:p>
            <a:r>
              <a:rPr lang="en-GB" altLang="en-US" sz="2000">
                <a:solidFill>
                  <a:srgbClr val="002060"/>
                </a:solidFill>
                <a:latin typeface="Arial" panose="020B0604020202020204" pitchFamily="34" charset="0"/>
              </a:rPr>
              <a:t>main()</a:t>
            </a:r>
            <a:endParaRPr lang="en-GB" altLang="en-US" sz="2000">
              <a:solidFill>
                <a:srgbClr val="002060"/>
              </a:solidFill>
              <a:latin typeface="Arial" panose="020B0604020202020204" pitchFamily="34" charset="0"/>
            </a:endParaRPr>
          </a:p>
          <a:p>
            <a:r>
              <a:rPr lang="en-GB" altLang="en-US" sz="2000">
                <a:solidFill>
                  <a:srgbClr val="002060"/>
                </a:solidFill>
                <a:latin typeface="Arial" panose="020B0604020202020204" pitchFamily="34" charset="0"/>
              </a:rPr>
              <a:t>{</a:t>
            </a:r>
            <a:endParaRPr lang="en-GB" altLang="en-US" sz="2000">
              <a:solidFill>
                <a:srgbClr val="002060"/>
              </a:solidFill>
              <a:latin typeface="Arial" panose="020B0604020202020204" pitchFamily="34" charset="0"/>
            </a:endParaRPr>
          </a:p>
          <a:p>
            <a:r>
              <a:rPr lang="en-GB" altLang="en-US" sz="2000">
                <a:solidFill>
                  <a:srgbClr val="002060"/>
                </a:solidFill>
                <a:latin typeface="Arial" panose="020B0604020202020204" pitchFamily="34" charset="0"/>
              </a:rPr>
              <a:t>    int i,a[100],num,sum=0;</a:t>
            </a:r>
            <a:endParaRPr lang="en-GB" altLang="en-US" sz="2000">
              <a:solidFill>
                <a:srgbClr val="002060"/>
              </a:solidFill>
              <a:latin typeface="Arial" panose="020B0604020202020204" pitchFamily="34" charset="0"/>
            </a:endParaRPr>
          </a:p>
          <a:p>
            <a:r>
              <a:rPr lang="en-GB" altLang="en-US" sz="2000">
                <a:solidFill>
                  <a:srgbClr val="002060"/>
                </a:solidFill>
                <a:latin typeface="Arial" panose="020B0604020202020204" pitchFamily="34" charset="0"/>
              </a:rPr>
              <a:t>    printf("Enter number of Array  Elements\n");</a:t>
            </a:r>
            <a:endParaRPr lang="en-GB" altLang="en-US" sz="2000">
              <a:solidFill>
                <a:srgbClr val="002060"/>
              </a:solidFill>
              <a:latin typeface="Arial" panose="020B0604020202020204" pitchFamily="34" charset="0"/>
            </a:endParaRPr>
          </a:p>
          <a:p>
            <a:r>
              <a:rPr lang="en-GB" altLang="en-US" sz="2000">
                <a:solidFill>
                  <a:srgbClr val="002060"/>
                </a:solidFill>
                <a:latin typeface="Arial" panose="020B0604020202020204" pitchFamily="34" charset="0"/>
              </a:rPr>
              <a:t>   scanf("%d",&amp;num);</a:t>
            </a:r>
            <a:endParaRPr lang="en-GB" altLang="en-US" sz="2000">
              <a:solidFill>
                <a:srgbClr val="002060"/>
              </a:solidFill>
              <a:latin typeface="Arial" panose="020B0604020202020204" pitchFamily="34" charset="0"/>
            </a:endParaRPr>
          </a:p>
          <a:p>
            <a:r>
              <a:rPr lang="en-GB" altLang="en-US" sz="2000">
                <a:solidFill>
                  <a:srgbClr val="002060"/>
                </a:solidFill>
                <a:latin typeface="Arial" panose="020B0604020202020204" pitchFamily="34" charset="0"/>
              </a:rPr>
              <a:t>   printf("Enter Array Elements\n");</a:t>
            </a:r>
            <a:endParaRPr lang="en-GB" altLang="en-US" sz="2000">
              <a:solidFill>
                <a:srgbClr val="002060"/>
              </a:solidFill>
              <a:latin typeface="Arial" panose="020B0604020202020204" pitchFamily="34" charset="0"/>
            </a:endParaRPr>
          </a:p>
          <a:p>
            <a:r>
              <a:rPr lang="en-GB" altLang="en-US" sz="2000">
                <a:solidFill>
                  <a:srgbClr val="002060"/>
                </a:solidFill>
                <a:latin typeface="Arial" panose="020B0604020202020204" pitchFamily="34" charset="0"/>
              </a:rPr>
              <a:t>   for(i=0;i&lt;num;i++)</a:t>
            </a:r>
            <a:endParaRPr lang="en-GB" altLang="en-US" sz="2000">
              <a:solidFill>
                <a:srgbClr val="002060"/>
              </a:solidFill>
              <a:latin typeface="Arial" panose="020B0604020202020204" pitchFamily="34" charset="0"/>
            </a:endParaRPr>
          </a:p>
          <a:p>
            <a:r>
              <a:rPr lang="en-GB" altLang="en-US" sz="2000">
                <a:solidFill>
                  <a:srgbClr val="002060"/>
                </a:solidFill>
                <a:latin typeface="Arial" panose="020B0604020202020204" pitchFamily="34" charset="0"/>
              </a:rPr>
              <a:t>   {</a:t>
            </a:r>
            <a:endParaRPr lang="en-GB" altLang="en-US" sz="2000">
              <a:solidFill>
                <a:srgbClr val="002060"/>
              </a:solidFill>
              <a:latin typeface="Arial" panose="020B0604020202020204" pitchFamily="34" charset="0"/>
            </a:endParaRPr>
          </a:p>
          <a:p>
            <a:r>
              <a:rPr lang="en-GB" altLang="en-US" sz="2000">
                <a:solidFill>
                  <a:srgbClr val="002060"/>
                </a:solidFill>
                <a:latin typeface="Arial" panose="020B0604020202020204" pitchFamily="34" charset="0"/>
              </a:rPr>
              <a:t>    scanf("%d",&amp;a[i]);</a:t>
            </a:r>
            <a:endParaRPr lang="en-GB" altLang="en-US" sz="2000">
              <a:solidFill>
                <a:srgbClr val="002060"/>
              </a:solidFill>
              <a:latin typeface="Arial" panose="020B0604020202020204" pitchFamily="34" charset="0"/>
            </a:endParaRPr>
          </a:p>
          <a:p>
            <a:r>
              <a:rPr lang="en-GB" altLang="en-US" sz="2000">
                <a:solidFill>
                  <a:srgbClr val="002060"/>
                </a:solidFill>
                <a:latin typeface="Arial" panose="020B0604020202020204" pitchFamily="34" charset="0"/>
              </a:rPr>
              <a:t>    }</a:t>
            </a:r>
            <a:endParaRPr lang="en-GB" altLang="en-US" sz="2000">
              <a:solidFill>
                <a:srgbClr val="002060"/>
              </a:solidFill>
              <a:latin typeface="Arial" panose="020B0604020202020204" pitchFamily="34" charset="0"/>
            </a:endParaRPr>
          </a:p>
          <a:p>
            <a:endParaRPr lang="en-GB" altLang="en-US" sz="2000">
              <a:solidFill>
                <a:srgbClr val="002060"/>
              </a:solidFill>
              <a:latin typeface="Arial" panose="020B0604020202020204" pitchFamily="34" charset="0"/>
            </a:endParaRPr>
          </a:p>
          <a:p>
            <a:r>
              <a:rPr lang="en-GB" altLang="en-US" sz="2000">
                <a:solidFill>
                  <a:srgbClr val="002060"/>
                </a:solidFill>
                <a:latin typeface="Arial" panose="020B0604020202020204" pitchFamily="34" charset="0"/>
              </a:rPr>
              <a:t>   </a:t>
            </a:r>
            <a:r>
              <a:rPr lang="en-GB" altLang="en-US" sz="2000" b="1">
                <a:solidFill>
                  <a:srgbClr val="002060"/>
                </a:solidFill>
                <a:latin typeface="Arial" panose="020B0604020202020204" pitchFamily="34" charset="0"/>
              </a:rPr>
              <a:t>SumOfEven(a,num-1,sum); </a:t>
            </a:r>
            <a:endParaRPr lang="en-GB" altLang="en-US" sz="2000" b="1">
              <a:solidFill>
                <a:srgbClr val="002060"/>
              </a:solidFill>
              <a:latin typeface="Arial" panose="020B0604020202020204" pitchFamily="34" charset="0"/>
            </a:endParaRPr>
          </a:p>
          <a:p>
            <a:r>
              <a:rPr lang="en-GB" altLang="en-US" sz="2000">
                <a:solidFill>
                  <a:srgbClr val="002060"/>
                </a:solidFill>
                <a:latin typeface="Arial" panose="020B0604020202020204" pitchFamily="34" charset="0"/>
              </a:rPr>
              <a:t>}</a:t>
            </a:r>
            <a:endParaRPr lang="en-GB" altLang="en-US" sz="2000">
              <a:solidFill>
                <a:srgbClr val="002060"/>
              </a:solidFill>
              <a:latin typeface="Arial" panose="020B0604020202020204" pitchFamily="34" charset="0"/>
            </a:endParaRPr>
          </a:p>
          <a:p>
            <a:endParaRPr lang="en-GB" altLang="en-US" sz="2000">
              <a:latin typeface="Arial" panose="020B0604020202020204" pitchFamily="34" charset="0"/>
            </a:endParaRPr>
          </a:p>
        </p:txBody>
      </p:sp>
      <p:sp>
        <p:nvSpPr>
          <p:cNvPr id="7" name="Rectangle 6"/>
          <p:cNvSpPr/>
          <p:nvPr/>
        </p:nvSpPr>
        <p:spPr>
          <a:xfrm>
            <a:off x="4635500" y="76200"/>
            <a:ext cx="4449763" cy="121920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base" latinLnBrk="0" hangingPunct="1">
              <a:lnSpc>
                <a:spcPct val="100000"/>
              </a:lnSpc>
              <a:spcBef>
                <a:spcPct val="0"/>
              </a:spcBef>
              <a:spcAft>
                <a:spcPct val="0"/>
              </a:spcAft>
              <a:buClrTx/>
              <a:buSzTx/>
              <a:buFontTx/>
              <a:buNone/>
              <a:defRPr/>
            </a:pPr>
            <a:r>
              <a:rPr kumimoji="0" lang="en-US" sz="2000" b="1" i="0" u="none" strike="noStrike" kern="1200" cap="none" spc="0" normalizeH="0" baseline="0" noProof="0" dirty="0" smtClean="0">
                <a:ln>
                  <a:noFill/>
                </a:ln>
                <a:solidFill>
                  <a:schemeClr val="lt1"/>
                </a:solidFill>
                <a:effectLst/>
                <a:uLnTx/>
                <a:uFillTx/>
                <a:latin typeface="+mn-lt"/>
                <a:cs typeface="+mn-ea"/>
              </a:rPr>
              <a:t>Print Sum of Even Numbers in Array using Recursion</a:t>
            </a:r>
            <a:endParaRPr kumimoji="0" lang="en-US" sz="2000" b="1" i="0" u="none" strike="noStrike" kern="1200" cap="none" spc="0" normalizeH="0" baseline="0" noProof="0" dirty="0" smtClean="0">
              <a:ln>
                <a:noFill/>
              </a:ln>
              <a:solidFill>
                <a:schemeClr val="lt1"/>
              </a:solidFill>
              <a:effectLst/>
              <a:uLnTx/>
              <a:uFillTx/>
              <a:latin typeface="+mn-lt"/>
              <a:cs typeface="+mn-ea"/>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Rectangle 2"/>
          <p:cNvSpPr>
            <a:spLocks noGrp="1"/>
          </p:cNvSpPr>
          <p:nvPr>
            <p:ph type="title"/>
          </p:nvPr>
        </p:nvSpPr>
        <p:spPr>
          <a:xfrm>
            <a:off x="609600" y="457200"/>
            <a:ext cx="8229600" cy="1066800"/>
          </a:xfrm>
        </p:spPr>
        <p:txBody>
          <a:bodyPr vert="horz" anchor="b">
            <a:norm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4000" b="1" i="0" u="none" strike="noStrike" kern="1200" cap="none" spc="0" normalizeH="0" baseline="0" noProof="0" dirty="0" smtClean="0">
                <a:ln>
                  <a:noFill/>
                </a:ln>
                <a:solidFill>
                  <a:schemeClr val="bg1"/>
                </a:solidFill>
                <a:effectLst>
                  <a:outerShdw blurRad="53975" dist="22860" dir="5400000" algn="tl" rotWithShape="0">
                    <a:srgbClr val="000000">
                      <a:alpha val="55000"/>
                    </a:srgbClr>
                  </a:outerShdw>
                </a:effectLst>
                <a:uLnTx/>
                <a:uFillTx/>
                <a:latin typeface="+mj-lt"/>
                <a:ea typeface="+mj-ea"/>
                <a:cs typeface="+mj-cs"/>
              </a:rPr>
              <a:t>Searching</a:t>
            </a:r>
            <a:endParaRPr kumimoji="0" lang="en-IN" sz="4000" b="1" i="0" u="none" strike="noStrike" kern="1200" cap="none" spc="0" normalizeH="0" baseline="0" noProof="0" dirty="0" smtClean="0">
              <a:ln>
                <a:noFill/>
              </a:ln>
              <a:solidFill>
                <a:schemeClr val="bg1"/>
              </a:solidFill>
              <a:effectLst>
                <a:outerShdw blurRad="53975" dist="22860" dir="5400000" algn="tl" rotWithShape="0">
                  <a:srgbClr val="000000">
                    <a:alpha val="55000"/>
                  </a:srgbClr>
                </a:outerShdw>
              </a:effectLst>
              <a:uLnTx/>
              <a:uFillTx/>
              <a:latin typeface="+mj-lt"/>
              <a:ea typeface="+mj-ea"/>
              <a:cs typeface="+mj-cs"/>
            </a:endParaRPr>
          </a:p>
        </p:txBody>
      </p:sp>
      <p:sp>
        <p:nvSpPr>
          <p:cNvPr id="61442" name="Rectangle 3"/>
          <p:cNvSpPr>
            <a:spLocks noGrp="1"/>
          </p:cNvSpPr>
          <p:nvPr>
            <p:ph idx="1"/>
          </p:nvPr>
        </p:nvSpPr>
        <p:spPr>
          <a:xfrm>
            <a:off x="838200" y="1981200"/>
            <a:ext cx="7696200" cy="3916363"/>
          </a:xfrm>
        </p:spPr>
        <p:txBody>
          <a:bodyPr wrap="square" lIns="182880" tIns="91440" rIns="91440" bIns="45720" anchor="t" anchorCtr="0"/>
          <a:p>
            <a:pPr eaLnBrk="1" hangingPunct="1">
              <a:lnSpc>
                <a:spcPct val="150000"/>
              </a:lnSpc>
            </a:pPr>
            <a:r>
              <a:rPr lang="en-US" altLang="en-GB" dirty="0"/>
              <a:t>Among the searching algorithms, only two of them will be discussed here; </a:t>
            </a:r>
            <a:endParaRPr lang="en-US" altLang="en-GB" dirty="0"/>
          </a:p>
          <a:p>
            <a:pPr lvl="1" eaLnBrk="1" hangingPunct="1">
              <a:lnSpc>
                <a:spcPct val="150000"/>
              </a:lnSpc>
            </a:pPr>
            <a:r>
              <a:rPr lang="en-US" altLang="en-GB" dirty="0"/>
              <a:t>Sequential search</a:t>
            </a:r>
            <a:endParaRPr lang="en-US" altLang="en-GB" dirty="0"/>
          </a:p>
          <a:p>
            <a:pPr lvl="1" eaLnBrk="1" hangingPunct="1">
              <a:lnSpc>
                <a:spcPct val="150000"/>
              </a:lnSpc>
            </a:pPr>
            <a:r>
              <a:rPr lang="en-US" altLang="en-GB" dirty="0"/>
              <a:t>Binary search.</a:t>
            </a:r>
            <a:endParaRPr lang="en-IN" altLang="x-none" sz="7200" dirty="0"/>
          </a:p>
        </p:txBody>
      </p:sp>
      <p:sp>
        <p:nvSpPr>
          <p:cNvPr id="61443" name="Footer Placeholder 1"/>
          <p:cNvSpPr>
            <a:spLocks noGrp="1"/>
          </p:cNvSpPr>
          <p:nvPr>
            <p:ph type="ftr" sz="quarter" idx="3"/>
          </p:nvPr>
        </p:nvSpPr>
        <p:spPr>
          <a:xfrm>
            <a:off x="609600" y="6492875"/>
            <a:ext cx="7737475" cy="365125"/>
          </a:xfrm>
          <a:noFill/>
          <a:ln>
            <a:noFill/>
          </a:ln>
        </p:spPr>
        <p:txBody>
          <a:bodyPr anchor="b"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mn-ea"/>
                <a:cs typeface="+mn-cs"/>
              </a:defRPr>
            </a:lvl5pPr>
          </a:lstStyle>
          <a:p>
            <a:pPr lvl="0" algn="ctr"/>
            <a:r>
              <a:rPr lang="en-US" altLang="en-GB" sz="1000" dirty="0">
                <a:solidFill>
                  <a:srgbClr val="002060"/>
                </a:solidFill>
                <a:latin typeface="Arial" panose="020B0604020202020204" pitchFamily="34" charset="0"/>
              </a:rPr>
              <a:t>© Oxford University Press 2013. All rights reserved.</a:t>
            </a:r>
            <a:endParaRPr lang="en-US" altLang="en-GB" sz="1000" dirty="0">
              <a:solidFill>
                <a:srgbClr val="002060"/>
              </a:solidFill>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Title 1"/>
          <p:cNvSpPr>
            <a:spLocks noGrp="1"/>
          </p:cNvSpPr>
          <p:nvPr>
            <p:ph type="title"/>
          </p:nvPr>
        </p:nvSpPr>
        <p:spPr>
          <a:xfrm>
            <a:off x="611188" y="476250"/>
            <a:ext cx="8075613" cy="1052513"/>
          </a:xfrm>
        </p:spPr>
        <p:txBody>
          <a:bodyPr vert="horz" anchor="b">
            <a:no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3600" b="1" i="0" u="none" strike="noStrike" kern="1200" cap="none" spc="0" normalizeH="0" baseline="0" noProof="0" dirty="0" smtClean="0">
                <a:ln>
                  <a:noFill/>
                </a:ln>
                <a:solidFill>
                  <a:schemeClr val="bg1"/>
                </a:solidFill>
                <a:effectLst>
                  <a:outerShdw blurRad="53975" dist="22860" dir="5400000" algn="tl" rotWithShape="0">
                    <a:srgbClr val="000000">
                      <a:alpha val="55000"/>
                    </a:srgbClr>
                  </a:outerShdw>
                </a:effectLst>
                <a:uLnTx/>
                <a:uFillTx/>
                <a:latin typeface="+mj-lt"/>
                <a:ea typeface="+mj-ea"/>
                <a:cs typeface="+mj-cs"/>
              </a:rPr>
              <a:t>Function Prototype Declaration</a:t>
            </a:r>
            <a:endParaRPr kumimoji="0" lang="en-US" sz="3600" b="1" i="0" u="none" strike="noStrike" kern="1200" cap="none" spc="0" normalizeH="0" baseline="0" noProof="0" dirty="0" smtClean="0">
              <a:ln>
                <a:noFill/>
              </a:ln>
              <a:solidFill>
                <a:schemeClr val="bg1"/>
              </a:solidFill>
              <a:effectLst>
                <a:outerShdw blurRad="53975" dist="22860" dir="5400000" algn="tl" rotWithShape="0">
                  <a:srgbClr val="000000">
                    <a:alpha val="55000"/>
                  </a:srgbClr>
                </a:outerShdw>
              </a:effectLst>
              <a:uLnTx/>
              <a:uFillTx/>
              <a:latin typeface="+mj-lt"/>
              <a:ea typeface="+mj-ea"/>
              <a:cs typeface="+mj-cs"/>
            </a:endParaRPr>
          </a:p>
        </p:txBody>
      </p:sp>
      <p:sp>
        <p:nvSpPr>
          <p:cNvPr id="13314" name="Content Placeholder 2"/>
          <p:cNvSpPr>
            <a:spLocks noGrp="1"/>
          </p:cNvSpPr>
          <p:nvPr>
            <p:ph idx="1"/>
          </p:nvPr>
        </p:nvSpPr>
        <p:spPr>
          <a:xfrm>
            <a:off x="533400" y="1676400"/>
            <a:ext cx="8075613" cy="4187825"/>
          </a:xfrm>
        </p:spPr>
        <p:txBody>
          <a:bodyPr wrap="square" lIns="182880" tIns="91440" rIns="91440" bIns="45720" anchor="t" anchorCtr="0"/>
          <a:p>
            <a:pPr eaLnBrk="1" hangingPunct="1"/>
            <a:r>
              <a:rPr lang="en-US" altLang="en-GB" dirty="0"/>
              <a:t>The general form of  function declaration statement is as follows:  </a:t>
            </a:r>
            <a:endParaRPr lang="en-US" altLang="en-GB" dirty="0"/>
          </a:p>
          <a:p>
            <a:pPr algn="ctr" eaLnBrk="1" hangingPunct="1">
              <a:buFont typeface="Arial" panose="020B0604020202020204" pitchFamily="34" charset="0"/>
              <a:buNone/>
            </a:pPr>
            <a:r>
              <a:rPr lang="en-US" altLang="en-GB" dirty="0"/>
              <a:t>	</a:t>
            </a:r>
            <a:endParaRPr lang="en-US" altLang="en-GB" dirty="0"/>
          </a:p>
          <a:p>
            <a:pPr algn="ctr" eaLnBrk="1" hangingPunct="1">
              <a:buFont typeface="Arial" panose="020B0604020202020204" pitchFamily="34" charset="0"/>
              <a:buNone/>
            </a:pPr>
            <a:r>
              <a:rPr lang="en-US" altLang="en-GB" dirty="0"/>
              <a:t>return_data_type  function_name (data_type variable1,...);</a:t>
            </a:r>
            <a:endParaRPr lang="en-US" altLang="en-GB" dirty="0"/>
          </a:p>
          <a:p>
            <a:pPr algn="ctr" eaLnBrk="1" hangingPunct="1">
              <a:buFont typeface="Arial" panose="020B0604020202020204" pitchFamily="34" charset="0"/>
              <a:buNone/>
            </a:pPr>
            <a:r>
              <a:rPr lang="en-US" altLang="en-GB" dirty="0"/>
              <a:t>Or</a:t>
            </a:r>
            <a:endParaRPr lang="en-US" altLang="en-GB" dirty="0"/>
          </a:p>
          <a:p>
            <a:pPr algn="ctr" eaLnBrk="1" hangingPunct="1">
              <a:buFont typeface="Arial" panose="020B0604020202020204" pitchFamily="34" charset="0"/>
              <a:buNone/>
            </a:pPr>
            <a:r>
              <a:rPr lang="en-US" altLang="en-GB" dirty="0"/>
              <a:t>return_data_type  function_name (data_type_list);</a:t>
            </a:r>
            <a:endParaRPr lang="en-US" altLang="en-GB" dirty="0"/>
          </a:p>
        </p:txBody>
      </p:sp>
      <p:sp>
        <p:nvSpPr>
          <p:cNvPr id="13315" name="Footer Placeholder 1"/>
          <p:cNvSpPr>
            <a:spLocks noGrp="1"/>
          </p:cNvSpPr>
          <p:nvPr>
            <p:ph type="ftr" sz="quarter" idx="3"/>
          </p:nvPr>
        </p:nvSpPr>
        <p:spPr>
          <a:noFill/>
          <a:ln>
            <a:noFill/>
          </a:ln>
        </p:spPr>
        <p:txBody>
          <a:bodyPr anchor="b"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mn-ea"/>
                <a:cs typeface="+mn-cs"/>
              </a:defRPr>
            </a:lvl5pPr>
          </a:lstStyle>
          <a:p>
            <a:pPr lvl="0" algn="ctr"/>
            <a:r>
              <a:rPr lang="en-US" altLang="en-GB" sz="1000" dirty="0">
                <a:solidFill>
                  <a:srgbClr val="002060"/>
                </a:solidFill>
                <a:latin typeface="Arial" panose="020B0604020202020204" pitchFamily="34" charset="0"/>
              </a:rPr>
              <a:t>© Oxford University Press 2013. All rights reserved.</a:t>
            </a:r>
            <a:endParaRPr lang="en-US" altLang="en-GB" sz="1000" dirty="0">
              <a:solidFill>
                <a:srgbClr val="002060"/>
              </a:solidFill>
              <a:latin typeface="Arial" panose="020B0604020202020204" pitchFamily="34" charset="0"/>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3" name="Title 1"/>
          <p:cNvSpPr>
            <a:spLocks noGrp="1"/>
          </p:cNvSpPr>
          <p:nvPr>
            <p:ph type="title"/>
          </p:nvPr>
        </p:nvSpPr>
        <p:spPr>
          <a:xfrm>
            <a:off x="609600" y="533400"/>
            <a:ext cx="8077200" cy="990600"/>
          </a:xfrm>
        </p:spPr>
        <p:txBody>
          <a:bodyPr vert="horz" anchor="b">
            <a:normAutofit/>
          </a:bodyPr>
          <a:lstStyle/>
          <a:p>
            <a:pPr marL="342900" marR="0" lvl="0" indent="-342900" algn="ctr" defTabSz="914400" rtl="0" eaLnBrk="1" fontAlgn="base" latinLnBrk="0" hangingPunct="1">
              <a:lnSpc>
                <a:spcPct val="100000"/>
              </a:lnSpc>
              <a:spcBef>
                <a:spcPct val="0"/>
              </a:spcBef>
              <a:spcAft>
                <a:spcPct val="0"/>
              </a:spcAft>
              <a:buClrTx/>
              <a:buSzTx/>
              <a:buFontTx/>
              <a:buNone/>
              <a:defRPr/>
            </a:pPr>
            <a:r>
              <a:rPr kumimoji="0" lang="en-US" sz="3600" b="1" i="0" u="none" strike="noStrike" kern="1200" cap="none" spc="0" normalizeH="0" baseline="0" noProof="0" dirty="0" smtClean="0">
                <a:ln>
                  <a:noFill/>
                </a:ln>
                <a:solidFill>
                  <a:schemeClr val="bg1"/>
                </a:solidFill>
                <a:effectLst>
                  <a:outerShdw blurRad="53975" dist="22860" dir="5400000" algn="tl" rotWithShape="0">
                    <a:srgbClr val="000000">
                      <a:alpha val="55000"/>
                    </a:srgbClr>
                  </a:outerShdw>
                </a:effectLst>
                <a:uLnTx/>
                <a:uFillTx/>
                <a:latin typeface="+mj-lt"/>
                <a:ea typeface="+mj-ea"/>
                <a:cs typeface="+mj-cs"/>
              </a:rPr>
              <a:t>Sequential Search</a:t>
            </a:r>
            <a:endParaRPr kumimoji="0" lang="en-US" sz="3600" b="1" i="0" u="none" strike="noStrike" kern="1200" cap="none" spc="0" normalizeH="0" baseline="0" noProof="0" dirty="0" smtClean="0">
              <a:ln>
                <a:noFill/>
              </a:ln>
              <a:solidFill>
                <a:schemeClr val="bg1"/>
              </a:solidFill>
              <a:effectLst>
                <a:outerShdw blurRad="53975" dist="22860" dir="5400000" algn="tl" rotWithShape="0">
                  <a:srgbClr val="000000">
                    <a:alpha val="55000"/>
                  </a:srgbClr>
                </a:outerShdw>
              </a:effectLst>
              <a:uLnTx/>
              <a:uFillTx/>
              <a:latin typeface="+mj-lt"/>
              <a:ea typeface="+mj-ea"/>
              <a:cs typeface="+mj-cs"/>
            </a:endParaRPr>
          </a:p>
        </p:txBody>
      </p:sp>
      <p:sp>
        <p:nvSpPr>
          <p:cNvPr id="62466" name="Content Placeholder 2"/>
          <p:cNvSpPr>
            <a:spLocks noGrp="1"/>
          </p:cNvSpPr>
          <p:nvPr>
            <p:ph idx="1"/>
          </p:nvPr>
        </p:nvSpPr>
        <p:spPr>
          <a:xfrm>
            <a:off x="533400" y="1676400"/>
            <a:ext cx="8077200" cy="4191000"/>
          </a:xfrm>
        </p:spPr>
        <p:txBody>
          <a:bodyPr wrap="square" lIns="182880" tIns="91440" rIns="91440" bIns="45720" anchor="t" anchorCtr="0"/>
          <a:p>
            <a:pPr eaLnBrk="1" hangingPunct="1"/>
            <a:r>
              <a:rPr lang="en-US" altLang="en-GB" sz="2400" dirty="0"/>
              <a:t>Here is an implementation of this simple algorithm:</a:t>
            </a:r>
            <a:endParaRPr lang="en-US" altLang="en-GB" sz="2400" dirty="0"/>
          </a:p>
          <a:p>
            <a:pPr lvl="1" eaLnBrk="1" hangingPunct="1"/>
            <a:r>
              <a:rPr lang="en-US" altLang="en-GB" sz="2000" dirty="0"/>
              <a:t>int Lsearch(int  ArrayElement[], int key, int ArraySize)</a:t>
            </a:r>
            <a:endParaRPr lang="en-US" altLang="en-GB" sz="2000" dirty="0"/>
          </a:p>
          <a:p>
            <a:pPr lvl="1" eaLnBrk="1" hangingPunct="1">
              <a:buFont typeface="Arial" panose="020B0604020202020204" pitchFamily="34" charset="0"/>
              <a:buNone/>
            </a:pPr>
            <a:r>
              <a:rPr lang="en-US" altLang="en-GB" sz="2000" dirty="0"/>
              <a:t>	{</a:t>
            </a:r>
            <a:endParaRPr lang="en-US" altLang="en-GB" sz="2000" dirty="0"/>
          </a:p>
          <a:p>
            <a:pPr eaLnBrk="1" hangingPunct="1">
              <a:buFont typeface="Arial" panose="020B0604020202020204" pitchFamily="34" charset="0"/>
              <a:buNone/>
            </a:pPr>
            <a:r>
              <a:rPr lang="en-US" altLang="en-GB" sz="2400" dirty="0"/>
              <a:t>			int i ;</a:t>
            </a:r>
            <a:endParaRPr lang="en-US" altLang="en-GB" sz="2400" dirty="0"/>
          </a:p>
          <a:p>
            <a:pPr eaLnBrk="1" hangingPunct="1">
              <a:buFont typeface="Arial" panose="020B0604020202020204" pitchFamily="34" charset="0"/>
              <a:buNone/>
            </a:pPr>
            <a:r>
              <a:rPr lang="nn-NO" altLang="x-none" sz="2400" dirty="0"/>
              <a:t>			for (i = 0; i &lt; ArraySize; i++)</a:t>
            </a:r>
            <a:endParaRPr lang="nn-NO" altLang="x-none" sz="2400" dirty="0"/>
          </a:p>
          <a:p>
            <a:pPr eaLnBrk="1" hangingPunct="1">
              <a:buFont typeface="Arial" panose="020B0604020202020204" pitchFamily="34" charset="0"/>
              <a:buNone/>
            </a:pPr>
            <a:r>
              <a:rPr lang="en-US" altLang="en-GB" sz="2400" dirty="0"/>
              <a:t>				if (ArrayElement[i] == Key)</a:t>
            </a:r>
            <a:endParaRPr lang="en-US" altLang="en-GB" sz="2400" dirty="0"/>
          </a:p>
          <a:p>
            <a:pPr eaLnBrk="1" hangingPunct="1">
              <a:buFont typeface="Arial" panose="020B0604020202020204" pitchFamily="34" charset="0"/>
              <a:buNone/>
            </a:pPr>
            <a:r>
              <a:rPr lang="en-US" altLang="en-GB" sz="2400" dirty="0"/>
              <a:t>			return (i) ;</a:t>
            </a:r>
            <a:endParaRPr lang="en-US" altLang="en-GB" sz="2400" dirty="0"/>
          </a:p>
          <a:p>
            <a:pPr eaLnBrk="1" hangingPunct="1">
              <a:buFont typeface="Arial" panose="020B0604020202020204" pitchFamily="34" charset="0"/>
              <a:buNone/>
            </a:pPr>
            <a:r>
              <a:rPr lang="en-US" altLang="en-GB" sz="2400" dirty="0"/>
              <a:t>			return (-1);</a:t>
            </a:r>
            <a:endParaRPr lang="en-US" altLang="en-GB" sz="2400" dirty="0"/>
          </a:p>
          <a:p>
            <a:pPr eaLnBrk="1" hangingPunct="1">
              <a:buFont typeface="Arial" panose="020B0604020202020204" pitchFamily="34" charset="0"/>
              <a:buNone/>
            </a:pPr>
            <a:r>
              <a:rPr lang="en-US" altLang="en-GB" sz="2400" dirty="0"/>
              <a:t>		}</a:t>
            </a:r>
            <a:endParaRPr lang="en-US" altLang="en-GB" sz="2400" dirty="0"/>
          </a:p>
        </p:txBody>
      </p:sp>
      <p:sp>
        <p:nvSpPr>
          <p:cNvPr id="62467" name="Footer Placeholder 1"/>
          <p:cNvSpPr>
            <a:spLocks noGrp="1"/>
          </p:cNvSpPr>
          <p:nvPr>
            <p:ph type="ftr" sz="quarter" idx="3"/>
          </p:nvPr>
        </p:nvSpPr>
        <p:spPr>
          <a:xfrm>
            <a:off x="609600" y="6481763"/>
            <a:ext cx="7737475" cy="365125"/>
          </a:xfrm>
          <a:noFill/>
          <a:ln>
            <a:noFill/>
          </a:ln>
        </p:spPr>
        <p:txBody>
          <a:bodyPr anchor="b"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mn-ea"/>
                <a:cs typeface="+mn-cs"/>
              </a:defRPr>
            </a:lvl5pPr>
          </a:lstStyle>
          <a:p>
            <a:pPr lvl="0" algn="ctr"/>
            <a:r>
              <a:rPr lang="en-US" altLang="en-GB" sz="1000" dirty="0">
                <a:solidFill>
                  <a:srgbClr val="002060"/>
                </a:solidFill>
                <a:latin typeface="Arial" panose="020B0604020202020204" pitchFamily="34" charset="0"/>
              </a:rPr>
              <a:t>© Oxford University Press 2013. All rights reserved.</a:t>
            </a:r>
            <a:endParaRPr lang="en-US" altLang="en-GB" sz="1000" dirty="0">
              <a:solidFill>
                <a:srgbClr val="002060"/>
              </a:solidFill>
              <a:latin typeface="Arial" panose="020B0604020202020204" pitchFamily="34" charset="0"/>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7" name="Title 1"/>
          <p:cNvSpPr>
            <a:spLocks noGrp="1"/>
          </p:cNvSpPr>
          <p:nvPr>
            <p:ph type="title"/>
          </p:nvPr>
        </p:nvSpPr>
        <p:spPr>
          <a:xfrm>
            <a:off x="685800" y="609600"/>
            <a:ext cx="7924800" cy="762000"/>
          </a:xfrm>
        </p:spPr>
        <p:txBody>
          <a:bodyPr vert="horz" anchor="b">
            <a:normAutofit/>
          </a:bodyPr>
          <a:lstStyle/>
          <a:p>
            <a:pPr marL="342900" marR="0" lvl="0" indent="-342900" algn="ctr" defTabSz="914400" rtl="0" eaLnBrk="1" fontAlgn="base" latinLnBrk="0" hangingPunct="1">
              <a:lnSpc>
                <a:spcPct val="100000"/>
              </a:lnSpc>
              <a:spcBef>
                <a:spcPct val="0"/>
              </a:spcBef>
              <a:spcAft>
                <a:spcPct val="0"/>
              </a:spcAft>
              <a:buClrTx/>
              <a:buSzTx/>
              <a:buFontTx/>
              <a:buNone/>
              <a:defRPr/>
            </a:pPr>
            <a:r>
              <a:rPr kumimoji="0" lang="en-US" sz="3600" b="1" i="0" u="none" strike="noStrike" kern="1200" cap="none" spc="0" normalizeH="0" baseline="0" noProof="0" dirty="0" smtClean="0">
                <a:ln>
                  <a:noFill/>
                </a:ln>
                <a:solidFill>
                  <a:schemeClr val="bg1"/>
                </a:solidFill>
                <a:effectLst>
                  <a:outerShdw blurRad="53975" dist="22860" dir="5400000" algn="tl" rotWithShape="0">
                    <a:srgbClr val="000000">
                      <a:alpha val="55000"/>
                    </a:srgbClr>
                  </a:outerShdw>
                </a:effectLst>
                <a:uLnTx/>
                <a:uFillTx/>
                <a:latin typeface="+mj-lt"/>
                <a:ea typeface="+mj-ea"/>
                <a:cs typeface="+mj-cs"/>
              </a:rPr>
              <a:t>Binary Search</a:t>
            </a:r>
            <a:endParaRPr kumimoji="0" lang="en-US" sz="3600" b="1" i="0" u="none" strike="noStrike" kern="1200" cap="none" spc="0" normalizeH="0" baseline="0" noProof="0" dirty="0" smtClean="0">
              <a:ln>
                <a:noFill/>
              </a:ln>
              <a:solidFill>
                <a:schemeClr val="bg1"/>
              </a:solidFill>
              <a:effectLst>
                <a:outerShdw blurRad="53975" dist="22860" dir="5400000" algn="tl" rotWithShape="0">
                  <a:srgbClr val="000000">
                    <a:alpha val="55000"/>
                  </a:srgbClr>
                </a:outerShdw>
              </a:effectLst>
              <a:uLnTx/>
              <a:uFillTx/>
              <a:latin typeface="+mj-lt"/>
              <a:ea typeface="+mj-ea"/>
              <a:cs typeface="+mj-cs"/>
            </a:endParaRPr>
          </a:p>
        </p:txBody>
      </p:sp>
      <p:sp>
        <p:nvSpPr>
          <p:cNvPr id="63490" name="Content Placeholder 2"/>
          <p:cNvSpPr>
            <a:spLocks noGrp="1"/>
          </p:cNvSpPr>
          <p:nvPr>
            <p:ph idx="1"/>
          </p:nvPr>
        </p:nvSpPr>
        <p:spPr>
          <a:xfrm>
            <a:off x="457200" y="1524000"/>
            <a:ext cx="8001000" cy="609600"/>
          </a:xfrm>
        </p:spPr>
        <p:txBody>
          <a:bodyPr wrap="square" lIns="182880" tIns="91440" rIns="91440" bIns="45720" anchor="t" anchorCtr="0"/>
          <a:p>
            <a:pPr eaLnBrk="1" hangingPunct="1"/>
            <a:r>
              <a:rPr lang="en-US" altLang="en-GB" sz="2400" dirty="0"/>
              <a:t>The C code for binary search is given below.</a:t>
            </a:r>
            <a:endParaRPr lang="en-US" altLang="en-GB" sz="2400" dirty="0"/>
          </a:p>
        </p:txBody>
      </p:sp>
      <p:sp>
        <p:nvSpPr>
          <p:cNvPr id="63491" name="Footer Placeholder 1"/>
          <p:cNvSpPr>
            <a:spLocks noGrp="1"/>
          </p:cNvSpPr>
          <p:nvPr>
            <p:ph type="ftr" sz="quarter" idx="3"/>
          </p:nvPr>
        </p:nvSpPr>
        <p:spPr>
          <a:xfrm>
            <a:off x="762000" y="6492875"/>
            <a:ext cx="7737475" cy="365125"/>
          </a:xfrm>
          <a:noFill/>
          <a:ln>
            <a:noFill/>
          </a:ln>
        </p:spPr>
        <p:txBody>
          <a:bodyPr anchor="b"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mn-ea"/>
                <a:cs typeface="+mn-cs"/>
              </a:defRPr>
            </a:lvl5pPr>
          </a:lstStyle>
          <a:p>
            <a:pPr lvl="0" algn="ctr"/>
            <a:r>
              <a:rPr lang="en-US" altLang="en-GB" sz="1000" dirty="0">
                <a:solidFill>
                  <a:srgbClr val="002060"/>
                </a:solidFill>
                <a:latin typeface="Arial" panose="020B0604020202020204" pitchFamily="34" charset="0"/>
              </a:rPr>
              <a:t>© Oxford University Press 2013. All rights reserved.</a:t>
            </a:r>
            <a:endParaRPr lang="en-US" altLang="en-GB" sz="1000" dirty="0">
              <a:solidFill>
                <a:srgbClr val="002060"/>
              </a:solidFill>
              <a:latin typeface="Arial" panose="020B0604020202020204" pitchFamily="34" charset="0"/>
            </a:endParaRPr>
          </a:p>
        </p:txBody>
      </p:sp>
      <p:pic>
        <p:nvPicPr>
          <p:cNvPr id="52229" name="Picture 3" descr="bs1.jpg"/>
          <p:cNvPicPr>
            <a:picLocks noChangeAspect="1"/>
          </p:cNvPicPr>
          <p:nvPr/>
        </p:nvPicPr>
        <p:blipFill>
          <a:blip r:embed="rId1"/>
          <a:srcRect/>
          <a:stretch>
            <a:fillRect/>
          </a:stretch>
        </p:blipFill>
        <p:spPr bwMode="auto">
          <a:xfrm>
            <a:off x="457200" y="2124075"/>
            <a:ext cx="8382000" cy="4505325"/>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11188" y="476250"/>
            <a:ext cx="8183563" cy="1052513"/>
          </a:xfrm>
        </p:spPr>
        <p:txBody>
          <a:bodyPr vert="horz" anchor="b">
            <a:norm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3600" b="1" i="0" u="none" strike="noStrike" kern="1200" cap="none" spc="0" normalizeH="0" baseline="0" noProof="0">
              <a:ln>
                <a:noFill/>
              </a:ln>
              <a:solidFill>
                <a:srgbClr val="5C9965"/>
              </a:solidFill>
              <a:effectLst>
                <a:outerShdw blurRad="53975" dist="22860" dir="5400000" algn="tl" rotWithShape="0">
                  <a:srgbClr val="000000">
                    <a:alpha val="55000"/>
                  </a:srgbClr>
                </a:outerShdw>
              </a:effectLst>
              <a:uLnTx/>
              <a:uFillTx/>
              <a:latin typeface="+mj-lt"/>
              <a:ea typeface="+mj-ea"/>
              <a:cs typeface="+mj-cs"/>
            </a:endParaRPr>
          </a:p>
        </p:txBody>
      </p:sp>
      <p:sp>
        <p:nvSpPr>
          <p:cNvPr id="64514" name="Content Placeholder 2"/>
          <p:cNvSpPr>
            <a:spLocks noGrp="1"/>
          </p:cNvSpPr>
          <p:nvPr>
            <p:ph idx="1"/>
          </p:nvPr>
        </p:nvSpPr>
        <p:spPr>
          <a:xfrm>
            <a:off x="611188" y="1628775"/>
            <a:ext cx="8183562" cy="4187825"/>
          </a:xfrm>
        </p:spPr>
        <p:txBody>
          <a:bodyPr wrap="square" lIns="182880" tIns="91440" rIns="91440" bIns="45720" anchor="t" anchorCtr="0"/>
          <a:p>
            <a:endParaRPr lang="en-US" altLang="en-GB" dirty="0"/>
          </a:p>
        </p:txBody>
      </p:sp>
      <p:sp>
        <p:nvSpPr>
          <p:cNvPr id="4" name="Footer Placeholder 3"/>
          <p:cNvSpPr txBox="1">
            <a:spLocks noGrp="1"/>
          </p:cNvSpPr>
          <p:nvPr>
            <p:ph type="ftr" sz="quarter" idx="3"/>
          </p:nvPr>
        </p:nvSpPr>
        <p:spPr>
          <a:noFill/>
        </p:spPr>
        <p:txBody>
          <a:bodyPr anchor="b"/>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smtClean="0">
                <a:ln>
                  <a:noFill/>
                </a:ln>
                <a:solidFill>
                  <a:srgbClr val="C6E7FC">
                    <a:shade val="50000"/>
                  </a:srgbClr>
                </a:solidFill>
                <a:effectLst/>
                <a:uLnTx/>
                <a:uFillTx/>
                <a:latin typeface="+mn-lt"/>
                <a:ea typeface="+mn-ea"/>
                <a:cs typeface="+mn-cs"/>
              </a:rPr>
              <a:t>© Oxford University Press 2013. All rights reserved.</a:t>
            </a:r>
            <a:endParaRPr kumimoji="0" lang="en-US" sz="1000" b="0" i="0" u="none" strike="noStrike" kern="1200" cap="none" spc="0" normalizeH="0" baseline="0" noProof="0">
              <a:ln>
                <a:noFill/>
              </a:ln>
              <a:solidFill>
                <a:srgbClr val="C6E7FC">
                  <a:shade val="50000"/>
                </a:srgbClr>
              </a:solidFill>
              <a:effectLst/>
              <a:uLnTx/>
              <a:uFillTx/>
              <a:latin typeface="+mn-lt"/>
              <a:ea typeface="+mn-ea"/>
              <a:cs typeface="+mn-cs"/>
            </a:endParaRPr>
          </a:p>
        </p:txBody>
      </p:sp>
      <p:sp>
        <p:nvSpPr>
          <p:cNvPr id="5" name="Rectangle 4"/>
          <p:cNvSpPr/>
          <p:nvPr/>
        </p:nvSpPr>
        <p:spPr>
          <a:xfrm>
            <a:off x="228600" y="228600"/>
            <a:ext cx="8915400" cy="6400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smtClean="0">
                <a:ln>
                  <a:noFill/>
                </a:ln>
                <a:solidFill>
                  <a:srgbClr val="002060"/>
                </a:solidFill>
                <a:effectLst/>
                <a:uLnTx/>
                <a:uFillTx/>
                <a:latin typeface="+mn-lt"/>
                <a:ea typeface="+mn-ea"/>
                <a:cs typeface="+mn-cs"/>
              </a:rPr>
              <a:t>#include&lt;</a:t>
            </a:r>
            <a:r>
              <a:rPr kumimoji="0" lang="en-US" sz="1800" b="1" i="0" u="none" strike="noStrike" kern="1200" cap="none" spc="0" normalizeH="0" baseline="0" noProof="0" dirty="0" err="1" smtClean="0">
                <a:ln>
                  <a:noFill/>
                </a:ln>
                <a:solidFill>
                  <a:srgbClr val="002060"/>
                </a:solidFill>
                <a:effectLst/>
                <a:uLnTx/>
                <a:uFillTx/>
                <a:latin typeface="+mn-lt"/>
                <a:ea typeface="+mn-ea"/>
                <a:cs typeface="+mn-cs"/>
              </a:rPr>
              <a:t>stdio.h</a:t>
            </a:r>
            <a:r>
              <a:rPr kumimoji="0" lang="en-US" sz="1800" b="1" i="0" u="none" strike="noStrike" kern="1200" cap="none" spc="0" normalizeH="0" baseline="0" noProof="0" dirty="0" smtClean="0">
                <a:ln>
                  <a:noFill/>
                </a:ln>
                <a:solidFill>
                  <a:srgbClr val="002060"/>
                </a:solidFill>
                <a:effectLst/>
                <a:uLnTx/>
                <a:uFillTx/>
                <a:latin typeface="+mn-lt"/>
                <a:ea typeface="+mn-ea"/>
                <a:cs typeface="+mn-cs"/>
              </a:rPr>
              <a:t>&gt;</a:t>
            </a:r>
            <a:endParaRPr kumimoji="0" lang="en-US" sz="1800" b="1" i="0" u="none" strike="noStrike" kern="1200" cap="none" spc="0" normalizeH="0" baseline="0" noProof="0" dirty="0" smtClean="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smtClean="0">
                <a:ln>
                  <a:noFill/>
                </a:ln>
                <a:solidFill>
                  <a:srgbClr val="002060"/>
                </a:solidFill>
                <a:effectLst/>
                <a:uLnTx/>
                <a:uFillTx/>
                <a:latin typeface="+mn-lt"/>
                <a:ea typeface="+mn-ea"/>
                <a:cs typeface="+mn-cs"/>
              </a:rPr>
              <a:t>void </a:t>
            </a:r>
            <a:r>
              <a:rPr kumimoji="0" lang="en-US" sz="1800" b="1" i="0" u="none" strike="noStrike" kern="1200" cap="none" spc="0" normalizeH="0" baseline="0" noProof="0" dirty="0" err="1" smtClean="0">
                <a:ln>
                  <a:noFill/>
                </a:ln>
                <a:solidFill>
                  <a:srgbClr val="002060"/>
                </a:solidFill>
                <a:effectLst/>
                <a:uLnTx/>
                <a:uFillTx/>
                <a:latin typeface="+mn-lt"/>
                <a:ea typeface="+mn-ea"/>
                <a:cs typeface="+mn-cs"/>
              </a:rPr>
              <a:t>bubbleSort</a:t>
            </a:r>
            <a:r>
              <a:rPr kumimoji="0" lang="en-US" sz="1800" b="1" i="0" u="none" strike="noStrike" kern="1200" cap="none" spc="0" normalizeH="0" baseline="0" noProof="0" dirty="0" smtClean="0">
                <a:ln>
                  <a:noFill/>
                </a:ln>
                <a:solidFill>
                  <a:srgbClr val="002060"/>
                </a:solidFill>
                <a:effectLst/>
                <a:uLnTx/>
                <a:uFillTx/>
                <a:latin typeface="+mn-lt"/>
                <a:ea typeface="+mn-ea"/>
                <a:cs typeface="+mn-cs"/>
              </a:rPr>
              <a:t>(</a:t>
            </a:r>
            <a:r>
              <a:rPr kumimoji="0" lang="en-US" sz="1800" b="1" i="0" u="none" strike="noStrike" kern="1200" cap="none" spc="0" normalizeH="0" baseline="0" noProof="0" dirty="0" err="1" smtClean="0">
                <a:ln>
                  <a:noFill/>
                </a:ln>
                <a:solidFill>
                  <a:srgbClr val="002060"/>
                </a:solidFill>
                <a:effectLst/>
                <a:uLnTx/>
                <a:uFillTx/>
                <a:latin typeface="+mn-lt"/>
                <a:ea typeface="+mn-ea"/>
                <a:cs typeface="+mn-cs"/>
              </a:rPr>
              <a:t>int</a:t>
            </a:r>
            <a:r>
              <a:rPr kumimoji="0" lang="en-US" sz="1800" b="1" i="0" u="none" strike="noStrike" kern="1200" cap="none" spc="0" normalizeH="0" baseline="0" noProof="0" dirty="0" smtClean="0">
                <a:ln>
                  <a:noFill/>
                </a:ln>
                <a:solidFill>
                  <a:srgbClr val="002060"/>
                </a:solidFill>
                <a:effectLst/>
                <a:uLnTx/>
                <a:uFillTx/>
                <a:latin typeface="+mn-lt"/>
                <a:ea typeface="+mn-ea"/>
                <a:cs typeface="+mn-cs"/>
              </a:rPr>
              <a:t> a[],</a:t>
            </a:r>
            <a:r>
              <a:rPr kumimoji="0" lang="en-US" sz="1800" b="1" i="0" u="none" strike="noStrike" kern="1200" cap="none" spc="0" normalizeH="0" baseline="0" noProof="0" dirty="0" err="1" smtClean="0">
                <a:ln>
                  <a:noFill/>
                </a:ln>
                <a:solidFill>
                  <a:srgbClr val="002060"/>
                </a:solidFill>
                <a:effectLst/>
                <a:uLnTx/>
                <a:uFillTx/>
                <a:latin typeface="+mn-lt"/>
                <a:ea typeface="+mn-ea"/>
                <a:cs typeface="+mn-cs"/>
              </a:rPr>
              <a:t>int</a:t>
            </a:r>
            <a:r>
              <a:rPr kumimoji="0" lang="en-US" sz="1800" b="1" i="0" u="none" strike="noStrike" kern="1200" cap="none" spc="0" normalizeH="0" baseline="0" noProof="0" dirty="0" smtClean="0">
                <a:ln>
                  <a:noFill/>
                </a:ln>
                <a:solidFill>
                  <a:srgbClr val="002060"/>
                </a:solidFill>
                <a:effectLst/>
                <a:uLnTx/>
                <a:uFillTx/>
                <a:latin typeface="+mn-lt"/>
                <a:ea typeface="+mn-ea"/>
                <a:cs typeface="+mn-cs"/>
              </a:rPr>
              <a:t>); </a:t>
            </a:r>
            <a:endParaRPr kumimoji="0" lang="en-US" sz="1800" b="1" i="0" u="none" strike="noStrike" kern="1200" cap="none" spc="0" normalizeH="0" baseline="0" noProof="0" dirty="0" smtClean="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1" i="0" u="none" strike="noStrike" kern="1200" cap="none" spc="0" normalizeH="0" baseline="0" noProof="0" dirty="0" smtClean="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err="1" smtClean="0">
                <a:ln>
                  <a:noFill/>
                </a:ln>
                <a:solidFill>
                  <a:srgbClr val="002060"/>
                </a:solidFill>
                <a:effectLst/>
                <a:uLnTx/>
                <a:uFillTx/>
                <a:latin typeface="+mn-lt"/>
                <a:ea typeface="+mn-ea"/>
                <a:cs typeface="+mn-cs"/>
              </a:rPr>
              <a:t>int</a:t>
            </a:r>
            <a:r>
              <a:rPr kumimoji="0" lang="en-US" sz="1800" b="1" i="0" u="none" strike="noStrike" kern="1200" cap="none" spc="0" normalizeH="0" baseline="0" noProof="0" dirty="0" smtClean="0">
                <a:ln>
                  <a:noFill/>
                </a:ln>
                <a:solidFill>
                  <a:srgbClr val="002060"/>
                </a:solidFill>
                <a:effectLst/>
                <a:uLnTx/>
                <a:uFillTx/>
                <a:latin typeface="+mn-lt"/>
                <a:ea typeface="+mn-ea"/>
                <a:cs typeface="+mn-cs"/>
              </a:rPr>
              <a:t> main()</a:t>
            </a:r>
            <a:endParaRPr kumimoji="0" lang="en-US" sz="1800" b="1" i="0" u="none" strike="noStrike" kern="1200" cap="none" spc="0" normalizeH="0" baseline="0" noProof="0" dirty="0" smtClean="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smtClean="0">
                <a:ln>
                  <a:noFill/>
                </a:ln>
                <a:solidFill>
                  <a:srgbClr val="002060"/>
                </a:solidFill>
                <a:effectLst/>
                <a:uLnTx/>
                <a:uFillTx/>
                <a:latin typeface="+mn-lt"/>
                <a:ea typeface="+mn-ea"/>
                <a:cs typeface="+mn-cs"/>
              </a:rPr>
              <a:t>{</a:t>
            </a:r>
            <a:endParaRPr kumimoji="0" lang="en-US" sz="1800" b="1" i="0" u="none" strike="noStrike" kern="1200" cap="none" spc="0" normalizeH="0" baseline="0" noProof="0" dirty="0" smtClean="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err="1" smtClean="0">
                <a:ln>
                  <a:noFill/>
                </a:ln>
                <a:solidFill>
                  <a:srgbClr val="002060"/>
                </a:solidFill>
                <a:effectLst/>
                <a:uLnTx/>
                <a:uFillTx/>
                <a:latin typeface="+mn-lt"/>
                <a:ea typeface="+mn-ea"/>
                <a:cs typeface="+mn-cs"/>
              </a:rPr>
              <a:t>int</a:t>
            </a:r>
            <a:r>
              <a:rPr kumimoji="0" lang="en-US" sz="1800" b="1" i="0" u="none" strike="noStrike" kern="1200" cap="none" spc="0" normalizeH="0" baseline="0" noProof="0" dirty="0" smtClean="0">
                <a:ln>
                  <a:noFill/>
                </a:ln>
                <a:solidFill>
                  <a:srgbClr val="002060"/>
                </a:solidFill>
                <a:effectLst/>
                <a:uLnTx/>
                <a:uFillTx/>
                <a:latin typeface="+mn-lt"/>
                <a:ea typeface="+mn-ea"/>
                <a:cs typeface="+mn-cs"/>
              </a:rPr>
              <a:t> a[100], n, </a:t>
            </a:r>
            <a:r>
              <a:rPr kumimoji="0" lang="en-US" sz="1800" b="1" i="0" u="none" strike="noStrike" kern="1200" cap="none" spc="0" normalizeH="0" baseline="0" noProof="0" dirty="0" err="1" smtClean="0">
                <a:ln>
                  <a:noFill/>
                </a:ln>
                <a:solidFill>
                  <a:srgbClr val="002060"/>
                </a:solidFill>
                <a:effectLst/>
                <a:uLnTx/>
                <a:uFillTx/>
                <a:latin typeface="+mn-lt"/>
                <a:ea typeface="+mn-ea"/>
                <a:cs typeface="+mn-cs"/>
              </a:rPr>
              <a:t>i</a:t>
            </a:r>
            <a:r>
              <a:rPr kumimoji="0" lang="en-US" sz="1800" b="1" i="0" u="none" strike="noStrike" kern="1200" cap="none" spc="0" normalizeH="0" baseline="0" noProof="0" dirty="0" smtClean="0">
                <a:ln>
                  <a:noFill/>
                </a:ln>
                <a:solidFill>
                  <a:srgbClr val="002060"/>
                </a:solidFill>
                <a:effectLst/>
                <a:uLnTx/>
                <a:uFillTx/>
                <a:latin typeface="+mn-lt"/>
                <a:ea typeface="+mn-ea"/>
                <a:cs typeface="+mn-cs"/>
              </a:rPr>
              <a:t>;</a:t>
            </a:r>
            <a:endParaRPr kumimoji="0" lang="en-US" sz="1800" b="1" i="0" u="none" strike="noStrike" kern="1200" cap="none" spc="0" normalizeH="0" baseline="0" noProof="0" dirty="0" smtClean="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err="1" smtClean="0">
                <a:ln>
                  <a:noFill/>
                </a:ln>
                <a:solidFill>
                  <a:srgbClr val="002060"/>
                </a:solidFill>
                <a:effectLst/>
                <a:uLnTx/>
                <a:uFillTx/>
                <a:latin typeface="+mn-lt"/>
                <a:ea typeface="+mn-ea"/>
                <a:cs typeface="+mn-cs"/>
              </a:rPr>
              <a:t>printf</a:t>
            </a:r>
            <a:r>
              <a:rPr kumimoji="0" lang="en-US" sz="1800" b="1" i="0" u="none" strike="noStrike" kern="1200" cap="none" spc="0" normalizeH="0" baseline="0" noProof="0" dirty="0" smtClean="0">
                <a:ln>
                  <a:noFill/>
                </a:ln>
                <a:solidFill>
                  <a:srgbClr val="002060"/>
                </a:solidFill>
                <a:effectLst/>
                <a:uLnTx/>
                <a:uFillTx/>
                <a:latin typeface="+mn-lt"/>
                <a:ea typeface="+mn-ea"/>
                <a:cs typeface="+mn-cs"/>
              </a:rPr>
              <a:t>("\</a:t>
            </a:r>
            <a:r>
              <a:rPr kumimoji="0" lang="en-US" sz="1800" b="1" i="0" u="none" strike="noStrike" kern="1200" cap="none" spc="0" normalizeH="0" baseline="0" noProof="0" dirty="0" err="1" smtClean="0">
                <a:ln>
                  <a:noFill/>
                </a:ln>
                <a:solidFill>
                  <a:srgbClr val="002060"/>
                </a:solidFill>
                <a:effectLst/>
                <a:uLnTx/>
                <a:uFillTx/>
                <a:latin typeface="+mn-lt"/>
                <a:ea typeface="+mn-ea"/>
                <a:cs typeface="+mn-cs"/>
              </a:rPr>
              <a:t>nEnter</a:t>
            </a:r>
            <a:r>
              <a:rPr kumimoji="0" lang="en-US" sz="1800" b="1" i="0" u="none" strike="noStrike" kern="1200" cap="none" spc="0" normalizeH="0" baseline="0" noProof="0" dirty="0" smtClean="0">
                <a:ln>
                  <a:noFill/>
                </a:ln>
                <a:solidFill>
                  <a:srgbClr val="002060"/>
                </a:solidFill>
                <a:effectLst/>
                <a:uLnTx/>
                <a:uFillTx/>
                <a:latin typeface="+mn-lt"/>
                <a:ea typeface="+mn-ea"/>
                <a:cs typeface="+mn-cs"/>
              </a:rPr>
              <a:t> how many numbers :");</a:t>
            </a:r>
            <a:endParaRPr kumimoji="0" lang="en-US" sz="1800" b="1" i="0" u="none" strike="noStrike" kern="1200" cap="none" spc="0" normalizeH="0" baseline="0" noProof="0" dirty="0" smtClean="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err="1" smtClean="0">
                <a:ln>
                  <a:noFill/>
                </a:ln>
                <a:solidFill>
                  <a:srgbClr val="002060"/>
                </a:solidFill>
                <a:effectLst/>
                <a:uLnTx/>
                <a:uFillTx/>
                <a:latin typeface="+mn-lt"/>
                <a:ea typeface="+mn-ea"/>
                <a:cs typeface="+mn-cs"/>
              </a:rPr>
              <a:t>scanf</a:t>
            </a:r>
            <a:r>
              <a:rPr kumimoji="0" lang="en-US" sz="1800" b="1" i="0" u="none" strike="noStrike" kern="1200" cap="none" spc="0" normalizeH="0" baseline="0" noProof="0" dirty="0" smtClean="0">
                <a:ln>
                  <a:noFill/>
                </a:ln>
                <a:solidFill>
                  <a:srgbClr val="002060"/>
                </a:solidFill>
                <a:effectLst/>
                <a:uLnTx/>
                <a:uFillTx/>
                <a:latin typeface="+mn-lt"/>
                <a:ea typeface="+mn-ea"/>
                <a:cs typeface="+mn-cs"/>
              </a:rPr>
              <a:t>("%</a:t>
            </a:r>
            <a:r>
              <a:rPr kumimoji="0" lang="en-US" sz="1800" b="1" i="0" u="none" strike="noStrike" kern="1200" cap="none" spc="0" normalizeH="0" baseline="0" noProof="0" dirty="0" err="1" smtClean="0">
                <a:ln>
                  <a:noFill/>
                </a:ln>
                <a:solidFill>
                  <a:srgbClr val="002060"/>
                </a:solidFill>
                <a:effectLst/>
                <a:uLnTx/>
                <a:uFillTx/>
                <a:latin typeface="+mn-lt"/>
                <a:ea typeface="+mn-ea"/>
                <a:cs typeface="+mn-cs"/>
              </a:rPr>
              <a:t>d",&amp;n</a:t>
            </a:r>
            <a:r>
              <a:rPr kumimoji="0" lang="en-US" sz="1800" b="1" i="0" u="none" strike="noStrike" kern="1200" cap="none" spc="0" normalizeH="0" baseline="0" noProof="0" dirty="0" smtClean="0">
                <a:ln>
                  <a:noFill/>
                </a:ln>
                <a:solidFill>
                  <a:srgbClr val="002060"/>
                </a:solidFill>
                <a:effectLst/>
                <a:uLnTx/>
                <a:uFillTx/>
                <a:latin typeface="+mn-lt"/>
                <a:ea typeface="+mn-ea"/>
                <a:cs typeface="+mn-cs"/>
              </a:rPr>
              <a:t>);</a:t>
            </a:r>
            <a:endParaRPr kumimoji="0" lang="en-US" sz="1800" b="1" i="0" u="none" strike="noStrike" kern="1200" cap="none" spc="0" normalizeH="0" baseline="0" noProof="0" dirty="0" smtClean="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1" i="0" u="none" strike="noStrike" kern="1200" cap="none" spc="0" normalizeH="0" baseline="0" noProof="0" dirty="0" smtClean="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err="1" smtClean="0">
                <a:ln>
                  <a:noFill/>
                </a:ln>
                <a:solidFill>
                  <a:srgbClr val="002060"/>
                </a:solidFill>
                <a:effectLst/>
                <a:uLnTx/>
                <a:uFillTx/>
                <a:latin typeface="+mn-lt"/>
                <a:ea typeface="+mn-ea"/>
                <a:cs typeface="+mn-cs"/>
              </a:rPr>
              <a:t>printf</a:t>
            </a:r>
            <a:r>
              <a:rPr kumimoji="0" lang="en-US" sz="1800" b="1" i="0" u="none" strike="noStrike" kern="1200" cap="none" spc="0" normalizeH="0" baseline="0" noProof="0" dirty="0" smtClean="0">
                <a:ln>
                  <a:noFill/>
                </a:ln>
                <a:solidFill>
                  <a:srgbClr val="002060"/>
                </a:solidFill>
                <a:effectLst/>
                <a:uLnTx/>
                <a:uFillTx/>
                <a:latin typeface="+mn-lt"/>
                <a:ea typeface="+mn-ea"/>
                <a:cs typeface="+mn-cs"/>
              </a:rPr>
              <a:t>("\</a:t>
            </a:r>
            <a:r>
              <a:rPr kumimoji="0" lang="en-US" sz="1800" b="1" i="0" u="none" strike="noStrike" kern="1200" cap="none" spc="0" normalizeH="0" baseline="0" noProof="0" dirty="0" err="1" smtClean="0">
                <a:ln>
                  <a:noFill/>
                </a:ln>
                <a:solidFill>
                  <a:srgbClr val="002060"/>
                </a:solidFill>
                <a:effectLst/>
                <a:uLnTx/>
                <a:uFillTx/>
                <a:latin typeface="+mn-lt"/>
                <a:ea typeface="+mn-ea"/>
                <a:cs typeface="+mn-cs"/>
              </a:rPr>
              <a:t>nEnter</a:t>
            </a:r>
            <a:r>
              <a:rPr kumimoji="0" lang="en-US" sz="1800" b="1" i="0" u="none" strike="noStrike" kern="1200" cap="none" spc="0" normalizeH="0" baseline="0" noProof="0" dirty="0" smtClean="0">
                <a:ln>
                  <a:noFill/>
                </a:ln>
                <a:solidFill>
                  <a:srgbClr val="002060"/>
                </a:solidFill>
                <a:effectLst/>
                <a:uLnTx/>
                <a:uFillTx/>
                <a:latin typeface="+mn-lt"/>
                <a:ea typeface="+mn-ea"/>
                <a:cs typeface="+mn-cs"/>
              </a:rPr>
              <a:t> data for array: ");</a:t>
            </a:r>
            <a:endParaRPr kumimoji="0" lang="en-US" sz="1800" b="1" i="0" u="none" strike="noStrike" kern="1200" cap="none" spc="0" normalizeH="0" baseline="0" noProof="0" dirty="0" smtClean="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smtClean="0">
                <a:ln>
                  <a:noFill/>
                </a:ln>
                <a:solidFill>
                  <a:srgbClr val="002060"/>
                </a:solidFill>
                <a:effectLst/>
                <a:uLnTx/>
                <a:uFillTx/>
                <a:latin typeface="+mn-lt"/>
                <a:ea typeface="+mn-ea"/>
                <a:cs typeface="+mn-cs"/>
              </a:rPr>
              <a:t>for(</a:t>
            </a:r>
            <a:r>
              <a:rPr kumimoji="0" lang="en-US" sz="1800" b="1" i="0" u="none" strike="noStrike" kern="1200" cap="none" spc="0" normalizeH="0" baseline="0" noProof="0" dirty="0" err="1" smtClean="0">
                <a:ln>
                  <a:noFill/>
                </a:ln>
                <a:solidFill>
                  <a:srgbClr val="002060"/>
                </a:solidFill>
                <a:effectLst/>
                <a:uLnTx/>
                <a:uFillTx/>
                <a:latin typeface="+mn-lt"/>
                <a:ea typeface="+mn-ea"/>
                <a:cs typeface="+mn-cs"/>
              </a:rPr>
              <a:t>i</a:t>
            </a:r>
            <a:r>
              <a:rPr kumimoji="0" lang="en-US" sz="1800" b="1" i="0" u="none" strike="noStrike" kern="1200" cap="none" spc="0" normalizeH="0" baseline="0" noProof="0" dirty="0" smtClean="0">
                <a:ln>
                  <a:noFill/>
                </a:ln>
                <a:solidFill>
                  <a:srgbClr val="002060"/>
                </a:solidFill>
                <a:effectLst/>
                <a:uLnTx/>
                <a:uFillTx/>
                <a:latin typeface="+mn-lt"/>
                <a:ea typeface="+mn-ea"/>
                <a:cs typeface="+mn-cs"/>
              </a:rPr>
              <a:t>=0;i&lt;</a:t>
            </a:r>
            <a:r>
              <a:rPr kumimoji="0" lang="en-US" sz="1800" b="1" i="0" u="none" strike="noStrike" kern="1200" cap="none" spc="0" normalizeH="0" baseline="0" noProof="0" dirty="0" err="1" smtClean="0">
                <a:ln>
                  <a:noFill/>
                </a:ln>
                <a:solidFill>
                  <a:srgbClr val="002060"/>
                </a:solidFill>
                <a:effectLst/>
                <a:uLnTx/>
                <a:uFillTx/>
                <a:latin typeface="+mn-lt"/>
                <a:ea typeface="+mn-ea"/>
                <a:cs typeface="+mn-cs"/>
              </a:rPr>
              <a:t>n;i</a:t>
            </a:r>
            <a:r>
              <a:rPr kumimoji="0" lang="en-US" sz="1800" b="1" i="0" u="none" strike="noStrike" kern="1200" cap="none" spc="0" normalizeH="0" baseline="0" noProof="0" dirty="0" smtClean="0">
                <a:ln>
                  <a:noFill/>
                </a:ln>
                <a:solidFill>
                  <a:srgbClr val="002060"/>
                </a:solidFill>
                <a:effectLst/>
                <a:uLnTx/>
                <a:uFillTx/>
                <a:latin typeface="+mn-lt"/>
                <a:ea typeface="+mn-ea"/>
                <a:cs typeface="+mn-cs"/>
              </a:rPr>
              <a:t>++)</a:t>
            </a:r>
            <a:endParaRPr kumimoji="0" lang="en-US" sz="1800" b="1" i="0" u="none" strike="noStrike" kern="1200" cap="none" spc="0" normalizeH="0" baseline="0" noProof="0" dirty="0" smtClean="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err="1" smtClean="0">
                <a:ln>
                  <a:noFill/>
                </a:ln>
                <a:solidFill>
                  <a:srgbClr val="002060"/>
                </a:solidFill>
                <a:effectLst/>
                <a:uLnTx/>
                <a:uFillTx/>
                <a:latin typeface="+mn-lt"/>
                <a:ea typeface="+mn-ea"/>
                <a:cs typeface="+mn-cs"/>
              </a:rPr>
              <a:t>scanf</a:t>
            </a:r>
            <a:r>
              <a:rPr kumimoji="0" lang="en-US" sz="1800" b="1" i="0" u="none" strike="noStrike" kern="1200" cap="none" spc="0" normalizeH="0" baseline="0" noProof="0" dirty="0" smtClean="0">
                <a:ln>
                  <a:noFill/>
                </a:ln>
                <a:solidFill>
                  <a:srgbClr val="002060"/>
                </a:solidFill>
                <a:effectLst/>
                <a:uLnTx/>
                <a:uFillTx/>
                <a:latin typeface="+mn-lt"/>
                <a:ea typeface="+mn-ea"/>
                <a:cs typeface="+mn-cs"/>
              </a:rPr>
              <a:t>("%</a:t>
            </a:r>
            <a:r>
              <a:rPr kumimoji="0" lang="en-US" sz="1800" b="1" i="0" u="none" strike="noStrike" kern="1200" cap="none" spc="0" normalizeH="0" baseline="0" noProof="0" dirty="0" err="1" smtClean="0">
                <a:ln>
                  <a:noFill/>
                </a:ln>
                <a:solidFill>
                  <a:srgbClr val="002060"/>
                </a:solidFill>
                <a:effectLst/>
                <a:uLnTx/>
                <a:uFillTx/>
                <a:latin typeface="+mn-lt"/>
                <a:ea typeface="+mn-ea"/>
                <a:cs typeface="+mn-cs"/>
              </a:rPr>
              <a:t>d",&amp;a</a:t>
            </a:r>
            <a:r>
              <a:rPr kumimoji="0" lang="en-US" sz="1800" b="1" i="0" u="none" strike="noStrike" kern="1200" cap="none" spc="0" normalizeH="0" baseline="0" noProof="0" dirty="0" smtClean="0">
                <a:ln>
                  <a:noFill/>
                </a:ln>
                <a:solidFill>
                  <a:srgbClr val="002060"/>
                </a:solidFill>
                <a:effectLst/>
                <a:uLnTx/>
                <a:uFillTx/>
                <a:latin typeface="+mn-lt"/>
                <a:ea typeface="+mn-ea"/>
                <a:cs typeface="+mn-cs"/>
              </a:rPr>
              <a:t>[</a:t>
            </a:r>
            <a:r>
              <a:rPr kumimoji="0" lang="en-US" sz="1800" b="1" i="0" u="none" strike="noStrike" kern="1200" cap="none" spc="0" normalizeH="0" baseline="0" noProof="0" dirty="0" err="1" smtClean="0">
                <a:ln>
                  <a:noFill/>
                </a:ln>
                <a:solidFill>
                  <a:srgbClr val="002060"/>
                </a:solidFill>
                <a:effectLst/>
                <a:uLnTx/>
                <a:uFillTx/>
                <a:latin typeface="+mn-lt"/>
                <a:ea typeface="+mn-ea"/>
                <a:cs typeface="+mn-cs"/>
              </a:rPr>
              <a:t>i</a:t>
            </a:r>
            <a:r>
              <a:rPr kumimoji="0" lang="en-US" sz="1800" b="1" i="0" u="none" strike="noStrike" kern="1200" cap="none" spc="0" normalizeH="0" baseline="0" noProof="0" dirty="0" smtClean="0">
                <a:ln>
                  <a:noFill/>
                </a:ln>
                <a:solidFill>
                  <a:srgbClr val="002060"/>
                </a:solidFill>
                <a:effectLst/>
                <a:uLnTx/>
                <a:uFillTx/>
                <a:latin typeface="+mn-lt"/>
                <a:ea typeface="+mn-ea"/>
                <a:cs typeface="+mn-cs"/>
              </a:rPr>
              <a:t>]);</a:t>
            </a:r>
            <a:endParaRPr kumimoji="0" lang="en-US" sz="1800" b="1" i="0" u="none" strike="noStrike" kern="1200" cap="none" spc="0" normalizeH="0" baseline="0" noProof="0" dirty="0" smtClean="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1" i="0" u="none" strike="noStrike" kern="1200" cap="none" spc="0" normalizeH="0" baseline="0" noProof="0" dirty="0" smtClean="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err="1" smtClean="0">
                <a:ln>
                  <a:noFill/>
                </a:ln>
                <a:solidFill>
                  <a:srgbClr val="002060"/>
                </a:solidFill>
                <a:effectLst/>
                <a:uLnTx/>
                <a:uFillTx/>
                <a:latin typeface="+mn-lt"/>
                <a:ea typeface="+mn-ea"/>
                <a:cs typeface="+mn-cs"/>
              </a:rPr>
              <a:t>bubbleSort</a:t>
            </a:r>
            <a:r>
              <a:rPr kumimoji="0" lang="en-US" sz="1800" b="1" i="0" u="none" strike="noStrike" kern="1200" cap="none" spc="0" normalizeH="0" baseline="0" noProof="0" dirty="0" smtClean="0">
                <a:ln>
                  <a:noFill/>
                </a:ln>
                <a:solidFill>
                  <a:srgbClr val="002060"/>
                </a:solidFill>
                <a:effectLst/>
                <a:uLnTx/>
                <a:uFillTx/>
                <a:latin typeface="+mn-lt"/>
                <a:ea typeface="+mn-ea"/>
                <a:cs typeface="+mn-cs"/>
              </a:rPr>
              <a:t>(</a:t>
            </a:r>
            <a:r>
              <a:rPr kumimoji="0" lang="en-US" sz="1800" b="1" i="0" u="none" strike="noStrike" kern="1200" cap="none" spc="0" normalizeH="0" baseline="0" noProof="0" dirty="0" err="1" smtClean="0">
                <a:ln>
                  <a:noFill/>
                </a:ln>
                <a:solidFill>
                  <a:srgbClr val="002060"/>
                </a:solidFill>
                <a:effectLst/>
                <a:uLnTx/>
                <a:uFillTx/>
                <a:latin typeface="+mn-lt"/>
                <a:ea typeface="+mn-ea"/>
                <a:cs typeface="+mn-cs"/>
              </a:rPr>
              <a:t>a,n</a:t>
            </a:r>
            <a:r>
              <a:rPr kumimoji="0" lang="en-US" sz="1800" b="1" i="0" u="none" strike="noStrike" kern="1200" cap="none" spc="0" normalizeH="0" baseline="0" noProof="0" dirty="0" smtClean="0">
                <a:ln>
                  <a:noFill/>
                </a:ln>
                <a:solidFill>
                  <a:srgbClr val="002060"/>
                </a:solidFill>
                <a:effectLst/>
                <a:uLnTx/>
                <a:uFillTx/>
                <a:latin typeface="+mn-lt"/>
                <a:ea typeface="+mn-ea"/>
                <a:cs typeface="+mn-cs"/>
              </a:rPr>
              <a:t>); </a:t>
            </a:r>
            <a:r>
              <a:rPr kumimoji="0" lang="en-US" sz="1800" b="1" i="0" u="none" strike="noStrike" kern="1200" cap="none" spc="0" normalizeH="0" baseline="0" noProof="0" dirty="0" smtClean="0">
                <a:ln>
                  <a:noFill/>
                </a:ln>
                <a:solidFill>
                  <a:srgbClr val="00B050"/>
                </a:solidFill>
                <a:effectLst/>
                <a:uLnTx/>
                <a:uFillTx/>
                <a:latin typeface="+mn-lt"/>
                <a:ea typeface="+mn-ea"/>
                <a:cs typeface="+mn-cs"/>
              </a:rPr>
              <a:t>//Function Call</a:t>
            </a:r>
            <a:endParaRPr kumimoji="0" lang="en-US" sz="1800" b="1" i="0" u="none" strike="noStrike" kern="1200" cap="none" spc="0" normalizeH="0" baseline="0" noProof="0" dirty="0" smtClean="0">
              <a:ln>
                <a:noFill/>
              </a:ln>
              <a:solidFill>
                <a:srgbClr val="00B05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err="1" smtClean="0">
                <a:ln>
                  <a:noFill/>
                </a:ln>
                <a:solidFill>
                  <a:srgbClr val="002060"/>
                </a:solidFill>
                <a:effectLst/>
                <a:uLnTx/>
                <a:uFillTx/>
                <a:latin typeface="+mn-lt"/>
                <a:ea typeface="+mn-ea"/>
                <a:cs typeface="+mn-cs"/>
              </a:rPr>
              <a:t>printf</a:t>
            </a:r>
            <a:r>
              <a:rPr kumimoji="0" lang="en-US" sz="1800" b="1" i="0" u="none" strike="noStrike" kern="1200" cap="none" spc="0" normalizeH="0" baseline="0" noProof="0" dirty="0" smtClean="0">
                <a:ln>
                  <a:noFill/>
                </a:ln>
                <a:solidFill>
                  <a:srgbClr val="002060"/>
                </a:solidFill>
                <a:effectLst/>
                <a:uLnTx/>
                <a:uFillTx/>
                <a:latin typeface="+mn-lt"/>
                <a:ea typeface="+mn-ea"/>
                <a:cs typeface="+mn-cs"/>
              </a:rPr>
              <a:t>(“\</a:t>
            </a:r>
            <a:r>
              <a:rPr kumimoji="0" lang="en-US" sz="1800" b="1" i="0" u="none" strike="noStrike" kern="1200" cap="none" spc="0" normalizeH="0" baseline="0" noProof="0" dirty="0" err="1" smtClean="0">
                <a:ln>
                  <a:noFill/>
                </a:ln>
                <a:solidFill>
                  <a:srgbClr val="002060"/>
                </a:solidFill>
                <a:effectLst/>
                <a:uLnTx/>
                <a:uFillTx/>
                <a:latin typeface="+mn-lt"/>
                <a:ea typeface="+mn-ea"/>
                <a:cs typeface="+mn-cs"/>
              </a:rPr>
              <a:t>nThe</a:t>
            </a:r>
            <a:r>
              <a:rPr kumimoji="0" lang="en-US" sz="1800" b="1" i="0" u="none" strike="noStrike" kern="1200" cap="none" spc="0" normalizeH="0" baseline="0" noProof="0" dirty="0" smtClean="0">
                <a:ln>
                  <a:noFill/>
                </a:ln>
                <a:solidFill>
                  <a:srgbClr val="002060"/>
                </a:solidFill>
                <a:effectLst/>
                <a:uLnTx/>
                <a:uFillTx/>
                <a:latin typeface="+mn-lt"/>
                <a:ea typeface="+mn-ea"/>
                <a:cs typeface="+mn-cs"/>
              </a:rPr>
              <a:t> Numbers in ascending order are:”);</a:t>
            </a:r>
            <a:endParaRPr kumimoji="0" lang="en-US" sz="1800" b="1" i="0" u="none" strike="noStrike" kern="1200" cap="none" spc="0" normalizeH="0" baseline="0" noProof="0" dirty="0" smtClean="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1" i="0" u="none" strike="noStrike" kern="1200" cap="none" spc="0" normalizeH="0" baseline="0" noProof="0" dirty="0" smtClean="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smtClean="0">
                <a:ln>
                  <a:noFill/>
                </a:ln>
                <a:solidFill>
                  <a:srgbClr val="002060"/>
                </a:solidFill>
                <a:effectLst/>
                <a:uLnTx/>
                <a:uFillTx/>
                <a:latin typeface="+mn-lt"/>
                <a:ea typeface="+mn-ea"/>
                <a:cs typeface="+mn-cs"/>
              </a:rPr>
              <a:t>for(</a:t>
            </a:r>
            <a:r>
              <a:rPr kumimoji="0" lang="en-US" sz="1800" b="1" i="0" u="none" strike="noStrike" kern="1200" cap="none" spc="0" normalizeH="0" baseline="0" noProof="0" dirty="0" err="1" smtClean="0">
                <a:ln>
                  <a:noFill/>
                </a:ln>
                <a:solidFill>
                  <a:srgbClr val="002060"/>
                </a:solidFill>
                <a:effectLst/>
                <a:uLnTx/>
                <a:uFillTx/>
                <a:latin typeface="+mn-lt"/>
                <a:ea typeface="+mn-ea"/>
                <a:cs typeface="+mn-cs"/>
              </a:rPr>
              <a:t>i</a:t>
            </a:r>
            <a:r>
              <a:rPr kumimoji="0" lang="en-US" sz="1800" b="1" i="0" u="none" strike="noStrike" kern="1200" cap="none" spc="0" normalizeH="0" baseline="0" noProof="0" dirty="0" smtClean="0">
                <a:ln>
                  <a:noFill/>
                </a:ln>
                <a:solidFill>
                  <a:srgbClr val="002060"/>
                </a:solidFill>
                <a:effectLst/>
                <a:uLnTx/>
                <a:uFillTx/>
                <a:latin typeface="+mn-lt"/>
                <a:ea typeface="+mn-ea"/>
                <a:cs typeface="+mn-cs"/>
              </a:rPr>
              <a:t>=0; </a:t>
            </a:r>
            <a:r>
              <a:rPr kumimoji="0" lang="en-US" sz="1800" b="1" i="0" u="none" strike="noStrike" kern="1200" cap="none" spc="0" normalizeH="0" baseline="0" noProof="0" dirty="0" err="1" smtClean="0">
                <a:ln>
                  <a:noFill/>
                </a:ln>
                <a:solidFill>
                  <a:srgbClr val="002060"/>
                </a:solidFill>
                <a:effectLst/>
                <a:uLnTx/>
                <a:uFillTx/>
                <a:latin typeface="+mn-lt"/>
                <a:ea typeface="+mn-ea"/>
                <a:cs typeface="+mn-cs"/>
              </a:rPr>
              <a:t>i</a:t>
            </a:r>
            <a:r>
              <a:rPr kumimoji="0" lang="en-US" sz="1800" b="1" i="0" u="none" strike="noStrike" kern="1200" cap="none" spc="0" normalizeH="0" baseline="0" noProof="0" dirty="0" smtClean="0">
                <a:ln>
                  <a:noFill/>
                </a:ln>
                <a:solidFill>
                  <a:srgbClr val="002060"/>
                </a:solidFill>
                <a:effectLst/>
                <a:uLnTx/>
                <a:uFillTx/>
                <a:latin typeface="+mn-lt"/>
                <a:ea typeface="+mn-ea"/>
                <a:cs typeface="+mn-cs"/>
              </a:rPr>
              <a:t>&lt;n; </a:t>
            </a:r>
            <a:r>
              <a:rPr kumimoji="0" lang="en-US" sz="1800" b="1" i="0" u="none" strike="noStrike" kern="1200" cap="none" spc="0" normalizeH="0" baseline="0" noProof="0" dirty="0" err="1" smtClean="0">
                <a:ln>
                  <a:noFill/>
                </a:ln>
                <a:solidFill>
                  <a:srgbClr val="002060"/>
                </a:solidFill>
                <a:effectLst/>
                <a:uLnTx/>
                <a:uFillTx/>
                <a:latin typeface="+mn-lt"/>
                <a:ea typeface="+mn-ea"/>
                <a:cs typeface="+mn-cs"/>
              </a:rPr>
              <a:t>i</a:t>
            </a:r>
            <a:r>
              <a:rPr kumimoji="0" lang="en-US" sz="1800" b="1" i="0" u="none" strike="noStrike" kern="1200" cap="none" spc="0" normalizeH="0" baseline="0" noProof="0" dirty="0" smtClean="0">
                <a:ln>
                  <a:noFill/>
                </a:ln>
                <a:solidFill>
                  <a:srgbClr val="002060"/>
                </a:solidFill>
                <a:effectLst/>
                <a:uLnTx/>
                <a:uFillTx/>
                <a:latin typeface="+mn-lt"/>
                <a:ea typeface="+mn-ea"/>
                <a:cs typeface="+mn-cs"/>
              </a:rPr>
              <a:t>++)</a:t>
            </a:r>
            <a:endParaRPr kumimoji="0" lang="en-US" sz="1800" b="1" i="0" u="none" strike="noStrike" kern="1200" cap="none" spc="0" normalizeH="0" baseline="0" noProof="0" dirty="0" smtClean="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err="1" smtClean="0">
                <a:ln>
                  <a:noFill/>
                </a:ln>
                <a:solidFill>
                  <a:srgbClr val="002060"/>
                </a:solidFill>
                <a:effectLst/>
                <a:uLnTx/>
                <a:uFillTx/>
                <a:latin typeface="+mn-lt"/>
                <a:ea typeface="+mn-ea"/>
                <a:cs typeface="+mn-cs"/>
              </a:rPr>
              <a:t>printf</a:t>
            </a:r>
            <a:r>
              <a:rPr kumimoji="0" lang="en-US" sz="1800" b="1" i="0" u="none" strike="noStrike" kern="1200" cap="none" spc="0" normalizeH="0" baseline="0" noProof="0" dirty="0" smtClean="0">
                <a:ln>
                  <a:noFill/>
                </a:ln>
                <a:solidFill>
                  <a:srgbClr val="002060"/>
                </a:solidFill>
                <a:effectLst/>
                <a:uLnTx/>
                <a:uFillTx/>
                <a:latin typeface="+mn-lt"/>
                <a:ea typeface="+mn-ea"/>
                <a:cs typeface="+mn-cs"/>
              </a:rPr>
              <a:t>("%d ",a[</a:t>
            </a:r>
            <a:r>
              <a:rPr kumimoji="0" lang="en-US" sz="1800" b="1" i="0" u="none" strike="noStrike" kern="1200" cap="none" spc="0" normalizeH="0" baseline="0" noProof="0" dirty="0" err="1" smtClean="0">
                <a:ln>
                  <a:noFill/>
                </a:ln>
                <a:solidFill>
                  <a:srgbClr val="002060"/>
                </a:solidFill>
                <a:effectLst/>
                <a:uLnTx/>
                <a:uFillTx/>
                <a:latin typeface="+mn-lt"/>
                <a:ea typeface="+mn-ea"/>
                <a:cs typeface="+mn-cs"/>
              </a:rPr>
              <a:t>i</a:t>
            </a:r>
            <a:r>
              <a:rPr kumimoji="0" lang="en-US" sz="1800" b="1" i="0" u="none" strike="noStrike" kern="1200" cap="none" spc="0" normalizeH="0" baseline="0" noProof="0" dirty="0" smtClean="0">
                <a:ln>
                  <a:noFill/>
                </a:ln>
                <a:solidFill>
                  <a:srgbClr val="002060"/>
                </a:solidFill>
                <a:effectLst/>
                <a:uLnTx/>
                <a:uFillTx/>
                <a:latin typeface="+mn-lt"/>
                <a:ea typeface="+mn-ea"/>
                <a:cs typeface="+mn-cs"/>
              </a:rPr>
              <a:t>]);</a:t>
            </a:r>
            <a:endParaRPr kumimoji="0" lang="en-US" sz="1800" b="1" i="0" u="none" strike="noStrike" kern="1200" cap="none" spc="0" normalizeH="0" baseline="0" noProof="0" dirty="0" smtClean="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smtClean="0">
                <a:ln>
                  <a:noFill/>
                </a:ln>
                <a:solidFill>
                  <a:srgbClr val="002060"/>
                </a:solidFill>
                <a:effectLst/>
                <a:uLnTx/>
                <a:uFillTx/>
                <a:latin typeface="+mn-lt"/>
                <a:ea typeface="+mn-ea"/>
                <a:cs typeface="+mn-cs"/>
              </a:rPr>
              <a:t>return 0</a:t>
            </a:r>
            <a:endParaRPr kumimoji="0" lang="en-US" sz="1800" b="1" i="0" u="none" strike="noStrike" kern="1200" cap="none" spc="0" normalizeH="0" baseline="0" noProof="0" dirty="0" smtClean="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smtClean="0">
                <a:ln>
                  <a:noFill/>
                </a:ln>
                <a:solidFill>
                  <a:srgbClr val="002060"/>
                </a:solidFill>
                <a:effectLst/>
                <a:uLnTx/>
                <a:uFillTx/>
                <a:latin typeface="+mn-lt"/>
                <a:ea typeface="+mn-ea"/>
                <a:cs typeface="+mn-cs"/>
              </a:rPr>
              <a:t>}</a:t>
            </a:r>
            <a:endParaRPr kumimoji="0" lang="en-US" sz="1800" b="1" i="0" u="none" strike="noStrike" kern="1200" cap="none" spc="0" normalizeH="0" baseline="0" noProof="0" dirty="0" smtClean="0">
              <a:ln>
                <a:noFill/>
              </a:ln>
              <a:solidFill>
                <a:srgbClr val="002060"/>
              </a:solidFill>
              <a:effectLst/>
              <a:uLnTx/>
              <a:uFillTx/>
              <a:latin typeface="+mn-lt"/>
              <a:ea typeface="+mn-ea"/>
              <a:cs typeface="+mn-cs"/>
            </a:endParaRPr>
          </a:p>
        </p:txBody>
      </p:sp>
      <p:sp>
        <p:nvSpPr>
          <p:cNvPr id="6" name="Rectangle 5"/>
          <p:cNvSpPr/>
          <p:nvPr/>
        </p:nvSpPr>
        <p:spPr>
          <a:xfrm>
            <a:off x="4800600" y="381000"/>
            <a:ext cx="4191000" cy="121920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2000" b="1" i="0" u="none" strike="noStrike" kern="1200" cap="none" spc="0" normalizeH="0" baseline="0" noProof="0" dirty="0" smtClean="0">
                <a:ln>
                  <a:noFill/>
                </a:ln>
                <a:solidFill>
                  <a:schemeClr val="lt1"/>
                </a:solidFill>
                <a:effectLst/>
                <a:uLnTx/>
                <a:uFillTx/>
                <a:latin typeface="+mn-lt"/>
                <a:ea typeface="+mn-ea"/>
                <a:cs typeface="+mn-cs"/>
              </a:rPr>
              <a:t>Sort an array using a suitable function for sort operation.</a:t>
            </a:r>
            <a:endParaRPr kumimoji="0" lang="en-US" sz="2000" b="1" i="0" u="none" strike="noStrike" kern="1200" cap="none" spc="0" normalizeH="0" baseline="0" noProof="0" dirty="0">
              <a:ln>
                <a:noFill/>
              </a:ln>
              <a:solidFill>
                <a:schemeClr val="lt1"/>
              </a:solidFill>
              <a:effectLst/>
              <a:uLnTx/>
              <a:uFillTx/>
              <a:latin typeface="+mn-lt"/>
              <a:ea typeface="+mn-ea"/>
              <a:cs typeface="+mn-cs"/>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11188" y="476250"/>
            <a:ext cx="8183563" cy="1052513"/>
          </a:xfrm>
        </p:spPr>
        <p:txBody>
          <a:bodyPr vert="horz" anchor="b">
            <a:norm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3600" b="1" i="0" u="none" strike="noStrike" kern="1200" cap="none" spc="0" normalizeH="0" baseline="0" noProof="0">
              <a:ln>
                <a:noFill/>
              </a:ln>
              <a:solidFill>
                <a:srgbClr val="5C9965"/>
              </a:solidFill>
              <a:effectLst>
                <a:outerShdw blurRad="53975" dist="22860" dir="5400000" algn="tl" rotWithShape="0">
                  <a:srgbClr val="000000">
                    <a:alpha val="55000"/>
                  </a:srgbClr>
                </a:outerShdw>
              </a:effectLst>
              <a:uLnTx/>
              <a:uFillTx/>
              <a:latin typeface="+mj-lt"/>
              <a:ea typeface="+mj-ea"/>
              <a:cs typeface="+mj-cs"/>
            </a:endParaRPr>
          </a:p>
        </p:txBody>
      </p:sp>
      <p:sp>
        <p:nvSpPr>
          <p:cNvPr id="65538" name="Content Placeholder 2"/>
          <p:cNvSpPr>
            <a:spLocks noGrp="1"/>
          </p:cNvSpPr>
          <p:nvPr>
            <p:ph idx="1"/>
          </p:nvPr>
        </p:nvSpPr>
        <p:spPr>
          <a:xfrm>
            <a:off x="611188" y="1628775"/>
            <a:ext cx="8183562" cy="4187825"/>
          </a:xfrm>
        </p:spPr>
        <p:txBody>
          <a:bodyPr wrap="square" lIns="182880" tIns="91440" rIns="91440" bIns="45720" anchor="t" anchorCtr="0"/>
          <a:p>
            <a:endParaRPr lang="en-US" altLang="en-GB" dirty="0"/>
          </a:p>
        </p:txBody>
      </p:sp>
      <p:sp>
        <p:nvSpPr>
          <p:cNvPr id="4" name="Footer Placeholder 3"/>
          <p:cNvSpPr txBox="1">
            <a:spLocks noGrp="1"/>
          </p:cNvSpPr>
          <p:nvPr>
            <p:ph type="ftr" sz="quarter" idx="3"/>
          </p:nvPr>
        </p:nvSpPr>
        <p:spPr>
          <a:noFill/>
        </p:spPr>
        <p:txBody>
          <a:bodyPr anchor="b"/>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smtClean="0">
                <a:ln>
                  <a:noFill/>
                </a:ln>
                <a:solidFill>
                  <a:srgbClr val="C6E7FC">
                    <a:shade val="50000"/>
                  </a:srgbClr>
                </a:solidFill>
                <a:effectLst/>
                <a:uLnTx/>
                <a:uFillTx/>
                <a:latin typeface="+mn-lt"/>
                <a:ea typeface="+mn-ea"/>
                <a:cs typeface="+mn-cs"/>
              </a:rPr>
              <a:t>© Oxford University Press 2013. All rights reserved.</a:t>
            </a:r>
            <a:endParaRPr kumimoji="0" lang="en-US" sz="1000" b="0" i="0" u="none" strike="noStrike" kern="1200" cap="none" spc="0" normalizeH="0" baseline="0" noProof="0">
              <a:ln>
                <a:noFill/>
              </a:ln>
              <a:solidFill>
                <a:srgbClr val="C6E7FC">
                  <a:shade val="50000"/>
                </a:srgbClr>
              </a:solidFill>
              <a:effectLst/>
              <a:uLnTx/>
              <a:uFillTx/>
              <a:latin typeface="+mn-lt"/>
              <a:ea typeface="+mn-ea"/>
              <a:cs typeface="+mn-cs"/>
            </a:endParaRPr>
          </a:p>
        </p:txBody>
      </p:sp>
      <p:sp>
        <p:nvSpPr>
          <p:cNvPr id="5" name="Rectangle 4"/>
          <p:cNvSpPr/>
          <p:nvPr/>
        </p:nvSpPr>
        <p:spPr>
          <a:xfrm>
            <a:off x="228600" y="228600"/>
            <a:ext cx="8763000" cy="6400800"/>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1" i="0" u="none" strike="noStrike" kern="1200" cap="none" spc="0" normalizeH="0" baseline="0" noProof="0" dirty="0" smtClean="0">
                <a:ln>
                  <a:noFill/>
                </a:ln>
                <a:solidFill>
                  <a:srgbClr val="00B050"/>
                </a:solidFill>
                <a:effectLst/>
                <a:uLnTx/>
                <a:uFillTx/>
                <a:latin typeface="+mn-lt"/>
                <a:ea typeface="+mn-ea"/>
                <a:cs typeface="+mn-cs"/>
              </a:rPr>
              <a:t>/*Bubble Sort Function*/</a:t>
            </a:r>
            <a:endParaRPr kumimoji="0" lang="en-US" sz="2000" b="1" i="0" u="none" strike="noStrike" kern="1200" cap="none" spc="0" normalizeH="0" baseline="0" noProof="0" dirty="0" smtClean="0">
              <a:ln>
                <a:noFill/>
              </a:ln>
              <a:solidFill>
                <a:srgbClr val="00B05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1" i="0" u="none" strike="noStrike" kern="1200" cap="none" spc="0" normalizeH="0" baseline="0" noProof="0" dirty="0" smtClean="0">
                <a:ln>
                  <a:noFill/>
                </a:ln>
                <a:solidFill>
                  <a:srgbClr val="002060"/>
                </a:solidFill>
                <a:effectLst/>
                <a:uLnTx/>
                <a:uFillTx/>
                <a:latin typeface="+mn-lt"/>
                <a:ea typeface="+mn-ea"/>
                <a:cs typeface="+mn-cs"/>
              </a:rPr>
              <a:t>void </a:t>
            </a:r>
            <a:r>
              <a:rPr kumimoji="0" lang="en-US" sz="2000" b="1" i="0" u="none" strike="noStrike" kern="1200" cap="none" spc="0" normalizeH="0" baseline="0" noProof="0" dirty="0" err="1" smtClean="0">
                <a:ln>
                  <a:noFill/>
                </a:ln>
                <a:solidFill>
                  <a:srgbClr val="002060"/>
                </a:solidFill>
                <a:effectLst/>
                <a:uLnTx/>
                <a:uFillTx/>
                <a:latin typeface="+mn-lt"/>
                <a:ea typeface="+mn-ea"/>
                <a:cs typeface="+mn-cs"/>
              </a:rPr>
              <a:t>bubbleSort</a:t>
            </a:r>
            <a:r>
              <a:rPr kumimoji="0" lang="en-US" sz="2000" b="1" i="0" u="none" strike="noStrike" kern="1200" cap="none" spc="0" normalizeH="0" baseline="0" noProof="0" dirty="0" smtClean="0">
                <a:ln>
                  <a:noFill/>
                </a:ln>
                <a:solidFill>
                  <a:srgbClr val="002060"/>
                </a:solidFill>
                <a:effectLst/>
                <a:uLnTx/>
                <a:uFillTx/>
                <a:latin typeface="+mn-lt"/>
                <a:ea typeface="+mn-ea"/>
                <a:cs typeface="+mn-cs"/>
              </a:rPr>
              <a:t>(</a:t>
            </a:r>
            <a:r>
              <a:rPr kumimoji="0" lang="en-US" sz="2000" b="1" i="0" u="none" strike="noStrike" kern="1200" cap="none" spc="0" normalizeH="0" baseline="0" noProof="0" dirty="0" err="1" smtClean="0">
                <a:ln>
                  <a:noFill/>
                </a:ln>
                <a:solidFill>
                  <a:srgbClr val="002060"/>
                </a:solidFill>
                <a:effectLst/>
                <a:uLnTx/>
                <a:uFillTx/>
                <a:latin typeface="+mn-lt"/>
                <a:ea typeface="+mn-ea"/>
                <a:cs typeface="+mn-cs"/>
              </a:rPr>
              <a:t>int</a:t>
            </a:r>
            <a:r>
              <a:rPr kumimoji="0" lang="en-US" sz="2000" b="1" i="0" u="none" strike="noStrike" kern="1200" cap="none" spc="0" normalizeH="0" baseline="0" noProof="0" dirty="0" smtClean="0">
                <a:ln>
                  <a:noFill/>
                </a:ln>
                <a:solidFill>
                  <a:srgbClr val="002060"/>
                </a:solidFill>
                <a:effectLst/>
                <a:uLnTx/>
                <a:uFillTx/>
                <a:latin typeface="+mn-lt"/>
                <a:ea typeface="+mn-ea"/>
                <a:cs typeface="+mn-cs"/>
              </a:rPr>
              <a:t> a[], </a:t>
            </a:r>
            <a:r>
              <a:rPr kumimoji="0" lang="en-US" sz="2000" b="1" i="0" u="none" strike="noStrike" kern="1200" cap="none" spc="0" normalizeH="0" baseline="0" noProof="0" dirty="0" err="1" smtClean="0">
                <a:ln>
                  <a:noFill/>
                </a:ln>
                <a:solidFill>
                  <a:srgbClr val="002060"/>
                </a:solidFill>
                <a:effectLst/>
                <a:uLnTx/>
                <a:uFillTx/>
                <a:latin typeface="+mn-lt"/>
                <a:ea typeface="+mn-ea"/>
                <a:cs typeface="+mn-cs"/>
              </a:rPr>
              <a:t>int</a:t>
            </a:r>
            <a:r>
              <a:rPr kumimoji="0" lang="en-US" sz="2000" b="1" i="0" u="none" strike="noStrike" kern="1200" cap="none" spc="0" normalizeH="0" baseline="0" noProof="0" dirty="0" smtClean="0">
                <a:ln>
                  <a:noFill/>
                </a:ln>
                <a:solidFill>
                  <a:srgbClr val="002060"/>
                </a:solidFill>
                <a:effectLst/>
                <a:uLnTx/>
                <a:uFillTx/>
                <a:latin typeface="+mn-lt"/>
                <a:ea typeface="+mn-ea"/>
                <a:cs typeface="+mn-cs"/>
              </a:rPr>
              <a:t> n)</a:t>
            </a:r>
            <a:endParaRPr kumimoji="0" lang="en-US" sz="2000" b="1" i="0" u="none" strike="noStrike" kern="1200" cap="none" spc="0" normalizeH="0" baseline="0" noProof="0" dirty="0" smtClean="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1" i="0" u="none" strike="noStrike" kern="1200" cap="none" spc="0" normalizeH="0" baseline="0" noProof="0" dirty="0" smtClean="0">
                <a:ln>
                  <a:noFill/>
                </a:ln>
                <a:solidFill>
                  <a:srgbClr val="002060"/>
                </a:solidFill>
                <a:effectLst/>
                <a:uLnTx/>
                <a:uFillTx/>
                <a:latin typeface="+mn-lt"/>
                <a:ea typeface="+mn-ea"/>
                <a:cs typeface="+mn-cs"/>
              </a:rPr>
              <a:t>{</a:t>
            </a:r>
            <a:endParaRPr kumimoji="0" lang="en-US" sz="2000" b="1" i="0" u="none" strike="noStrike" kern="1200" cap="none" spc="0" normalizeH="0" baseline="0" noProof="0" dirty="0" smtClean="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1" i="0" u="none" strike="noStrike" kern="1200" cap="none" spc="0" normalizeH="0" baseline="0" noProof="0" dirty="0" err="1" smtClean="0">
                <a:ln>
                  <a:noFill/>
                </a:ln>
                <a:solidFill>
                  <a:srgbClr val="002060"/>
                </a:solidFill>
                <a:effectLst/>
                <a:uLnTx/>
                <a:uFillTx/>
                <a:latin typeface="+mn-lt"/>
                <a:ea typeface="+mn-ea"/>
                <a:cs typeface="+mn-cs"/>
              </a:rPr>
              <a:t>int</a:t>
            </a:r>
            <a:r>
              <a:rPr kumimoji="0" lang="en-US" sz="2000" b="1" i="0" u="none" strike="noStrike" kern="1200" cap="none" spc="0" normalizeH="0" baseline="0" noProof="0" dirty="0" smtClean="0">
                <a:ln>
                  <a:noFill/>
                </a:ln>
                <a:solidFill>
                  <a:srgbClr val="002060"/>
                </a:solidFill>
                <a:effectLst/>
                <a:uLnTx/>
                <a:uFillTx/>
                <a:latin typeface="+mn-lt"/>
                <a:ea typeface="+mn-ea"/>
                <a:cs typeface="+mn-cs"/>
              </a:rPr>
              <a:t> </a:t>
            </a:r>
            <a:r>
              <a:rPr kumimoji="0" lang="en-US" sz="2000" b="1" i="0" u="none" strike="noStrike" kern="1200" cap="none" spc="0" normalizeH="0" baseline="0" noProof="0" dirty="0" err="1" smtClean="0">
                <a:ln>
                  <a:noFill/>
                </a:ln>
                <a:solidFill>
                  <a:srgbClr val="002060"/>
                </a:solidFill>
                <a:effectLst/>
                <a:uLnTx/>
                <a:uFillTx/>
                <a:latin typeface="+mn-lt"/>
                <a:ea typeface="+mn-ea"/>
                <a:cs typeface="+mn-cs"/>
              </a:rPr>
              <a:t>i</a:t>
            </a:r>
            <a:r>
              <a:rPr kumimoji="0" lang="en-US" sz="2000" b="1" i="0" u="none" strike="noStrike" kern="1200" cap="none" spc="0" normalizeH="0" baseline="0" noProof="0" dirty="0" smtClean="0">
                <a:ln>
                  <a:noFill/>
                </a:ln>
                <a:solidFill>
                  <a:srgbClr val="002060"/>
                </a:solidFill>
                <a:effectLst/>
                <a:uLnTx/>
                <a:uFillTx/>
                <a:latin typeface="+mn-lt"/>
                <a:ea typeface="+mn-ea"/>
                <a:cs typeface="+mn-cs"/>
              </a:rPr>
              <a:t>, j, temp;</a:t>
            </a:r>
            <a:endParaRPr kumimoji="0" lang="en-US" sz="2000" b="1" i="0" u="none" strike="noStrike" kern="1200" cap="none" spc="0" normalizeH="0" baseline="0" noProof="0" dirty="0" smtClean="0">
              <a:ln>
                <a:noFill/>
              </a:ln>
              <a:solidFill>
                <a:srgbClr val="002060"/>
              </a:solidFill>
              <a:effectLst/>
              <a:uLnTx/>
              <a:uFillTx/>
              <a:latin typeface="+mn-lt"/>
              <a:ea typeface="+mn-ea"/>
              <a:cs typeface="+mn-cs"/>
            </a:endParaRPr>
          </a:p>
          <a:p>
            <a:pPr marL="457200" marR="0" lvl="1" indent="0" algn="l" defTabSz="914400" rtl="0" eaLnBrk="1" fontAlgn="base" latinLnBrk="0" hangingPunct="1">
              <a:lnSpc>
                <a:spcPct val="100000"/>
              </a:lnSpc>
              <a:spcBef>
                <a:spcPct val="0"/>
              </a:spcBef>
              <a:spcAft>
                <a:spcPct val="0"/>
              </a:spcAft>
              <a:buClrTx/>
              <a:buSzTx/>
              <a:buFontTx/>
              <a:buNone/>
              <a:defRPr/>
            </a:pPr>
            <a:r>
              <a:rPr kumimoji="0" lang="en-US" sz="2000" b="1" i="0" u="none" strike="noStrike" kern="1200" cap="none" spc="0" normalizeH="0" baseline="0" noProof="0" dirty="0" smtClean="0">
                <a:ln>
                  <a:noFill/>
                </a:ln>
                <a:solidFill>
                  <a:srgbClr val="002060"/>
                </a:solidFill>
                <a:effectLst/>
                <a:uLnTx/>
                <a:uFillTx/>
                <a:latin typeface="+mn-lt"/>
                <a:ea typeface="+mn-ea"/>
                <a:cs typeface="+mn-cs"/>
              </a:rPr>
              <a:t>for(</a:t>
            </a:r>
            <a:r>
              <a:rPr kumimoji="0" lang="en-US" sz="2000" b="1" i="0" u="none" strike="noStrike" kern="1200" cap="none" spc="0" normalizeH="0" baseline="0" noProof="0" dirty="0" err="1" smtClean="0">
                <a:ln>
                  <a:noFill/>
                </a:ln>
                <a:solidFill>
                  <a:srgbClr val="002060"/>
                </a:solidFill>
                <a:effectLst/>
                <a:uLnTx/>
                <a:uFillTx/>
                <a:latin typeface="+mn-lt"/>
                <a:ea typeface="+mn-ea"/>
                <a:cs typeface="+mn-cs"/>
              </a:rPr>
              <a:t>i</a:t>
            </a:r>
            <a:r>
              <a:rPr kumimoji="0" lang="en-US" sz="2000" b="1" i="0" u="none" strike="noStrike" kern="1200" cap="none" spc="0" normalizeH="0" baseline="0" noProof="0" dirty="0" smtClean="0">
                <a:ln>
                  <a:noFill/>
                </a:ln>
                <a:solidFill>
                  <a:srgbClr val="002060"/>
                </a:solidFill>
                <a:effectLst/>
                <a:uLnTx/>
                <a:uFillTx/>
                <a:latin typeface="+mn-lt"/>
                <a:ea typeface="+mn-ea"/>
                <a:cs typeface="+mn-cs"/>
              </a:rPr>
              <a:t>=1; </a:t>
            </a:r>
            <a:r>
              <a:rPr kumimoji="0" lang="en-US" sz="2000" b="1" i="0" u="none" strike="noStrike" kern="1200" cap="none" spc="0" normalizeH="0" baseline="0" noProof="0" dirty="0" err="1" smtClean="0">
                <a:ln>
                  <a:noFill/>
                </a:ln>
                <a:solidFill>
                  <a:srgbClr val="002060"/>
                </a:solidFill>
                <a:effectLst/>
                <a:uLnTx/>
                <a:uFillTx/>
                <a:latin typeface="+mn-lt"/>
                <a:ea typeface="+mn-ea"/>
                <a:cs typeface="+mn-cs"/>
              </a:rPr>
              <a:t>i</a:t>
            </a:r>
            <a:r>
              <a:rPr kumimoji="0" lang="en-US" sz="2000" b="1" i="0" u="none" strike="noStrike" kern="1200" cap="none" spc="0" normalizeH="0" baseline="0" noProof="0" dirty="0" smtClean="0">
                <a:ln>
                  <a:noFill/>
                </a:ln>
                <a:solidFill>
                  <a:srgbClr val="002060"/>
                </a:solidFill>
                <a:effectLst/>
                <a:uLnTx/>
                <a:uFillTx/>
                <a:latin typeface="+mn-lt"/>
                <a:ea typeface="+mn-ea"/>
                <a:cs typeface="+mn-cs"/>
              </a:rPr>
              <a:t>&lt;=n-1; </a:t>
            </a:r>
            <a:r>
              <a:rPr kumimoji="0" lang="en-US" sz="2000" b="1" i="0" u="none" strike="noStrike" kern="1200" cap="none" spc="0" normalizeH="0" baseline="0" noProof="0" dirty="0" err="1" smtClean="0">
                <a:ln>
                  <a:noFill/>
                </a:ln>
                <a:solidFill>
                  <a:srgbClr val="002060"/>
                </a:solidFill>
                <a:effectLst/>
                <a:uLnTx/>
                <a:uFillTx/>
                <a:latin typeface="+mn-lt"/>
                <a:ea typeface="+mn-ea"/>
                <a:cs typeface="+mn-cs"/>
              </a:rPr>
              <a:t>i</a:t>
            </a:r>
            <a:r>
              <a:rPr kumimoji="0" lang="en-US" sz="2000" b="1" i="0" u="none" strike="noStrike" kern="1200" cap="none" spc="0" normalizeH="0" baseline="0" noProof="0" dirty="0" smtClean="0">
                <a:ln>
                  <a:noFill/>
                </a:ln>
                <a:solidFill>
                  <a:srgbClr val="002060"/>
                </a:solidFill>
                <a:effectLst/>
                <a:uLnTx/>
                <a:uFillTx/>
                <a:latin typeface="+mn-lt"/>
                <a:ea typeface="+mn-ea"/>
                <a:cs typeface="+mn-cs"/>
              </a:rPr>
              <a:t>++)</a:t>
            </a:r>
            <a:endParaRPr kumimoji="0" lang="en-US" sz="2000" b="1" i="0" u="none" strike="noStrike" kern="1200" cap="none" spc="0" normalizeH="0" baseline="0" noProof="0" dirty="0" smtClean="0">
              <a:ln>
                <a:noFill/>
              </a:ln>
              <a:solidFill>
                <a:srgbClr val="002060"/>
              </a:solidFill>
              <a:effectLst/>
              <a:uLnTx/>
              <a:uFillTx/>
              <a:latin typeface="+mn-lt"/>
              <a:ea typeface="+mn-ea"/>
              <a:cs typeface="+mn-cs"/>
            </a:endParaRPr>
          </a:p>
          <a:p>
            <a:pPr marL="457200" marR="0" lvl="1" indent="0" algn="l" defTabSz="914400" rtl="0" eaLnBrk="1" fontAlgn="base" latinLnBrk="0" hangingPunct="1">
              <a:lnSpc>
                <a:spcPct val="100000"/>
              </a:lnSpc>
              <a:spcBef>
                <a:spcPct val="0"/>
              </a:spcBef>
              <a:spcAft>
                <a:spcPct val="0"/>
              </a:spcAft>
              <a:buClrTx/>
              <a:buSzTx/>
              <a:buFontTx/>
              <a:buNone/>
              <a:defRPr/>
            </a:pPr>
            <a:r>
              <a:rPr kumimoji="0" lang="en-US" sz="2000" b="1" i="0" u="none" strike="noStrike" kern="1200" cap="none" spc="0" normalizeH="0" baseline="0" noProof="0" dirty="0" smtClean="0">
                <a:ln>
                  <a:noFill/>
                </a:ln>
                <a:solidFill>
                  <a:srgbClr val="002060"/>
                </a:solidFill>
                <a:effectLst/>
                <a:uLnTx/>
                <a:uFillTx/>
                <a:latin typeface="+mn-lt"/>
                <a:ea typeface="+mn-ea"/>
                <a:cs typeface="+mn-cs"/>
              </a:rPr>
              <a:t>{</a:t>
            </a:r>
            <a:endParaRPr kumimoji="0" lang="en-US" sz="2000" b="1" i="0" u="none" strike="noStrike" kern="1200" cap="none" spc="0" normalizeH="0" baseline="0" noProof="0" dirty="0" smtClean="0">
              <a:ln>
                <a:noFill/>
              </a:ln>
              <a:solidFill>
                <a:srgbClr val="002060"/>
              </a:solidFill>
              <a:effectLst/>
              <a:uLnTx/>
              <a:uFillTx/>
              <a:latin typeface="+mn-lt"/>
              <a:ea typeface="+mn-ea"/>
              <a:cs typeface="+mn-cs"/>
            </a:endParaRPr>
          </a:p>
          <a:p>
            <a:pPr marL="914400" marR="0" lvl="2" indent="0" algn="l" defTabSz="914400" rtl="0" eaLnBrk="1" fontAlgn="base" latinLnBrk="0" hangingPunct="1">
              <a:lnSpc>
                <a:spcPct val="100000"/>
              </a:lnSpc>
              <a:spcBef>
                <a:spcPct val="0"/>
              </a:spcBef>
              <a:spcAft>
                <a:spcPct val="0"/>
              </a:spcAft>
              <a:buClrTx/>
              <a:buSzTx/>
              <a:buFontTx/>
              <a:buNone/>
              <a:defRPr/>
            </a:pPr>
            <a:r>
              <a:rPr kumimoji="0" lang="en-US" sz="2000" b="1" i="0" u="none" strike="noStrike" kern="1200" cap="none" spc="0" normalizeH="0" baseline="0" noProof="0" dirty="0" smtClean="0">
                <a:ln>
                  <a:noFill/>
                </a:ln>
                <a:solidFill>
                  <a:srgbClr val="002060"/>
                </a:solidFill>
                <a:effectLst/>
                <a:uLnTx/>
                <a:uFillTx/>
                <a:latin typeface="+mn-lt"/>
                <a:ea typeface="+mn-ea"/>
                <a:cs typeface="+mn-cs"/>
              </a:rPr>
              <a:t>for(j=0; j&lt;n-</a:t>
            </a:r>
            <a:r>
              <a:rPr kumimoji="0" lang="en-US" sz="2000" b="1" i="0" u="none" strike="noStrike" kern="1200" cap="none" spc="0" normalizeH="0" baseline="0" noProof="0" dirty="0" err="1" smtClean="0">
                <a:ln>
                  <a:noFill/>
                </a:ln>
                <a:solidFill>
                  <a:srgbClr val="002060"/>
                </a:solidFill>
                <a:effectLst/>
                <a:uLnTx/>
                <a:uFillTx/>
                <a:latin typeface="+mn-lt"/>
                <a:ea typeface="+mn-ea"/>
                <a:cs typeface="+mn-cs"/>
              </a:rPr>
              <a:t>i</a:t>
            </a:r>
            <a:r>
              <a:rPr kumimoji="0" lang="en-US" sz="2000" b="1" i="0" u="none" strike="noStrike" kern="1200" cap="none" spc="0" normalizeH="0" baseline="0" noProof="0" dirty="0" smtClean="0">
                <a:ln>
                  <a:noFill/>
                </a:ln>
                <a:solidFill>
                  <a:srgbClr val="002060"/>
                </a:solidFill>
                <a:effectLst/>
                <a:uLnTx/>
                <a:uFillTx/>
                <a:latin typeface="+mn-lt"/>
                <a:ea typeface="+mn-ea"/>
                <a:cs typeface="+mn-cs"/>
              </a:rPr>
              <a:t>; j++)</a:t>
            </a:r>
            <a:endParaRPr kumimoji="0" lang="en-US" sz="2000" b="1" i="0" u="none" strike="noStrike" kern="1200" cap="none" spc="0" normalizeH="0" baseline="0" noProof="0" dirty="0" smtClean="0">
              <a:ln>
                <a:noFill/>
              </a:ln>
              <a:solidFill>
                <a:srgbClr val="002060"/>
              </a:solidFill>
              <a:effectLst/>
              <a:uLnTx/>
              <a:uFillTx/>
              <a:latin typeface="+mn-lt"/>
              <a:ea typeface="+mn-ea"/>
              <a:cs typeface="+mn-cs"/>
            </a:endParaRPr>
          </a:p>
          <a:p>
            <a:pPr marL="914400" marR="0" lvl="2" indent="0" algn="l" defTabSz="914400" rtl="0" eaLnBrk="1" fontAlgn="base" latinLnBrk="0" hangingPunct="1">
              <a:lnSpc>
                <a:spcPct val="100000"/>
              </a:lnSpc>
              <a:spcBef>
                <a:spcPct val="0"/>
              </a:spcBef>
              <a:spcAft>
                <a:spcPct val="0"/>
              </a:spcAft>
              <a:buClrTx/>
              <a:buSzTx/>
              <a:buFontTx/>
              <a:buNone/>
              <a:defRPr/>
            </a:pPr>
            <a:r>
              <a:rPr kumimoji="0" lang="en-US" sz="2000" b="1" i="0" u="none" strike="noStrike" kern="1200" cap="none" spc="0" normalizeH="0" baseline="0" noProof="0" dirty="0" smtClean="0">
                <a:ln>
                  <a:noFill/>
                </a:ln>
                <a:solidFill>
                  <a:srgbClr val="002060"/>
                </a:solidFill>
                <a:effectLst/>
                <a:uLnTx/>
                <a:uFillTx/>
                <a:latin typeface="+mn-lt"/>
                <a:ea typeface="+mn-ea"/>
                <a:cs typeface="+mn-cs"/>
              </a:rPr>
              <a:t>{</a:t>
            </a:r>
            <a:endParaRPr kumimoji="0" lang="en-US" sz="2000" b="1" i="0" u="none" strike="noStrike" kern="1200" cap="none" spc="0" normalizeH="0" baseline="0" noProof="0" dirty="0" smtClean="0">
              <a:ln>
                <a:noFill/>
              </a:ln>
              <a:solidFill>
                <a:srgbClr val="002060"/>
              </a:solidFill>
              <a:effectLst/>
              <a:uLnTx/>
              <a:uFillTx/>
              <a:latin typeface="+mn-lt"/>
              <a:ea typeface="+mn-ea"/>
              <a:cs typeface="+mn-cs"/>
            </a:endParaRPr>
          </a:p>
          <a:p>
            <a:pPr marL="1371600" marR="0" lvl="3" indent="0" algn="l" defTabSz="914400" rtl="0" eaLnBrk="1" fontAlgn="base" latinLnBrk="0" hangingPunct="1">
              <a:lnSpc>
                <a:spcPct val="100000"/>
              </a:lnSpc>
              <a:spcBef>
                <a:spcPct val="0"/>
              </a:spcBef>
              <a:spcAft>
                <a:spcPct val="0"/>
              </a:spcAft>
              <a:buClrTx/>
              <a:buSzTx/>
              <a:buFontTx/>
              <a:buNone/>
              <a:defRPr/>
            </a:pPr>
            <a:r>
              <a:rPr kumimoji="0" lang="en-US" sz="2000" b="1" i="0" u="none" strike="noStrike" kern="1200" cap="none" spc="0" normalizeH="0" baseline="0" noProof="0" dirty="0" smtClean="0">
                <a:ln>
                  <a:noFill/>
                </a:ln>
                <a:solidFill>
                  <a:srgbClr val="002060"/>
                </a:solidFill>
                <a:effectLst/>
                <a:uLnTx/>
                <a:uFillTx/>
                <a:latin typeface="+mn-lt"/>
                <a:ea typeface="+mn-ea"/>
                <a:cs typeface="+mn-cs"/>
              </a:rPr>
              <a:t>if(a[j]&gt;a[j+1])</a:t>
            </a:r>
            <a:endParaRPr kumimoji="0" lang="en-US" sz="2000" b="1" i="0" u="none" strike="noStrike" kern="1200" cap="none" spc="0" normalizeH="0" baseline="0" noProof="0" dirty="0" smtClean="0">
              <a:ln>
                <a:noFill/>
              </a:ln>
              <a:solidFill>
                <a:srgbClr val="002060"/>
              </a:solidFill>
              <a:effectLst/>
              <a:uLnTx/>
              <a:uFillTx/>
              <a:latin typeface="+mn-lt"/>
              <a:ea typeface="+mn-ea"/>
              <a:cs typeface="+mn-cs"/>
            </a:endParaRPr>
          </a:p>
          <a:p>
            <a:pPr marL="1371600" marR="0" lvl="3" indent="0" algn="l" defTabSz="914400" rtl="0" eaLnBrk="1" fontAlgn="base" latinLnBrk="0" hangingPunct="1">
              <a:lnSpc>
                <a:spcPct val="100000"/>
              </a:lnSpc>
              <a:spcBef>
                <a:spcPct val="0"/>
              </a:spcBef>
              <a:spcAft>
                <a:spcPct val="0"/>
              </a:spcAft>
              <a:buClrTx/>
              <a:buSzTx/>
              <a:buFontTx/>
              <a:buNone/>
              <a:defRPr/>
            </a:pPr>
            <a:r>
              <a:rPr kumimoji="0" lang="en-US" sz="2000" b="1" i="0" u="none" strike="noStrike" kern="1200" cap="none" spc="0" normalizeH="0" baseline="0" noProof="0" dirty="0" smtClean="0">
                <a:ln>
                  <a:noFill/>
                </a:ln>
                <a:solidFill>
                  <a:srgbClr val="002060"/>
                </a:solidFill>
                <a:effectLst/>
                <a:uLnTx/>
                <a:uFillTx/>
                <a:latin typeface="+mn-lt"/>
                <a:ea typeface="+mn-ea"/>
                <a:cs typeface="+mn-cs"/>
              </a:rPr>
              <a:t>{</a:t>
            </a:r>
            <a:endParaRPr kumimoji="0" lang="en-US" sz="2000" b="1" i="0" u="none" strike="noStrike" kern="1200" cap="none" spc="0" normalizeH="0" baseline="0" noProof="0" dirty="0" smtClean="0">
              <a:ln>
                <a:noFill/>
              </a:ln>
              <a:solidFill>
                <a:srgbClr val="002060"/>
              </a:solidFill>
              <a:effectLst/>
              <a:uLnTx/>
              <a:uFillTx/>
              <a:latin typeface="+mn-lt"/>
              <a:ea typeface="+mn-ea"/>
              <a:cs typeface="+mn-cs"/>
            </a:endParaRPr>
          </a:p>
          <a:p>
            <a:pPr marL="1828800" marR="0" lvl="4" indent="0" algn="l" defTabSz="914400" rtl="0" eaLnBrk="1" fontAlgn="base" latinLnBrk="0" hangingPunct="1">
              <a:lnSpc>
                <a:spcPct val="100000"/>
              </a:lnSpc>
              <a:spcBef>
                <a:spcPct val="0"/>
              </a:spcBef>
              <a:spcAft>
                <a:spcPct val="0"/>
              </a:spcAft>
              <a:buClrTx/>
              <a:buSzTx/>
              <a:buFontTx/>
              <a:buNone/>
              <a:defRPr/>
            </a:pPr>
            <a:r>
              <a:rPr kumimoji="0" lang="en-US" sz="2000" b="1" i="0" u="none" strike="noStrike" kern="1200" cap="none" spc="0" normalizeH="0" baseline="0" noProof="0" dirty="0" smtClean="0">
                <a:ln>
                  <a:noFill/>
                </a:ln>
                <a:solidFill>
                  <a:srgbClr val="002060"/>
                </a:solidFill>
                <a:effectLst/>
                <a:uLnTx/>
                <a:uFillTx/>
                <a:latin typeface="+mn-lt"/>
                <a:ea typeface="+mn-ea"/>
                <a:cs typeface="+mn-cs"/>
              </a:rPr>
              <a:t>temp=a[j];</a:t>
            </a:r>
            <a:endParaRPr kumimoji="0" lang="en-US" sz="2000" b="1" i="0" u="none" strike="noStrike" kern="1200" cap="none" spc="0" normalizeH="0" baseline="0" noProof="0" dirty="0" smtClean="0">
              <a:ln>
                <a:noFill/>
              </a:ln>
              <a:solidFill>
                <a:srgbClr val="002060"/>
              </a:solidFill>
              <a:effectLst/>
              <a:uLnTx/>
              <a:uFillTx/>
              <a:latin typeface="+mn-lt"/>
              <a:ea typeface="+mn-ea"/>
              <a:cs typeface="+mn-cs"/>
            </a:endParaRPr>
          </a:p>
          <a:p>
            <a:pPr marL="1828800" marR="0" lvl="4" indent="0" algn="l" defTabSz="914400" rtl="0" eaLnBrk="1" fontAlgn="base" latinLnBrk="0" hangingPunct="1">
              <a:lnSpc>
                <a:spcPct val="100000"/>
              </a:lnSpc>
              <a:spcBef>
                <a:spcPct val="0"/>
              </a:spcBef>
              <a:spcAft>
                <a:spcPct val="0"/>
              </a:spcAft>
              <a:buClrTx/>
              <a:buSzTx/>
              <a:buFontTx/>
              <a:buNone/>
              <a:defRPr/>
            </a:pPr>
            <a:r>
              <a:rPr kumimoji="0" lang="en-US" sz="2000" b="1" i="0" u="none" strike="noStrike" kern="1200" cap="none" spc="0" normalizeH="0" baseline="0" noProof="0" dirty="0" smtClean="0">
                <a:ln>
                  <a:noFill/>
                </a:ln>
                <a:solidFill>
                  <a:srgbClr val="002060"/>
                </a:solidFill>
                <a:effectLst/>
                <a:uLnTx/>
                <a:uFillTx/>
                <a:latin typeface="+mn-lt"/>
                <a:ea typeface="+mn-ea"/>
                <a:cs typeface="+mn-cs"/>
              </a:rPr>
              <a:t>a[j]=a[j+1];</a:t>
            </a:r>
            <a:endParaRPr kumimoji="0" lang="en-US" sz="2000" b="1" i="0" u="none" strike="noStrike" kern="1200" cap="none" spc="0" normalizeH="0" baseline="0" noProof="0" dirty="0" smtClean="0">
              <a:ln>
                <a:noFill/>
              </a:ln>
              <a:solidFill>
                <a:srgbClr val="002060"/>
              </a:solidFill>
              <a:effectLst/>
              <a:uLnTx/>
              <a:uFillTx/>
              <a:latin typeface="+mn-lt"/>
              <a:ea typeface="+mn-ea"/>
              <a:cs typeface="+mn-cs"/>
            </a:endParaRPr>
          </a:p>
          <a:p>
            <a:pPr marL="1828800" marR="0" lvl="4" indent="0" algn="l" defTabSz="914400" rtl="0" eaLnBrk="1" fontAlgn="base" latinLnBrk="0" hangingPunct="1">
              <a:lnSpc>
                <a:spcPct val="100000"/>
              </a:lnSpc>
              <a:spcBef>
                <a:spcPct val="0"/>
              </a:spcBef>
              <a:spcAft>
                <a:spcPct val="0"/>
              </a:spcAft>
              <a:buClrTx/>
              <a:buSzTx/>
              <a:buFontTx/>
              <a:buNone/>
              <a:defRPr/>
            </a:pPr>
            <a:r>
              <a:rPr kumimoji="0" lang="en-US" sz="2000" b="1" i="0" u="none" strike="noStrike" kern="1200" cap="none" spc="0" normalizeH="0" baseline="0" noProof="0" dirty="0" smtClean="0">
                <a:ln>
                  <a:noFill/>
                </a:ln>
                <a:solidFill>
                  <a:srgbClr val="002060"/>
                </a:solidFill>
                <a:effectLst/>
                <a:uLnTx/>
                <a:uFillTx/>
                <a:latin typeface="+mn-lt"/>
                <a:ea typeface="+mn-ea"/>
                <a:cs typeface="+mn-cs"/>
              </a:rPr>
              <a:t>a[j+1]=temp;</a:t>
            </a:r>
            <a:endParaRPr kumimoji="0" lang="en-US" sz="2000" b="1" i="0" u="none" strike="noStrike" kern="1200" cap="none" spc="0" normalizeH="0" baseline="0" noProof="0" dirty="0" smtClean="0">
              <a:ln>
                <a:noFill/>
              </a:ln>
              <a:solidFill>
                <a:srgbClr val="002060"/>
              </a:solidFill>
              <a:effectLst/>
              <a:uLnTx/>
              <a:uFillTx/>
              <a:latin typeface="+mn-lt"/>
              <a:ea typeface="+mn-ea"/>
              <a:cs typeface="+mn-cs"/>
            </a:endParaRPr>
          </a:p>
          <a:p>
            <a:pPr marL="1371600" marR="0" lvl="3" indent="0" algn="l" defTabSz="914400" rtl="0" eaLnBrk="1" fontAlgn="base" latinLnBrk="0" hangingPunct="1">
              <a:lnSpc>
                <a:spcPct val="100000"/>
              </a:lnSpc>
              <a:spcBef>
                <a:spcPct val="0"/>
              </a:spcBef>
              <a:spcAft>
                <a:spcPct val="0"/>
              </a:spcAft>
              <a:buClrTx/>
              <a:buSzTx/>
              <a:buFontTx/>
              <a:buNone/>
              <a:defRPr/>
            </a:pPr>
            <a:r>
              <a:rPr kumimoji="0" lang="en-US" sz="2000" b="1" i="0" u="none" strike="noStrike" kern="1200" cap="none" spc="0" normalizeH="0" baseline="0" noProof="0" dirty="0" smtClean="0">
                <a:ln>
                  <a:noFill/>
                </a:ln>
                <a:solidFill>
                  <a:srgbClr val="002060"/>
                </a:solidFill>
                <a:effectLst/>
                <a:uLnTx/>
                <a:uFillTx/>
                <a:latin typeface="+mn-lt"/>
                <a:ea typeface="+mn-ea"/>
                <a:cs typeface="+mn-cs"/>
              </a:rPr>
              <a:t>}</a:t>
            </a:r>
            <a:endParaRPr kumimoji="0" lang="en-US" sz="2000" b="1" i="0" u="none" strike="noStrike" kern="1200" cap="none" spc="0" normalizeH="0" baseline="0" noProof="0" dirty="0" smtClean="0">
              <a:ln>
                <a:noFill/>
              </a:ln>
              <a:solidFill>
                <a:srgbClr val="002060"/>
              </a:solidFill>
              <a:effectLst/>
              <a:uLnTx/>
              <a:uFillTx/>
              <a:latin typeface="+mn-lt"/>
              <a:ea typeface="+mn-ea"/>
              <a:cs typeface="+mn-cs"/>
            </a:endParaRPr>
          </a:p>
          <a:p>
            <a:pPr marL="914400" marR="0" lvl="2" indent="0" algn="l" defTabSz="914400" rtl="0" eaLnBrk="1" fontAlgn="base" latinLnBrk="0" hangingPunct="1">
              <a:lnSpc>
                <a:spcPct val="100000"/>
              </a:lnSpc>
              <a:spcBef>
                <a:spcPct val="0"/>
              </a:spcBef>
              <a:spcAft>
                <a:spcPct val="0"/>
              </a:spcAft>
              <a:buClrTx/>
              <a:buSzTx/>
              <a:buFontTx/>
              <a:buNone/>
              <a:defRPr/>
            </a:pPr>
            <a:r>
              <a:rPr kumimoji="0" lang="en-US" sz="2000" b="1" i="0" u="none" strike="noStrike" kern="1200" cap="none" spc="0" normalizeH="0" baseline="0" noProof="0" dirty="0" smtClean="0">
                <a:ln>
                  <a:noFill/>
                </a:ln>
                <a:solidFill>
                  <a:srgbClr val="002060"/>
                </a:solidFill>
                <a:effectLst/>
                <a:uLnTx/>
                <a:uFillTx/>
                <a:latin typeface="+mn-lt"/>
                <a:ea typeface="+mn-ea"/>
                <a:cs typeface="+mn-cs"/>
              </a:rPr>
              <a:t>}</a:t>
            </a:r>
            <a:endParaRPr kumimoji="0" lang="en-US" sz="2000" b="1" i="0" u="none" strike="noStrike" kern="1200" cap="none" spc="0" normalizeH="0" baseline="0" noProof="0" dirty="0" smtClean="0">
              <a:ln>
                <a:noFill/>
              </a:ln>
              <a:solidFill>
                <a:srgbClr val="002060"/>
              </a:solidFill>
              <a:effectLst/>
              <a:uLnTx/>
              <a:uFillTx/>
              <a:latin typeface="+mn-lt"/>
              <a:ea typeface="+mn-ea"/>
              <a:cs typeface="+mn-cs"/>
            </a:endParaRPr>
          </a:p>
          <a:p>
            <a:pPr marL="457200" marR="0" lvl="1" indent="0" algn="l" defTabSz="914400" rtl="0" eaLnBrk="1" fontAlgn="base" latinLnBrk="0" hangingPunct="1">
              <a:lnSpc>
                <a:spcPct val="100000"/>
              </a:lnSpc>
              <a:spcBef>
                <a:spcPct val="0"/>
              </a:spcBef>
              <a:spcAft>
                <a:spcPct val="0"/>
              </a:spcAft>
              <a:buClrTx/>
              <a:buSzTx/>
              <a:buFontTx/>
              <a:buNone/>
              <a:defRPr/>
            </a:pPr>
            <a:r>
              <a:rPr kumimoji="0" lang="en-US" sz="2000" b="1" i="0" u="none" strike="noStrike" kern="1200" cap="none" spc="0" normalizeH="0" baseline="0" noProof="0" dirty="0" smtClean="0">
                <a:ln>
                  <a:noFill/>
                </a:ln>
                <a:solidFill>
                  <a:srgbClr val="002060"/>
                </a:solidFill>
                <a:effectLst/>
                <a:uLnTx/>
                <a:uFillTx/>
                <a:latin typeface="+mn-lt"/>
                <a:ea typeface="+mn-ea"/>
                <a:cs typeface="+mn-cs"/>
              </a:rPr>
              <a:t>}</a:t>
            </a:r>
            <a:endParaRPr kumimoji="0" lang="en-US" sz="2000" b="1" i="0" u="none" strike="noStrike" kern="1200" cap="none" spc="0" normalizeH="0" baseline="0" noProof="0" dirty="0" smtClean="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1" i="0" u="none" strike="noStrike" kern="1200" cap="none" spc="0" normalizeH="0" baseline="0" noProof="0" dirty="0" smtClean="0">
                <a:ln>
                  <a:noFill/>
                </a:ln>
                <a:solidFill>
                  <a:srgbClr val="002060"/>
                </a:solidFill>
                <a:effectLst/>
                <a:uLnTx/>
                <a:uFillTx/>
                <a:latin typeface="+mn-lt"/>
                <a:ea typeface="+mn-ea"/>
                <a:cs typeface="+mn-cs"/>
              </a:rPr>
              <a:t>}</a:t>
            </a:r>
            <a:endParaRPr kumimoji="0" lang="en-US" sz="2000" b="1" i="0" u="none" strike="noStrike" kern="1200" cap="none" spc="0" normalizeH="0" baseline="0" noProof="0" dirty="0" smtClean="0">
              <a:ln>
                <a:noFill/>
              </a:ln>
              <a:solidFill>
                <a:srgbClr val="002060"/>
              </a:solidFill>
              <a:effectLst/>
              <a:uLnTx/>
              <a:uFillTx/>
              <a:latin typeface="+mn-lt"/>
              <a:ea typeface="+mn-ea"/>
              <a:cs typeface="+mn-cs"/>
            </a:endParaRPr>
          </a:p>
        </p:txBody>
      </p:sp>
      <p:sp>
        <p:nvSpPr>
          <p:cNvPr id="6" name="Rectangle 5"/>
          <p:cNvSpPr/>
          <p:nvPr/>
        </p:nvSpPr>
        <p:spPr>
          <a:xfrm>
            <a:off x="4953000" y="457200"/>
            <a:ext cx="3886200" cy="6019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smtClean="0">
              <a:ln>
                <a:noFill/>
              </a:ln>
              <a:solidFill>
                <a:schemeClr val="lt1"/>
              </a:solidFill>
              <a:effectLst/>
              <a:uLnTx/>
              <a:uFillTx/>
              <a:latin typeface="+mn-lt"/>
              <a:ea typeface="+mn-ea"/>
              <a:cs typeface="+mn-cs"/>
            </a:endParaRPr>
          </a:p>
        </p:txBody>
      </p:sp>
      <p:sp>
        <p:nvSpPr>
          <p:cNvPr id="65542" name="TextBox 6"/>
          <p:cNvSpPr txBox="1"/>
          <p:nvPr/>
        </p:nvSpPr>
        <p:spPr>
          <a:xfrm>
            <a:off x="4953000" y="685800"/>
            <a:ext cx="3810000" cy="5016500"/>
          </a:xfrm>
          <a:prstGeom prst="rect">
            <a:avLst/>
          </a:prstGeom>
          <a:noFill/>
          <a:ln w="9525">
            <a:noFill/>
          </a:ln>
        </p:spPr>
        <p:txBody>
          <a:bodyPr anchor="t" anchorCtr="0">
            <a:spAutoFit/>
          </a:bodyPr>
          <a:p>
            <a:r>
              <a:rPr lang="en-US" altLang="en-GB" sz="2000" b="1" dirty="0">
                <a:solidFill>
                  <a:schemeClr val="bg1"/>
                </a:solidFill>
                <a:latin typeface="Arial" panose="020B0604020202020204" pitchFamily="34" charset="0"/>
              </a:rPr>
              <a:t>INPUT/OUTPUT</a:t>
            </a:r>
            <a:endParaRPr lang="en-US" altLang="en-GB" sz="2000" b="1" dirty="0">
              <a:solidFill>
                <a:schemeClr val="bg1"/>
              </a:solidFill>
              <a:latin typeface="Arial" panose="020B0604020202020204" pitchFamily="34" charset="0"/>
            </a:endParaRPr>
          </a:p>
          <a:p>
            <a:endParaRPr lang="en-US" altLang="en-GB" sz="2000" b="1" dirty="0">
              <a:solidFill>
                <a:schemeClr val="bg1"/>
              </a:solidFill>
              <a:latin typeface="Arial" panose="020B0604020202020204" pitchFamily="34" charset="0"/>
            </a:endParaRPr>
          </a:p>
          <a:p>
            <a:r>
              <a:rPr lang="en-US" altLang="en-GB" sz="2000" b="1" u="sng" dirty="0">
                <a:solidFill>
                  <a:schemeClr val="bg1"/>
                </a:solidFill>
                <a:latin typeface="Arial" panose="020B0604020202020204" pitchFamily="34" charset="0"/>
              </a:rPr>
              <a:t>RUN-1</a:t>
            </a:r>
            <a:endParaRPr lang="en-US" altLang="en-GB" sz="2000" b="1" u="sng" dirty="0">
              <a:solidFill>
                <a:schemeClr val="bg1"/>
              </a:solidFill>
              <a:latin typeface="Arial" panose="020B0604020202020204" pitchFamily="34" charset="0"/>
            </a:endParaRPr>
          </a:p>
          <a:p>
            <a:r>
              <a:rPr lang="en-US" altLang="en-GB" sz="2000" b="1" dirty="0">
                <a:solidFill>
                  <a:schemeClr val="bg1"/>
                </a:solidFill>
                <a:latin typeface="Arial" panose="020B0604020202020204" pitchFamily="34" charset="0"/>
              </a:rPr>
              <a:t>Enter how many numbers :8</a:t>
            </a:r>
            <a:endParaRPr lang="en-US" altLang="en-GB" sz="2000" b="1" dirty="0">
              <a:solidFill>
                <a:schemeClr val="bg1"/>
              </a:solidFill>
              <a:latin typeface="Arial" panose="020B0604020202020204" pitchFamily="34" charset="0"/>
            </a:endParaRPr>
          </a:p>
          <a:p>
            <a:r>
              <a:rPr lang="en-US" altLang="en-GB" sz="2000" b="1" dirty="0">
                <a:solidFill>
                  <a:schemeClr val="bg1"/>
                </a:solidFill>
                <a:latin typeface="Arial" panose="020B0604020202020204" pitchFamily="34" charset="0"/>
              </a:rPr>
              <a:t>Enter data for array: 7 6 5 4 5 2 4 8</a:t>
            </a:r>
            <a:endParaRPr lang="en-US" altLang="en-GB" sz="2000" b="1" dirty="0">
              <a:solidFill>
                <a:schemeClr val="bg1"/>
              </a:solidFill>
              <a:latin typeface="Arial" panose="020B0604020202020204" pitchFamily="34" charset="0"/>
            </a:endParaRPr>
          </a:p>
          <a:p>
            <a:r>
              <a:rPr lang="en-US" altLang="en-GB" sz="2000" b="1" dirty="0">
                <a:solidFill>
                  <a:schemeClr val="bg1"/>
                </a:solidFill>
                <a:latin typeface="Arial" panose="020B0604020202020204" pitchFamily="34" charset="0"/>
              </a:rPr>
              <a:t>The Numbers in ascending order are: 2 4 4 5 5 6 7 8</a:t>
            </a:r>
            <a:endParaRPr lang="en-US" altLang="en-GB" sz="2000" b="1" dirty="0">
              <a:solidFill>
                <a:schemeClr val="bg1"/>
              </a:solidFill>
              <a:latin typeface="Arial" panose="020B0604020202020204" pitchFamily="34" charset="0"/>
            </a:endParaRPr>
          </a:p>
          <a:p>
            <a:endParaRPr lang="en-US" altLang="en-GB" sz="2000" b="1" dirty="0">
              <a:solidFill>
                <a:schemeClr val="bg1"/>
              </a:solidFill>
              <a:latin typeface="Arial" panose="020B0604020202020204" pitchFamily="34" charset="0"/>
            </a:endParaRPr>
          </a:p>
          <a:p>
            <a:endParaRPr lang="en-US" altLang="en-GB" sz="2000" b="1" dirty="0">
              <a:solidFill>
                <a:schemeClr val="bg1"/>
              </a:solidFill>
              <a:latin typeface="Arial" panose="020B0604020202020204" pitchFamily="34" charset="0"/>
            </a:endParaRPr>
          </a:p>
          <a:p>
            <a:r>
              <a:rPr lang="en-US" altLang="en-GB" sz="2000" b="1" u="sng" dirty="0">
                <a:solidFill>
                  <a:schemeClr val="bg1"/>
                </a:solidFill>
                <a:latin typeface="Arial" panose="020B0604020202020204" pitchFamily="34" charset="0"/>
              </a:rPr>
              <a:t>RUN-2</a:t>
            </a:r>
            <a:endParaRPr lang="en-US" altLang="en-GB" sz="2000" b="1" u="sng" dirty="0">
              <a:solidFill>
                <a:schemeClr val="bg1"/>
              </a:solidFill>
              <a:latin typeface="Arial" panose="020B0604020202020204" pitchFamily="34" charset="0"/>
            </a:endParaRPr>
          </a:p>
          <a:p>
            <a:r>
              <a:rPr lang="en-US" altLang="en-GB" sz="2000" b="1" dirty="0">
                <a:solidFill>
                  <a:schemeClr val="bg1"/>
                </a:solidFill>
                <a:latin typeface="Arial" panose="020B0604020202020204" pitchFamily="34" charset="0"/>
              </a:rPr>
              <a:t>Enter how many numbers :9</a:t>
            </a:r>
            <a:endParaRPr lang="en-US" altLang="en-GB" sz="2000" b="1" dirty="0">
              <a:solidFill>
                <a:schemeClr val="bg1"/>
              </a:solidFill>
              <a:latin typeface="Arial" panose="020B0604020202020204" pitchFamily="34" charset="0"/>
            </a:endParaRPr>
          </a:p>
          <a:p>
            <a:r>
              <a:rPr lang="en-US" altLang="en-GB" sz="2000" b="1" dirty="0">
                <a:solidFill>
                  <a:schemeClr val="bg1"/>
                </a:solidFill>
                <a:latin typeface="Arial" panose="020B0604020202020204" pitchFamily="34" charset="0"/>
              </a:rPr>
              <a:t>Enter data for array: 1 4 3 8 6 5 2 9 7</a:t>
            </a:r>
            <a:endParaRPr lang="en-US" altLang="en-GB" sz="2000" b="1" dirty="0">
              <a:solidFill>
                <a:schemeClr val="bg1"/>
              </a:solidFill>
              <a:latin typeface="Arial" panose="020B0604020202020204" pitchFamily="34" charset="0"/>
            </a:endParaRPr>
          </a:p>
          <a:p>
            <a:r>
              <a:rPr lang="en-US" altLang="en-GB" sz="2000" b="1" dirty="0">
                <a:solidFill>
                  <a:schemeClr val="bg1"/>
                </a:solidFill>
                <a:latin typeface="Arial" panose="020B0604020202020204" pitchFamily="34" charset="0"/>
              </a:rPr>
              <a:t>The Numbers in ascending order are: 1 2 3 4 5 6 7 8 </a:t>
            </a:r>
            <a:r>
              <a:rPr lang="en-US" altLang="en-GB" dirty="0">
                <a:latin typeface="Arial" panose="020B0604020202020204" pitchFamily="34" charset="0"/>
              </a:rPr>
              <a:t>9</a:t>
            </a:r>
            <a:endParaRPr lang="en-US" altLang="en-GB" dirty="0">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Content Placeholder 2"/>
          <p:cNvSpPr>
            <a:spLocks noGrp="1"/>
          </p:cNvSpPr>
          <p:nvPr>
            <p:ph idx="1"/>
          </p:nvPr>
        </p:nvSpPr>
        <p:spPr>
          <a:xfrm>
            <a:off x="457200" y="2286000"/>
            <a:ext cx="8229600" cy="3733800"/>
          </a:xfrm>
        </p:spPr>
        <p:txBody>
          <a:bodyPr wrap="square" lIns="182880" tIns="91440" rIns="91440" bIns="45720" anchor="t" anchorCtr="0"/>
          <a:p>
            <a:pPr eaLnBrk="1" hangingPunct="1"/>
            <a:r>
              <a:rPr lang="en-US" altLang="en-GB" sz="2400" dirty="0">
                <a:solidFill>
                  <a:srgbClr val="FF0000"/>
                </a:solidFill>
              </a:rPr>
              <a:t>function_name :</a:t>
            </a:r>
            <a:endParaRPr lang="en-US" altLang="en-GB" sz="2400" dirty="0">
              <a:solidFill>
                <a:srgbClr val="FF0000"/>
              </a:solidFill>
            </a:endParaRPr>
          </a:p>
          <a:p>
            <a:pPr lvl="2" eaLnBrk="1" hangingPunct="1"/>
            <a:r>
              <a:rPr lang="en-US" altLang="en-GB" dirty="0"/>
              <a:t>This is the name given to the function</a:t>
            </a:r>
            <a:endParaRPr lang="en-US" altLang="en-GB" dirty="0"/>
          </a:p>
          <a:p>
            <a:pPr lvl="2" eaLnBrk="1" hangingPunct="1"/>
            <a:r>
              <a:rPr lang="en-US" altLang="en-GB" dirty="0"/>
              <a:t>it follows the same naming rules as that for any valid variable in C.</a:t>
            </a:r>
            <a:endParaRPr lang="en-US" altLang="en-GB" sz="2400" dirty="0"/>
          </a:p>
          <a:p>
            <a:pPr eaLnBrk="1" hangingPunct="1"/>
            <a:r>
              <a:rPr lang="en-US" altLang="en-GB" sz="2400" dirty="0">
                <a:solidFill>
                  <a:srgbClr val="FF0000"/>
                </a:solidFill>
              </a:rPr>
              <a:t>return_data_type:</a:t>
            </a:r>
            <a:endParaRPr lang="en-US" altLang="en-GB" sz="2400" dirty="0">
              <a:solidFill>
                <a:srgbClr val="FF0000"/>
              </a:solidFill>
            </a:endParaRPr>
          </a:p>
          <a:p>
            <a:pPr lvl="2" eaLnBrk="1" hangingPunct="1"/>
            <a:r>
              <a:rPr lang="en-US" altLang="en-GB" dirty="0"/>
              <a:t> This specifies the type of data given back to the calling construct by the function after it executes its specific task.</a:t>
            </a:r>
            <a:endParaRPr lang="en-US" altLang="en-GB" sz="2400" dirty="0"/>
          </a:p>
          <a:p>
            <a:pPr eaLnBrk="1" hangingPunct="1"/>
            <a:r>
              <a:rPr lang="en-US" altLang="en-GB" sz="2400" dirty="0">
                <a:solidFill>
                  <a:srgbClr val="FF0000"/>
                </a:solidFill>
              </a:rPr>
              <a:t>data_type_list(parameters):</a:t>
            </a:r>
            <a:endParaRPr lang="en-US" altLang="en-GB" sz="2400" dirty="0">
              <a:solidFill>
                <a:srgbClr val="FF0000"/>
              </a:solidFill>
            </a:endParaRPr>
          </a:p>
          <a:p>
            <a:pPr lvl="2" eaLnBrk="1" hangingPunct="1"/>
            <a:r>
              <a:rPr lang="en-US" altLang="en-GB" dirty="0"/>
              <a:t>This list specifies the data type of each of the variables.</a:t>
            </a:r>
            <a:endParaRPr lang="en-US" altLang="en-GB" dirty="0"/>
          </a:p>
          <a:p>
            <a:pPr lvl="2" eaLnBrk="1" hangingPunct="1"/>
            <a:endParaRPr lang="en-US" altLang="en-GB" dirty="0"/>
          </a:p>
        </p:txBody>
      </p:sp>
      <p:sp>
        <p:nvSpPr>
          <p:cNvPr id="2" name="Rectangle 1"/>
          <p:cNvSpPr/>
          <p:nvPr/>
        </p:nvSpPr>
        <p:spPr>
          <a:xfrm>
            <a:off x="609600" y="762000"/>
            <a:ext cx="8077200" cy="708025"/>
          </a:xfrm>
          <a:prstGeom prst="rect">
            <a:avLst/>
          </a:prstGeom>
        </p:spPr>
        <p:txBody>
          <a:bodyPr>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40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Arial" panose="020B0604020202020204" pitchFamily="34" charset="0"/>
                <a:ea typeface="+mn-ea"/>
                <a:cs typeface="Arial" panose="020B0604020202020204" pitchFamily="34" charset="0"/>
              </a:rPr>
              <a:t>Function Prototype Declaration</a:t>
            </a:r>
            <a:endParaRPr kumimoji="0" lang="en-US" sz="4000" b="1"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Arial" panose="020B0604020202020204" pitchFamily="34" charset="0"/>
              <a:ea typeface="+mn-ea"/>
              <a:cs typeface="Arial" panose="020B0604020202020204" pitchFamily="34" charset="0"/>
            </a:endParaRPr>
          </a:p>
        </p:txBody>
      </p:sp>
      <p:sp>
        <p:nvSpPr>
          <p:cNvPr id="14339" name="TextBox 4"/>
          <p:cNvSpPr txBox="1"/>
          <p:nvPr/>
        </p:nvSpPr>
        <p:spPr>
          <a:xfrm>
            <a:off x="381000" y="1676400"/>
            <a:ext cx="8382000" cy="738188"/>
          </a:xfrm>
          <a:prstGeom prst="rect">
            <a:avLst/>
          </a:prstGeom>
          <a:noFill/>
          <a:ln w="9525">
            <a:noFill/>
          </a:ln>
        </p:spPr>
        <p:txBody>
          <a:bodyPr anchor="t" anchorCtr="0">
            <a:spAutoFit/>
          </a:bodyPr>
          <a:p>
            <a:r>
              <a:rPr lang="en-US" altLang="en-GB" sz="2400" dirty="0">
                <a:solidFill>
                  <a:srgbClr val="002060"/>
                </a:solidFill>
                <a:latin typeface="Arial" panose="020B0604020202020204" pitchFamily="34" charset="0"/>
              </a:rPr>
              <a:t>return_data_type  function_name (data_type variable1,...);</a:t>
            </a:r>
            <a:endParaRPr lang="en-US" altLang="en-GB" sz="2400" dirty="0">
              <a:solidFill>
                <a:srgbClr val="002060"/>
              </a:solidFill>
              <a:latin typeface="Arial" panose="020B0604020202020204" pitchFamily="34" charset="0"/>
            </a:endParaRPr>
          </a:p>
          <a:p>
            <a:endParaRPr lang="en-US" altLang="en-GB" dirty="0">
              <a:solidFill>
                <a:srgbClr val="002060"/>
              </a:solidFill>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11188" y="476250"/>
            <a:ext cx="8183563" cy="1052513"/>
          </a:xfrm>
        </p:spPr>
        <p:txBody>
          <a:bodyPr vert="horz" anchor="b">
            <a:norm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3600" b="1" i="0" u="none" strike="noStrike" kern="1200" cap="none" spc="0" normalizeH="0" baseline="0" noProof="0" dirty="0" smtClean="0">
                <a:ln>
                  <a:noFill/>
                </a:ln>
                <a:solidFill>
                  <a:schemeClr val="bg1"/>
                </a:solidFill>
                <a:effectLst>
                  <a:outerShdw blurRad="53975" dist="22860" dir="5400000" algn="tl" rotWithShape="0">
                    <a:srgbClr val="000000">
                      <a:alpha val="55000"/>
                    </a:srgbClr>
                  </a:outerShdw>
                </a:effectLst>
                <a:uLnTx/>
                <a:uFillTx/>
                <a:latin typeface="+mj-lt"/>
                <a:ea typeface="+mj-ea"/>
                <a:cs typeface="+mj-cs"/>
              </a:rPr>
              <a:t>Function Example</a:t>
            </a:r>
            <a:endParaRPr kumimoji="0" lang="en-US" sz="3600" b="1" i="0" u="none" strike="noStrike" kern="1200" cap="none" spc="0" normalizeH="0" baseline="0" noProof="0" dirty="0">
              <a:ln>
                <a:noFill/>
              </a:ln>
              <a:solidFill>
                <a:schemeClr val="bg1"/>
              </a:solidFill>
              <a:effectLst>
                <a:outerShdw blurRad="53975" dist="22860" dir="5400000" algn="tl" rotWithShape="0">
                  <a:srgbClr val="000000">
                    <a:alpha val="55000"/>
                  </a:srgbClr>
                </a:outerShdw>
              </a:effectLst>
              <a:uLnTx/>
              <a:uFillTx/>
              <a:latin typeface="+mj-lt"/>
              <a:ea typeface="+mj-ea"/>
              <a:cs typeface="+mj-cs"/>
            </a:endParaRPr>
          </a:p>
        </p:txBody>
      </p:sp>
      <p:sp>
        <p:nvSpPr>
          <p:cNvPr id="3" name="Content Placeholder 2"/>
          <p:cNvSpPr>
            <a:spLocks noGrp="1"/>
          </p:cNvSpPr>
          <p:nvPr>
            <p:ph idx="1"/>
          </p:nvPr>
        </p:nvSpPr>
        <p:spPr/>
        <p:txBody>
          <a:bodyPr vert="horz" wrap="square" lIns="182880" tIns="91440" rIns="91440" bIns="45720" numCol="1" anchor="t" anchorCtr="0" compatLnSpc="1"/>
          <a:lstStyle/>
          <a:p>
            <a:pPr marL="265430" marR="0" lvl="0" indent="-265430" algn="l" defTabSz="914400" rtl="0" eaLnBrk="0" fontAlgn="base" latinLnBrk="0" hangingPunct="0">
              <a:lnSpc>
                <a:spcPct val="100000"/>
              </a:lnSpc>
              <a:spcBef>
                <a:spcPts val="250"/>
              </a:spcBef>
              <a:spcAft>
                <a:spcPct val="0"/>
              </a:spcAft>
              <a:buClr>
                <a:schemeClr val="accent1"/>
              </a:buClr>
              <a:buSzPct val="80000"/>
              <a:buFont typeface="Wingdings 2" panose="05020102010507070707" pitchFamily="18" charset="2"/>
              <a:buNone/>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 function returning the max between two numbers */</a:t>
            </a: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a:p>
            <a:pPr marL="265430" marR="0" lvl="0" indent="-265430" algn="l" defTabSz="914400" rtl="0" eaLnBrk="0" fontAlgn="base" latinLnBrk="0" hangingPunct="0">
              <a:lnSpc>
                <a:spcPct val="100000"/>
              </a:lnSpc>
              <a:spcBef>
                <a:spcPts val="250"/>
              </a:spcBef>
              <a:spcAft>
                <a:spcPct val="0"/>
              </a:spcAft>
              <a:buClr>
                <a:schemeClr val="accent1"/>
              </a:buClr>
              <a:buSzPct val="80000"/>
              <a:buFont typeface="Wingdings 2" panose="05020102010507070707" pitchFamily="18" charset="2"/>
              <a:buNone/>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800" b="0" i="0" u="none" strike="noStrike" kern="1200" cap="none" spc="0" normalizeH="0" baseline="0" noProof="0" dirty="0" err="1" smtClean="0">
                <a:ln>
                  <a:noFill/>
                </a:ln>
                <a:solidFill>
                  <a:srgbClr val="002060"/>
                </a:solidFill>
                <a:effectLst/>
                <a:uLnTx/>
                <a:uFillTx/>
                <a:latin typeface="+mn-lt"/>
                <a:ea typeface="+mn-ea"/>
                <a:cs typeface="+mn-cs"/>
              </a:rPr>
              <a:t>int</a:t>
            </a:r>
            <a:r>
              <a:rPr kumimoji="0" lang="en-US" sz="2800" b="0" i="0" u="none" strike="noStrike" kern="1200" cap="none" spc="0" normalizeH="0" baseline="0" noProof="0" dirty="0" smtClean="0">
                <a:ln>
                  <a:noFill/>
                </a:ln>
                <a:solidFill>
                  <a:srgbClr val="002060"/>
                </a:solidFill>
                <a:effectLst/>
                <a:uLnTx/>
                <a:uFillTx/>
                <a:latin typeface="+mn-lt"/>
                <a:ea typeface="+mn-ea"/>
                <a:cs typeface="+mn-cs"/>
              </a:rPr>
              <a:t> max(</a:t>
            </a:r>
            <a:r>
              <a:rPr kumimoji="0" lang="en-US" sz="2800" b="0" i="0" u="none" strike="noStrike" kern="1200" cap="none" spc="0" normalizeH="0" baseline="0" noProof="0" dirty="0" err="1" smtClean="0">
                <a:ln>
                  <a:noFill/>
                </a:ln>
                <a:solidFill>
                  <a:srgbClr val="002060"/>
                </a:solidFill>
                <a:effectLst/>
                <a:uLnTx/>
                <a:uFillTx/>
                <a:latin typeface="+mn-lt"/>
                <a:ea typeface="+mn-ea"/>
                <a:cs typeface="+mn-cs"/>
              </a:rPr>
              <a:t>int</a:t>
            </a:r>
            <a:r>
              <a:rPr kumimoji="0" lang="en-US" sz="2800" b="0" i="0" u="none" strike="noStrike" kern="1200" cap="none" spc="0" normalizeH="0" baseline="0" noProof="0" dirty="0" smtClean="0">
                <a:ln>
                  <a:noFill/>
                </a:ln>
                <a:solidFill>
                  <a:srgbClr val="002060"/>
                </a:solidFill>
                <a:effectLst/>
                <a:uLnTx/>
                <a:uFillTx/>
                <a:latin typeface="+mn-lt"/>
                <a:ea typeface="+mn-ea"/>
                <a:cs typeface="+mn-cs"/>
              </a:rPr>
              <a:t> num1, </a:t>
            </a:r>
            <a:r>
              <a:rPr kumimoji="0" lang="en-US" sz="2800" b="0" i="0" u="none" strike="noStrike" kern="1200" cap="none" spc="0" normalizeH="0" baseline="0" noProof="0" dirty="0" err="1" smtClean="0">
                <a:ln>
                  <a:noFill/>
                </a:ln>
                <a:solidFill>
                  <a:srgbClr val="002060"/>
                </a:solidFill>
                <a:effectLst/>
                <a:uLnTx/>
                <a:uFillTx/>
                <a:latin typeface="+mn-lt"/>
                <a:ea typeface="+mn-ea"/>
                <a:cs typeface="+mn-cs"/>
              </a:rPr>
              <a:t>int</a:t>
            </a:r>
            <a:r>
              <a:rPr kumimoji="0" lang="en-US" sz="2800" b="0" i="0" u="none" strike="noStrike" kern="1200" cap="none" spc="0" normalizeH="0" baseline="0" noProof="0" dirty="0" smtClean="0">
                <a:ln>
                  <a:noFill/>
                </a:ln>
                <a:solidFill>
                  <a:srgbClr val="002060"/>
                </a:solidFill>
                <a:effectLst/>
                <a:uLnTx/>
                <a:uFillTx/>
                <a:latin typeface="+mn-lt"/>
                <a:ea typeface="+mn-ea"/>
                <a:cs typeface="+mn-cs"/>
              </a:rPr>
              <a:t> num2) </a:t>
            </a:r>
            <a:endParaRPr kumimoji="0" lang="en-US" sz="2800" b="0" i="0" u="none" strike="noStrike" kern="1200" cap="none" spc="0" normalizeH="0" baseline="0" noProof="0" dirty="0" smtClean="0">
              <a:ln>
                <a:noFill/>
              </a:ln>
              <a:solidFill>
                <a:srgbClr val="002060"/>
              </a:solidFill>
              <a:effectLst/>
              <a:uLnTx/>
              <a:uFillTx/>
              <a:latin typeface="+mn-lt"/>
              <a:ea typeface="+mn-ea"/>
              <a:cs typeface="+mn-cs"/>
            </a:endParaRPr>
          </a:p>
          <a:p>
            <a:pPr marL="265430" marR="0" lvl="0" indent="-265430" algn="l" defTabSz="914400" rtl="0" eaLnBrk="0" fontAlgn="base" latinLnBrk="0" hangingPunct="0">
              <a:lnSpc>
                <a:spcPct val="100000"/>
              </a:lnSpc>
              <a:spcBef>
                <a:spcPts val="250"/>
              </a:spcBef>
              <a:spcAft>
                <a:spcPct val="0"/>
              </a:spcAft>
              <a:buClr>
                <a:schemeClr val="accent1"/>
              </a:buClr>
              <a:buSzPct val="80000"/>
              <a:buFont typeface="Wingdings 2" panose="05020102010507070707" pitchFamily="18" charset="2"/>
              <a:buNone/>
              <a:defRPr/>
            </a:pPr>
            <a:r>
              <a:rPr kumimoji="0" lang="en-US" sz="2800" b="0" i="0" u="none" strike="noStrike" kern="1200" cap="none" spc="0" normalizeH="0" baseline="0" noProof="0" dirty="0" smtClean="0">
                <a:ln>
                  <a:noFill/>
                </a:ln>
                <a:solidFill>
                  <a:schemeClr val="accent3">
                    <a:lumMod val="50000"/>
                  </a:schemeClr>
                </a:solidFill>
                <a:effectLst/>
                <a:uLnTx/>
                <a:uFillTx/>
                <a:latin typeface="+mn-lt"/>
                <a:ea typeface="+mn-ea"/>
                <a:cs typeface="+mn-cs"/>
              </a:rPr>
              <a:t>{ /* local variable declaration */</a:t>
            </a:r>
            <a:endParaRPr kumimoji="0" lang="en-US" sz="2800" b="0" i="0" u="none" strike="noStrike" kern="1200" cap="none" spc="0" normalizeH="0" baseline="0" noProof="0" dirty="0" smtClean="0">
              <a:ln>
                <a:noFill/>
              </a:ln>
              <a:solidFill>
                <a:schemeClr val="accent3">
                  <a:lumMod val="50000"/>
                </a:schemeClr>
              </a:solidFill>
              <a:effectLst/>
              <a:uLnTx/>
              <a:uFillTx/>
              <a:latin typeface="+mn-lt"/>
              <a:ea typeface="+mn-ea"/>
              <a:cs typeface="+mn-cs"/>
            </a:endParaRPr>
          </a:p>
          <a:p>
            <a:pPr marL="265430" marR="0" lvl="0" indent="-265430" algn="l" defTabSz="914400" rtl="0" eaLnBrk="0" fontAlgn="base" latinLnBrk="0" hangingPunct="0">
              <a:lnSpc>
                <a:spcPct val="100000"/>
              </a:lnSpc>
              <a:spcBef>
                <a:spcPts val="250"/>
              </a:spcBef>
              <a:spcAft>
                <a:spcPct val="0"/>
              </a:spcAft>
              <a:buClr>
                <a:schemeClr val="accent1"/>
              </a:buClr>
              <a:buSzPct val="80000"/>
              <a:buFont typeface="Wingdings 2" panose="05020102010507070707" pitchFamily="18" charset="2"/>
              <a:buNone/>
              <a:defRPr/>
            </a:pPr>
            <a:r>
              <a:rPr kumimoji="0" lang="en-US" sz="2800" b="0" i="0" u="none" strike="noStrike" kern="1200" cap="none" spc="0" normalizeH="0" baseline="0" noProof="0" dirty="0" smtClean="0">
                <a:ln>
                  <a:noFill/>
                </a:ln>
                <a:solidFill>
                  <a:schemeClr val="accent3">
                    <a:lumMod val="50000"/>
                  </a:schemeClr>
                </a:solidFill>
                <a:effectLst/>
                <a:uLnTx/>
                <a:uFillTx/>
                <a:latin typeface="+mn-lt"/>
                <a:ea typeface="+mn-ea"/>
                <a:cs typeface="+mn-cs"/>
              </a:rPr>
              <a:t> </a:t>
            </a:r>
            <a:r>
              <a:rPr kumimoji="0" lang="en-US" sz="2800" b="0" i="0" u="none" strike="noStrike" kern="1200" cap="none" spc="0" normalizeH="0" baseline="0" noProof="0" dirty="0" err="1" smtClean="0">
                <a:ln>
                  <a:noFill/>
                </a:ln>
                <a:solidFill>
                  <a:srgbClr val="002060"/>
                </a:solidFill>
                <a:effectLst/>
                <a:uLnTx/>
                <a:uFillTx/>
                <a:latin typeface="+mn-lt"/>
                <a:ea typeface="+mn-ea"/>
                <a:cs typeface="+mn-cs"/>
              </a:rPr>
              <a:t>int</a:t>
            </a:r>
            <a:r>
              <a:rPr kumimoji="0" lang="en-US" sz="2800" b="0" i="0" u="none" strike="noStrike" kern="1200" cap="none" spc="0" normalizeH="0" baseline="0" noProof="0" dirty="0" smtClean="0">
                <a:ln>
                  <a:noFill/>
                </a:ln>
                <a:solidFill>
                  <a:srgbClr val="002060"/>
                </a:solidFill>
                <a:effectLst/>
                <a:uLnTx/>
                <a:uFillTx/>
                <a:latin typeface="+mn-lt"/>
                <a:ea typeface="+mn-ea"/>
                <a:cs typeface="+mn-cs"/>
              </a:rPr>
              <a:t> result; </a:t>
            </a:r>
            <a:endParaRPr kumimoji="0" lang="en-US" sz="2800" b="0" i="0" u="none" strike="noStrike" kern="1200" cap="none" spc="0" normalizeH="0" baseline="0" noProof="0" dirty="0" smtClean="0">
              <a:ln>
                <a:noFill/>
              </a:ln>
              <a:solidFill>
                <a:srgbClr val="002060"/>
              </a:solidFill>
              <a:effectLst/>
              <a:uLnTx/>
              <a:uFillTx/>
              <a:latin typeface="+mn-lt"/>
              <a:ea typeface="+mn-ea"/>
              <a:cs typeface="+mn-cs"/>
            </a:endParaRPr>
          </a:p>
          <a:p>
            <a:pPr marL="265430" marR="0" lvl="0" indent="-265430" algn="l" defTabSz="914400" rtl="0" eaLnBrk="0" fontAlgn="base" latinLnBrk="0" hangingPunct="0">
              <a:lnSpc>
                <a:spcPct val="100000"/>
              </a:lnSpc>
              <a:spcBef>
                <a:spcPts val="250"/>
              </a:spcBef>
              <a:spcAft>
                <a:spcPct val="0"/>
              </a:spcAft>
              <a:buClr>
                <a:schemeClr val="accent1"/>
              </a:buClr>
              <a:buSzPct val="80000"/>
              <a:buFont typeface="Wingdings 2" panose="05020102010507070707" pitchFamily="18" charset="2"/>
              <a:buNone/>
              <a:defRPr/>
            </a:pPr>
            <a:r>
              <a:rPr kumimoji="0" lang="en-US" sz="2800" b="0" i="0" u="none" strike="noStrike" kern="1200" cap="none" spc="0" normalizeH="0" baseline="0" noProof="0" dirty="0" smtClean="0">
                <a:ln>
                  <a:noFill/>
                </a:ln>
                <a:solidFill>
                  <a:srgbClr val="002060"/>
                </a:solidFill>
                <a:effectLst/>
                <a:uLnTx/>
                <a:uFillTx/>
                <a:latin typeface="+mn-lt"/>
                <a:ea typeface="+mn-ea"/>
                <a:cs typeface="+mn-cs"/>
              </a:rPr>
              <a:t>if (num1 &gt; num2) </a:t>
            </a:r>
            <a:endParaRPr kumimoji="0" lang="en-US" sz="2800" b="0" i="0" u="none" strike="noStrike" kern="1200" cap="none" spc="0" normalizeH="0" baseline="0" noProof="0" dirty="0" smtClean="0">
              <a:ln>
                <a:noFill/>
              </a:ln>
              <a:solidFill>
                <a:srgbClr val="002060"/>
              </a:solidFill>
              <a:effectLst/>
              <a:uLnTx/>
              <a:uFillTx/>
              <a:latin typeface="+mn-lt"/>
              <a:ea typeface="+mn-ea"/>
              <a:cs typeface="+mn-cs"/>
            </a:endParaRPr>
          </a:p>
          <a:p>
            <a:pPr marL="265430" marR="0" lvl="0" indent="-265430" algn="l" defTabSz="914400" rtl="0" eaLnBrk="0" fontAlgn="base" latinLnBrk="0" hangingPunct="0">
              <a:lnSpc>
                <a:spcPct val="100000"/>
              </a:lnSpc>
              <a:spcBef>
                <a:spcPts val="250"/>
              </a:spcBef>
              <a:spcAft>
                <a:spcPct val="0"/>
              </a:spcAft>
              <a:buClr>
                <a:schemeClr val="accent1"/>
              </a:buClr>
              <a:buSzPct val="80000"/>
              <a:buFont typeface="Wingdings 2" panose="05020102010507070707" pitchFamily="18" charset="2"/>
              <a:buNone/>
              <a:defRPr/>
            </a:pPr>
            <a:r>
              <a:rPr kumimoji="0" lang="en-US" sz="2800" b="0" i="0" u="none" strike="noStrike" kern="1200" cap="none" spc="0" normalizeH="0" baseline="0" noProof="0" dirty="0" smtClean="0">
                <a:ln>
                  <a:noFill/>
                </a:ln>
                <a:solidFill>
                  <a:srgbClr val="002060"/>
                </a:solidFill>
                <a:effectLst/>
                <a:uLnTx/>
                <a:uFillTx/>
                <a:latin typeface="+mn-lt"/>
                <a:ea typeface="+mn-ea"/>
                <a:cs typeface="+mn-cs"/>
              </a:rPr>
              <a:t>result = num1; </a:t>
            </a:r>
            <a:endParaRPr kumimoji="0" lang="en-US" sz="2800" b="0" i="0" u="none" strike="noStrike" kern="1200" cap="none" spc="0" normalizeH="0" baseline="0" noProof="0" dirty="0" smtClean="0">
              <a:ln>
                <a:noFill/>
              </a:ln>
              <a:solidFill>
                <a:srgbClr val="002060"/>
              </a:solidFill>
              <a:effectLst/>
              <a:uLnTx/>
              <a:uFillTx/>
              <a:latin typeface="+mn-lt"/>
              <a:ea typeface="+mn-ea"/>
              <a:cs typeface="+mn-cs"/>
            </a:endParaRPr>
          </a:p>
          <a:p>
            <a:pPr marL="265430" marR="0" lvl="0" indent="-265430" algn="l" defTabSz="914400" rtl="0" eaLnBrk="0" fontAlgn="base" latinLnBrk="0" hangingPunct="0">
              <a:lnSpc>
                <a:spcPct val="100000"/>
              </a:lnSpc>
              <a:spcBef>
                <a:spcPts val="250"/>
              </a:spcBef>
              <a:spcAft>
                <a:spcPct val="0"/>
              </a:spcAft>
              <a:buClr>
                <a:schemeClr val="accent1"/>
              </a:buClr>
              <a:buSzPct val="80000"/>
              <a:buFont typeface="Wingdings 2" panose="05020102010507070707" pitchFamily="18" charset="2"/>
              <a:buNone/>
              <a:defRPr/>
            </a:pPr>
            <a:r>
              <a:rPr kumimoji="0" lang="en-US" sz="2800" b="0" i="0" u="none" strike="noStrike" kern="1200" cap="none" spc="0" normalizeH="0" baseline="0" noProof="0" dirty="0" smtClean="0">
                <a:ln>
                  <a:noFill/>
                </a:ln>
                <a:solidFill>
                  <a:srgbClr val="002060"/>
                </a:solidFill>
                <a:effectLst/>
                <a:uLnTx/>
                <a:uFillTx/>
                <a:latin typeface="+mn-lt"/>
                <a:ea typeface="+mn-ea"/>
                <a:cs typeface="+mn-cs"/>
              </a:rPr>
              <a:t>else result = num2; </a:t>
            </a:r>
            <a:endParaRPr kumimoji="0" lang="en-US" sz="2800" b="0" i="0" u="none" strike="noStrike" kern="1200" cap="none" spc="0" normalizeH="0" baseline="0" noProof="0" dirty="0" smtClean="0">
              <a:ln>
                <a:noFill/>
              </a:ln>
              <a:solidFill>
                <a:srgbClr val="002060"/>
              </a:solidFill>
              <a:effectLst/>
              <a:uLnTx/>
              <a:uFillTx/>
              <a:latin typeface="+mn-lt"/>
              <a:ea typeface="+mn-ea"/>
              <a:cs typeface="+mn-cs"/>
            </a:endParaRPr>
          </a:p>
          <a:p>
            <a:pPr marL="265430" marR="0" lvl="0" indent="-265430" algn="l" defTabSz="914400" rtl="0" eaLnBrk="0" fontAlgn="base" latinLnBrk="0" hangingPunct="0">
              <a:lnSpc>
                <a:spcPct val="100000"/>
              </a:lnSpc>
              <a:spcBef>
                <a:spcPts val="250"/>
              </a:spcBef>
              <a:spcAft>
                <a:spcPct val="0"/>
              </a:spcAft>
              <a:buClr>
                <a:schemeClr val="accent1"/>
              </a:buClr>
              <a:buSzPct val="80000"/>
              <a:buFont typeface="Wingdings 2" panose="05020102010507070707" pitchFamily="18" charset="2"/>
              <a:buNone/>
              <a:defRPr/>
            </a:pPr>
            <a:r>
              <a:rPr kumimoji="0" lang="en-US" sz="2800" b="0" i="0" u="none" strike="noStrike" kern="1200" cap="none" spc="0" normalizeH="0" baseline="0" noProof="0" dirty="0" smtClean="0">
                <a:ln>
                  <a:noFill/>
                </a:ln>
                <a:solidFill>
                  <a:srgbClr val="002060"/>
                </a:solidFill>
                <a:effectLst/>
                <a:uLnTx/>
                <a:uFillTx/>
                <a:latin typeface="+mn-lt"/>
                <a:ea typeface="+mn-ea"/>
                <a:cs typeface="+mn-cs"/>
              </a:rPr>
              <a:t>return result; </a:t>
            </a:r>
            <a:endParaRPr kumimoji="0" lang="en-US" sz="2800" b="0" i="0" u="none" strike="noStrike" kern="1200" cap="none" spc="0" normalizeH="0" baseline="0" noProof="0" dirty="0" smtClean="0">
              <a:ln>
                <a:noFill/>
              </a:ln>
              <a:solidFill>
                <a:srgbClr val="002060"/>
              </a:solidFill>
              <a:effectLst/>
              <a:uLnTx/>
              <a:uFillTx/>
              <a:latin typeface="+mn-lt"/>
              <a:ea typeface="+mn-ea"/>
              <a:cs typeface="+mn-cs"/>
            </a:endParaRPr>
          </a:p>
          <a:p>
            <a:pPr marL="265430" marR="0" lvl="0" indent="-265430" algn="l" defTabSz="914400" rtl="0" eaLnBrk="0" fontAlgn="base" latinLnBrk="0" hangingPunct="0">
              <a:lnSpc>
                <a:spcPct val="100000"/>
              </a:lnSpc>
              <a:spcBef>
                <a:spcPts val="250"/>
              </a:spcBef>
              <a:spcAft>
                <a:spcPct val="0"/>
              </a:spcAft>
              <a:buClr>
                <a:schemeClr val="accent1"/>
              </a:buClr>
              <a:buSzPct val="80000"/>
              <a:buFont typeface="Wingdings 2" panose="05020102010507070707" pitchFamily="18" charset="2"/>
              <a:buNone/>
              <a:defRPr/>
            </a:pPr>
            <a:r>
              <a:rPr kumimoji="0" lang="en-US" sz="2800" b="0" i="0" u="none" strike="noStrike" kern="1200" cap="none" spc="0" normalizeH="0" baseline="0" noProof="0" dirty="0" smtClean="0">
                <a:ln>
                  <a:noFill/>
                </a:ln>
                <a:solidFill>
                  <a:srgbClr val="002060"/>
                </a:solidFill>
                <a:effectLst/>
                <a:uLnTx/>
                <a:uFillTx/>
                <a:latin typeface="+mn-lt"/>
                <a:ea typeface="+mn-ea"/>
                <a:cs typeface="+mn-cs"/>
              </a:rPr>
              <a:t>}</a:t>
            </a:r>
            <a:endParaRPr kumimoji="0" lang="en-US" sz="2800" b="0" i="0" u="none" strike="noStrike" kern="1200" cap="none" spc="0" normalizeH="0" baseline="0" noProof="0" dirty="0">
              <a:ln>
                <a:noFill/>
              </a:ln>
              <a:solidFill>
                <a:srgbClr val="002060"/>
              </a:solidFill>
              <a:effectLst/>
              <a:uLnTx/>
              <a:uFillTx/>
              <a:latin typeface="+mn-lt"/>
              <a:ea typeface="+mn-ea"/>
              <a:cs typeface="+mn-cs"/>
            </a:endParaRPr>
          </a:p>
        </p:txBody>
      </p:sp>
      <p:sp>
        <p:nvSpPr>
          <p:cNvPr id="4" name="Footer Placeholder 3"/>
          <p:cNvSpPr txBox="1">
            <a:spLocks noGrp="1"/>
          </p:cNvSpPr>
          <p:nvPr>
            <p:ph type="ftr" sz="quarter" idx="3"/>
          </p:nvPr>
        </p:nvSpPr>
        <p:spPr>
          <a:noFill/>
        </p:spPr>
        <p:txBody>
          <a:bodyPr anchor="b"/>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smtClean="0">
                <a:ln>
                  <a:noFill/>
                </a:ln>
                <a:solidFill>
                  <a:srgbClr val="C6E7FC">
                    <a:shade val="50000"/>
                  </a:srgbClr>
                </a:solidFill>
                <a:effectLst/>
                <a:uLnTx/>
                <a:uFillTx/>
                <a:latin typeface="+mn-lt"/>
                <a:ea typeface="+mn-ea"/>
                <a:cs typeface="+mn-cs"/>
              </a:rPr>
              <a:t>© Oxford University Press 2013. All rights reserved.</a:t>
            </a:r>
            <a:endParaRPr kumimoji="0" lang="en-US" sz="1000" b="0" i="0" u="none" strike="noStrike" kern="1200" cap="none" spc="0" normalizeH="0" baseline="0" noProof="0">
              <a:ln>
                <a:noFill/>
              </a:ln>
              <a:solidFill>
                <a:srgbClr val="C6E7FC">
                  <a:shade val="50000"/>
                </a:srgbClr>
              </a:solidFill>
              <a:effectLst/>
              <a:uLnTx/>
              <a:uFillTx/>
              <a:latin typeface="+mn-lt"/>
              <a:ea typeface="+mn-ea"/>
              <a:cs typeface="+mn-c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11188" y="476250"/>
            <a:ext cx="8183563" cy="1052513"/>
          </a:xfrm>
        </p:spPr>
        <p:txBody>
          <a:bodyPr vert="horz" anchor="b">
            <a:norm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3600" b="1" i="0" u="none" strike="noStrike" kern="1200" cap="none" spc="0" normalizeH="0" baseline="0" noProof="0">
              <a:ln>
                <a:noFill/>
              </a:ln>
              <a:solidFill>
                <a:srgbClr val="5C9965"/>
              </a:solidFill>
              <a:effectLst>
                <a:outerShdw blurRad="53975" dist="22860" dir="5400000" algn="tl" rotWithShape="0">
                  <a:srgbClr val="000000">
                    <a:alpha val="55000"/>
                  </a:srgbClr>
                </a:outerShdw>
              </a:effectLst>
              <a:uLnTx/>
              <a:uFillTx/>
              <a:latin typeface="+mj-lt"/>
              <a:ea typeface="+mj-ea"/>
              <a:cs typeface="+mj-cs"/>
            </a:endParaRPr>
          </a:p>
        </p:txBody>
      </p:sp>
      <p:sp>
        <p:nvSpPr>
          <p:cNvPr id="16386" name="Content Placeholder 2"/>
          <p:cNvSpPr>
            <a:spLocks noGrp="1"/>
          </p:cNvSpPr>
          <p:nvPr>
            <p:ph idx="1"/>
          </p:nvPr>
        </p:nvSpPr>
        <p:spPr>
          <a:xfrm>
            <a:off x="611188" y="1628775"/>
            <a:ext cx="8183562" cy="4187825"/>
          </a:xfrm>
        </p:spPr>
        <p:txBody>
          <a:bodyPr wrap="square" lIns="182880" tIns="91440" rIns="91440" bIns="45720" anchor="t" anchorCtr="0"/>
          <a:p>
            <a:endParaRPr lang="en-US" altLang="en-GB" dirty="0"/>
          </a:p>
        </p:txBody>
      </p:sp>
      <p:sp>
        <p:nvSpPr>
          <p:cNvPr id="4" name="Footer Placeholder 3"/>
          <p:cNvSpPr txBox="1">
            <a:spLocks noGrp="1"/>
          </p:cNvSpPr>
          <p:nvPr>
            <p:ph type="ftr" sz="quarter" idx="3"/>
          </p:nvPr>
        </p:nvSpPr>
        <p:spPr>
          <a:noFill/>
        </p:spPr>
        <p:txBody>
          <a:bodyPr anchor="b"/>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smtClean="0">
                <a:ln>
                  <a:noFill/>
                </a:ln>
                <a:solidFill>
                  <a:srgbClr val="C6E7FC">
                    <a:shade val="50000"/>
                  </a:srgbClr>
                </a:solidFill>
                <a:effectLst/>
                <a:uLnTx/>
                <a:uFillTx/>
                <a:latin typeface="+mn-lt"/>
                <a:ea typeface="+mn-ea"/>
                <a:cs typeface="+mn-cs"/>
              </a:rPr>
              <a:t>© Oxford University Press 2013. All rights reserved.</a:t>
            </a:r>
            <a:endParaRPr kumimoji="0" lang="en-US" sz="1000" b="0" i="0" u="none" strike="noStrike" kern="1200" cap="none" spc="0" normalizeH="0" baseline="0" noProof="0">
              <a:ln>
                <a:noFill/>
              </a:ln>
              <a:solidFill>
                <a:srgbClr val="C6E7FC">
                  <a:shade val="50000"/>
                </a:srgbClr>
              </a:solidFill>
              <a:effectLst/>
              <a:uLnTx/>
              <a:uFillTx/>
              <a:latin typeface="+mn-lt"/>
              <a:ea typeface="+mn-ea"/>
              <a:cs typeface="+mn-cs"/>
            </a:endParaRPr>
          </a:p>
        </p:txBody>
      </p:sp>
      <p:sp>
        <p:nvSpPr>
          <p:cNvPr id="6" name="Rectangle 5"/>
          <p:cNvSpPr/>
          <p:nvPr/>
        </p:nvSpPr>
        <p:spPr>
          <a:xfrm>
            <a:off x="228600" y="0"/>
            <a:ext cx="8915400"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0" i="0" u="none" strike="noStrike" kern="1200" cap="none" spc="0" normalizeH="0" baseline="0" noProof="0" dirty="0">
                <a:ln>
                  <a:noFill/>
                </a:ln>
                <a:solidFill>
                  <a:srgbClr val="002060"/>
                </a:solidFill>
                <a:effectLst/>
                <a:uLnTx/>
                <a:uFillTx/>
                <a:latin typeface="+mn-lt"/>
                <a:ea typeface="+mn-ea"/>
                <a:cs typeface="+mn-cs"/>
              </a:rPr>
              <a:t>#</a:t>
            </a:r>
            <a:r>
              <a:rPr kumimoji="0" lang="en-US" sz="2000" b="1" i="0" u="none" strike="noStrike" kern="1200" cap="none" spc="0" normalizeH="0" baseline="0" noProof="0" dirty="0">
                <a:ln>
                  <a:noFill/>
                </a:ln>
                <a:solidFill>
                  <a:srgbClr val="002060"/>
                </a:solidFill>
                <a:effectLst/>
                <a:uLnTx/>
                <a:uFillTx/>
                <a:latin typeface="+mn-lt"/>
                <a:ea typeface="+mn-ea"/>
                <a:cs typeface="+mn-cs"/>
              </a:rPr>
              <a:t>include &lt;</a:t>
            </a:r>
            <a:r>
              <a:rPr kumimoji="0" lang="en-US" sz="2000" b="1" i="0" u="none" strike="noStrike" kern="1200" cap="none" spc="0" normalizeH="0" baseline="0" noProof="0" dirty="0" err="1">
                <a:ln>
                  <a:noFill/>
                </a:ln>
                <a:solidFill>
                  <a:srgbClr val="002060"/>
                </a:solidFill>
                <a:effectLst/>
                <a:uLnTx/>
                <a:uFillTx/>
                <a:latin typeface="+mn-lt"/>
                <a:ea typeface="+mn-ea"/>
                <a:cs typeface="+mn-cs"/>
              </a:rPr>
              <a:t>stdio.h</a:t>
            </a:r>
            <a:r>
              <a:rPr kumimoji="0" lang="en-US" sz="2000" b="1" i="0" u="none" strike="noStrike" kern="1200" cap="none" spc="0" normalizeH="0" baseline="0" noProof="0" dirty="0">
                <a:ln>
                  <a:noFill/>
                </a:ln>
                <a:solidFill>
                  <a:srgbClr val="002060"/>
                </a:solidFill>
                <a:effectLst/>
                <a:uLnTx/>
                <a:uFillTx/>
                <a:latin typeface="+mn-lt"/>
                <a:ea typeface="+mn-ea"/>
                <a:cs typeface="+mn-cs"/>
              </a:rPr>
              <a:t>&gt; </a:t>
            </a:r>
            <a:endParaRPr kumimoji="0" lang="en-US" sz="2000" b="1"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1" i="0" u="none" strike="noStrike" kern="1200" cap="none" spc="0" normalizeH="0" baseline="0" noProof="0" dirty="0">
                <a:ln>
                  <a:noFill/>
                </a:ln>
                <a:solidFill>
                  <a:schemeClr val="accent3">
                    <a:lumMod val="50000"/>
                  </a:schemeClr>
                </a:solidFill>
                <a:effectLst/>
                <a:uLnTx/>
                <a:uFillTx/>
                <a:latin typeface="+mn-lt"/>
                <a:ea typeface="+mn-ea"/>
                <a:cs typeface="+mn-cs"/>
              </a:rPr>
              <a:t>/* function declaration */ </a:t>
            </a:r>
            <a:endParaRPr kumimoji="0" lang="en-US" sz="2000" b="1" i="0" u="none" strike="noStrike" kern="1200" cap="none" spc="0" normalizeH="0" baseline="0" noProof="0" dirty="0">
              <a:ln>
                <a:noFill/>
              </a:ln>
              <a:solidFill>
                <a:schemeClr val="accent3">
                  <a:lumMod val="50000"/>
                </a:schemeClr>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1" i="0" u="none" strike="noStrike" kern="1200" cap="none" spc="0" normalizeH="0" baseline="0" noProof="0" dirty="0" err="1">
                <a:ln>
                  <a:noFill/>
                </a:ln>
                <a:solidFill>
                  <a:srgbClr val="002060"/>
                </a:solidFill>
                <a:effectLst/>
                <a:uLnTx/>
                <a:uFillTx/>
                <a:latin typeface="+mn-lt"/>
                <a:ea typeface="+mn-ea"/>
                <a:cs typeface="+mn-cs"/>
              </a:rPr>
              <a:t>int</a:t>
            </a:r>
            <a:r>
              <a:rPr kumimoji="0" lang="en-US" sz="2000" b="1" i="0" u="none" strike="noStrike" kern="1200" cap="none" spc="0" normalizeH="0" baseline="0" noProof="0" dirty="0">
                <a:ln>
                  <a:noFill/>
                </a:ln>
                <a:solidFill>
                  <a:srgbClr val="002060"/>
                </a:solidFill>
                <a:effectLst/>
                <a:uLnTx/>
                <a:uFillTx/>
                <a:latin typeface="+mn-lt"/>
                <a:ea typeface="+mn-ea"/>
                <a:cs typeface="+mn-cs"/>
              </a:rPr>
              <a:t> max(</a:t>
            </a:r>
            <a:r>
              <a:rPr kumimoji="0" lang="en-US" sz="2000" b="1" i="0" u="none" strike="noStrike" kern="1200" cap="none" spc="0" normalizeH="0" baseline="0" noProof="0" dirty="0" err="1">
                <a:ln>
                  <a:noFill/>
                </a:ln>
                <a:solidFill>
                  <a:srgbClr val="002060"/>
                </a:solidFill>
                <a:effectLst/>
                <a:uLnTx/>
                <a:uFillTx/>
                <a:latin typeface="+mn-lt"/>
                <a:ea typeface="+mn-ea"/>
                <a:cs typeface="+mn-cs"/>
              </a:rPr>
              <a:t>int</a:t>
            </a:r>
            <a:r>
              <a:rPr kumimoji="0" lang="en-US" sz="2000" b="1" i="0" u="none" strike="noStrike" kern="1200" cap="none" spc="0" normalizeH="0" baseline="0" noProof="0" dirty="0">
                <a:ln>
                  <a:noFill/>
                </a:ln>
                <a:solidFill>
                  <a:srgbClr val="002060"/>
                </a:solidFill>
                <a:effectLst/>
                <a:uLnTx/>
                <a:uFillTx/>
                <a:latin typeface="+mn-lt"/>
                <a:ea typeface="+mn-ea"/>
                <a:cs typeface="+mn-cs"/>
              </a:rPr>
              <a:t> num1, </a:t>
            </a:r>
            <a:r>
              <a:rPr kumimoji="0" lang="en-US" sz="2000" b="1" i="0" u="none" strike="noStrike" kern="1200" cap="none" spc="0" normalizeH="0" baseline="0" noProof="0" dirty="0" err="1">
                <a:ln>
                  <a:noFill/>
                </a:ln>
                <a:solidFill>
                  <a:srgbClr val="002060"/>
                </a:solidFill>
                <a:effectLst/>
                <a:uLnTx/>
                <a:uFillTx/>
                <a:latin typeface="+mn-lt"/>
                <a:ea typeface="+mn-ea"/>
                <a:cs typeface="+mn-cs"/>
              </a:rPr>
              <a:t>int</a:t>
            </a:r>
            <a:r>
              <a:rPr kumimoji="0" lang="en-US" sz="2000" b="1" i="0" u="none" strike="noStrike" kern="1200" cap="none" spc="0" normalizeH="0" baseline="0" noProof="0" dirty="0">
                <a:ln>
                  <a:noFill/>
                </a:ln>
                <a:solidFill>
                  <a:srgbClr val="002060"/>
                </a:solidFill>
                <a:effectLst/>
                <a:uLnTx/>
                <a:uFillTx/>
                <a:latin typeface="+mn-lt"/>
                <a:ea typeface="+mn-ea"/>
                <a:cs typeface="+mn-cs"/>
              </a:rPr>
              <a:t> num2); </a:t>
            </a:r>
            <a:endParaRPr kumimoji="0" lang="en-US" sz="2000" b="1"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1" i="0" u="none" strike="noStrike" kern="1200" cap="none" spc="0" normalizeH="0" baseline="0" noProof="0" dirty="0" err="1">
                <a:ln>
                  <a:noFill/>
                </a:ln>
                <a:solidFill>
                  <a:srgbClr val="002060"/>
                </a:solidFill>
                <a:effectLst/>
                <a:uLnTx/>
                <a:uFillTx/>
                <a:latin typeface="+mn-lt"/>
                <a:ea typeface="+mn-ea"/>
                <a:cs typeface="+mn-cs"/>
              </a:rPr>
              <a:t>int</a:t>
            </a:r>
            <a:r>
              <a:rPr kumimoji="0" lang="en-US" sz="2000" b="1" i="0" u="none" strike="noStrike" kern="1200" cap="none" spc="0" normalizeH="0" baseline="0" noProof="0" dirty="0">
                <a:ln>
                  <a:noFill/>
                </a:ln>
                <a:solidFill>
                  <a:srgbClr val="002060"/>
                </a:solidFill>
                <a:effectLst/>
                <a:uLnTx/>
                <a:uFillTx/>
                <a:latin typeface="+mn-lt"/>
                <a:ea typeface="+mn-ea"/>
                <a:cs typeface="+mn-cs"/>
              </a:rPr>
              <a:t> main () </a:t>
            </a:r>
            <a:endParaRPr kumimoji="0" lang="en-US" sz="2000" b="1"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1" i="0" u="none" strike="noStrike" kern="1200" cap="none" spc="0" normalizeH="0" baseline="0" noProof="0" dirty="0">
                <a:ln>
                  <a:noFill/>
                </a:ln>
                <a:solidFill>
                  <a:srgbClr val="002060"/>
                </a:solidFill>
                <a:effectLst/>
                <a:uLnTx/>
                <a:uFillTx/>
                <a:latin typeface="+mn-lt"/>
                <a:ea typeface="+mn-ea"/>
                <a:cs typeface="+mn-cs"/>
              </a:rPr>
              <a:t>{</a:t>
            </a:r>
            <a:r>
              <a:rPr kumimoji="0" lang="en-US" sz="2000" b="1" i="0" u="none" strike="noStrike" kern="1200" cap="none" spc="0" normalizeH="0" baseline="0" noProof="0" dirty="0">
                <a:ln>
                  <a:noFill/>
                </a:ln>
                <a:solidFill>
                  <a:schemeClr val="accent3">
                    <a:lumMod val="50000"/>
                  </a:schemeClr>
                </a:solidFill>
                <a:effectLst/>
                <a:uLnTx/>
                <a:uFillTx/>
                <a:latin typeface="+mn-lt"/>
                <a:ea typeface="+mn-ea"/>
                <a:cs typeface="+mn-cs"/>
              </a:rPr>
              <a:t> /* local variable definition */ </a:t>
            </a:r>
            <a:endParaRPr kumimoji="0" lang="en-US" sz="2000" b="1" i="0" u="none" strike="noStrike" kern="1200" cap="none" spc="0" normalizeH="0" baseline="0" noProof="0" dirty="0">
              <a:ln>
                <a:noFill/>
              </a:ln>
              <a:solidFill>
                <a:schemeClr val="accent3">
                  <a:lumMod val="50000"/>
                </a:schemeClr>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1" i="0" u="none" strike="noStrike" kern="1200" cap="none" spc="0" normalizeH="0" baseline="0" noProof="0" dirty="0" err="1">
                <a:ln>
                  <a:noFill/>
                </a:ln>
                <a:solidFill>
                  <a:srgbClr val="002060"/>
                </a:solidFill>
                <a:effectLst/>
                <a:uLnTx/>
                <a:uFillTx/>
                <a:latin typeface="+mn-lt"/>
                <a:ea typeface="+mn-ea"/>
                <a:cs typeface="+mn-cs"/>
              </a:rPr>
              <a:t>int</a:t>
            </a:r>
            <a:r>
              <a:rPr kumimoji="0" lang="en-US" sz="2000" b="1" i="0" u="none" strike="noStrike" kern="1200" cap="none" spc="0" normalizeH="0" baseline="0" noProof="0" dirty="0">
                <a:ln>
                  <a:noFill/>
                </a:ln>
                <a:solidFill>
                  <a:srgbClr val="002060"/>
                </a:solidFill>
                <a:effectLst/>
                <a:uLnTx/>
                <a:uFillTx/>
                <a:latin typeface="+mn-lt"/>
                <a:ea typeface="+mn-ea"/>
                <a:cs typeface="+mn-cs"/>
              </a:rPr>
              <a:t> a = 100;</a:t>
            </a:r>
            <a:endParaRPr kumimoji="0" lang="en-US" sz="2000" b="1"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1" i="0" u="none" strike="noStrike" kern="1200" cap="none" spc="0" normalizeH="0" baseline="0" noProof="0" dirty="0" err="1">
                <a:ln>
                  <a:noFill/>
                </a:ln>
                <a:solidFill>
                  <a:srgbClr val="002060"/>
                </a:solidFill>
                <a:effectLst/>
                <a:uLnTx/>
                <a:uFillTx/>
                <a:latin typeface="+mn-lt"/>
                <a:ea typeface="+mn-ea"/>
                <a:cs typeface="+mn-cs"/>
              </a:rPr>
              <a:t>int</a:t>
            </a:r>
            <a:r>
              <a:rPr kumimoji="0" lang="en-US" sz="2000" b="1" i="0" u="none" strike="noStrike" kern="1200" cap="none" spc="0" normalizeH="0" baseline="0" noProof="0" dirty="0">
                <a:ln>
                  <a:noFill/>
                </a:ln>
                <a:solidFill>
                  <a:srgbClr val="002060"/>
                </a:solidFill>
                <a:effectLst/>
                <a:uLnTx/>
                <a:uFillTx/>
                <a:latin typeface="+mn-lt"/>
                <a:ea typeface="+mn-ea"/>
                <a:cs typeface="+mn-cs"/>
              </a:rPr>
              <a:t> b = 200;</a:t>
            </a:r>
            <a:endParaRPr kumimoji="0" lang="en-US" sz="2000" b="1"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1" i="0" u="none" strike="noStrike" kern="1200" cap="none" spc="0" normalizeH="0" baseline="0" noProof="0" dirty="0" err="1">
                <a:ln>
                  <a:noFill/>
                </a:ln>
                <a:solidFill>
                  <a:srgbClr val="002060"/>
                </a:solidFill>
                <a:effectLst/>
                <a:uLnTx/>
                <a:uFillTx/>
                <a:latin typeface="+mn-lt"/>
                <a:ea typeface="+mn-ea"/>
                <a:cs typeface="+mn-cs"/>
              </a:rPr>
              <a:t>int</a:t>
            </a:r>
            <a:r>
              <a:rPr kumimoji="0" lang="en-US" sz="2000" b="1" i="0" u="none" strike="noStrike" kern="1200" cap="none" spc="0" normalizeH="0" baseline="0" noProof="0" dirty="0">
                <a:ln>
                  <a:noFill/>
                </a:ln>
                <a:solidFill>
                  <a:srgbClr val="002060"/>
                </a:solidFill>
                <a:effectLst/>
                <a:uLnTx/>
                <a:uFillTx/>
                <a:latin typeface="+mn-lt"/>
                <a:ea typeface="+mn-ea"/>
                <a:cs typeface="+mn-cs"/>
              </a:rPr>
              <a:t> ret; </a:t>
            </a:r>
            <a:endParaRPr kumimoji="0" lang="en-US" sz="2000" b="1"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1" i="0" u="none" strike="noStrike" kern="1200" cap="none" spc="0" normalizeH="0" baseline="0" noProof="0" dirty="0">
                <a:ln>
                  <a:noFill/>
                </a:ln>
                <a:solidFill>
                  <a:schemeClr val="accent3">
                    <a:lumMod val="50000"/>
                  </a:schemeClr>
                </a:solidFill>
                <a:effectLst/>
                <a:uLnTx/>
                <a:uFillTx/>
                <a:latin typeface="+mn-lt"/>
                <a:ea typeface="+mn-ea"/>
                <a:cs typeface="+mn-cs"/>
              </a:rPr>
              <a:t>/* calling a function to get max value */ </a:t>
            </a:r>
            <a:endParaRPr kumimoji="0" lang="en-US" sz="2000" b="1" i="0" u="none" strike="noStrike" kern="1200" cap="none" spc="0" normalizeH="0" baseline="0" noProof="0" dirty="0">
              <a:ln>
                <a:noFill/>
              </a:ln>
              <a:solidFill>
                <a:schemeClr val="accent3">
                  <a:lumMod val="50000"/>
                </a:schemeClr>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1" i="0" u="none" strike="noStrike" kern="1200" cap="none" spc="0" normalizeH="0" baseline="0" noProof="0" dirty="0">
                <a:ln>
                  <a:noFill/>
                </a:ln>
                <a:solidFill>
                  <a:srgbClr val="002060"/>
                </a:solidFill>
                <a:effectLst/>
                <a:uLnTx/>
                <a:uFillTx/>
                <a:latin typeface="+mn-lt"/>
                <a:ea typeface="+mn-ea"/>
                <a:cs typeface="+mn-cs"/>
              </a:rPr>
              <a:t>ret = max(a, b); </a:t>
            </a:r>
            <a:endParaRPr kumimoji="0" lang="en-US" sz="2000" b="1"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1" i="0" u="none" strike="noStrike" kern="1200" cap="none" spc="0" normalizeH="0" baseline="0" noProof="0" dirty="0" err="1">
                <a:ln>
                  <a:noFill/>
                </a:ln>
                <a:solidFill>
                  <a:srgbClr val="002060"/>
                </a:solidFill>
                <a:effectLst/>
                <a:uLnTx/>
                <a:uFillTx/>
                <a:latin typeface="+mn-lt"/>
                <a:ea typeface="+mn-ea"/>
                <a:cs typeface="+mn-cs"/>
              </a:rPr>
              <a:t>printf</a:t>
            </a:r>
            <a:r>
              <a:rPr kumimoji="0" lang="en-US" sz="2000" b="1" i="0" u="none" strike="noStrike" kern="1200" cap="none" spc="0" normalizeH="0" baseline="0" noProof="0" dirty="0">
                <a:ln>
                  <a:noFill/>
                </a:ln>
                <a:solidFill>
                  <a:srgbClr val="002060"/>
                </a:solidFill>
                <a:effectLst/>
                <a:uLnTx/>
                <a:uFillTx/>
                <a:latin typeface="+mn-lt"/>
                <a:ea typeface="+mn-ea"/>
                <a:cs typeface="+mn-cs"/>
              </a:rPr>
              <a:t>( "Max value is : %d\n", ret ); </a:t>
            </a:r>
            <a:endParaRPr kumimoji="0" lang="en-US" sz="2000" b="1"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1" i="0" u="none" strike="noStrike" kern="1200" cap="none" spc="0" normalizeH="0" baseline="0" noProof="0" dirty="0">
                <a:ln>
                  <a:noFill/>
                </a:ln>
                <a:solidFill>
                  <a:srgbClr val="002060"/>
                </a:solidFill>
                <a:effectLst/>
                <a:uLnTx/>
                <a:uFillTx/>
                <a:latin typeface="+mn-lt"/>
                <a:ea typeface="+mn-ea"/>
                <a:cs typeface="+mn-cs"/>
              </a:rPr>
              <a:t>return 0; } </a:t>
            </a:r>
            <a:endParaRPr kumimoji="0" lang="en-US" sz="2000" b="1"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en-US" sz="2000" b="1"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1" i="0" u="none" strike="noStrike" kern="1200" cap="none" spc="0" normalizeH="0" baseline="0" noProof="0" dirty="0">
                <a:ln>
                  <a:noFill/>
                </a:ln>
                <a:solidFill>
                  <a:schemeClr val="accent3">
                    <a:lumMod val="50000"/>
                  </a:schemeClr>
                </a:solidFill>
                <a:effectLst/>
                <a:uLnTx/>
                <a:uFillTx/>
                <a:latin typeface="+mn-lt"/>
                <a:ea typeface="+mn-ea"/>
                <a:cs typeface="+mn-cs"/>
              </a:rPr>
              <a:t>/* function body*/</a:t>
            </a:r>
            <a:endParaRPr kumimoji="0" lang="en-US" sz="2000" b="1" i="0" u="none" strike="noStrike" kern="1200" cap="none" spc="0" normalizeH="0" baseline="0" noProof="0" dirty="0">
              <a:ln>
                <a:noFill/>
              </a:ln>
              <a:solidFill>
                <a:schemeClr val="accent3">
                  <a:lumMod val="50000"/>
                </a:schemeClr>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1" i="0" u="none" strike="noStrike" kern="1200" cap="none" spc="0" normalizeH="0" baseline="0" noProof="0" dirty="0">
                <a:ln>
                  <a:noFill/>
                </a:ln>
                <a:solidFill>
                  <a:srgbClr val="002060"/>
                </a:solidFill>
                <a:effectLst/>
                <a:uLnTx/>
                <a:uFillTx/>
                <a:latin typeface="+mn-lt"/>
                <a:ea typeface="+mn-ea"/>
                <a:cs typeface="+mn-cs"/>
              </a:rPr>
              <a:t> </a:t>
            </a:r>
            <a:r>
              <a:rPr kumimoji="0" lang="en-US" sz="2000" b="1" i="0" u="none" strike="noStrike" kern="1200" cap="none" spc="0" normalizeH="0" baseline="0" noProof="0" dirty="0" err="1">
                <a:ln>
                  <a:noFill/>
                </a:ln>
                <a:solidFill>
                  <a:srgbClr val="002060"/>
                </a:solidFill>
                <a:effectLst/>
                <a:uLnTx/>
                <a:uFillTx/>
                <a:latin typeface="+mn-lt"/>
                <a:ea typeface="+mn-ea"/>
                <a:cs typeface="+mn-cs"/>
              </a:rPr>
              <a:t>int</a:t>
            </a:r>
            <a:r>
              <a:rPr kumimoji="0" lang="en-US" sz="2000" b="1" i="0" u="none" strike="noStrike" kern="1200" cap="none" spc="0" normalizeH="0" baseline="0" noProof="0" dirty="0">
                <a:ln>
                  <a:noFill/>
                </a:ln>
                <a:solidFill>
                  <a:srgbClr val="002060"/>
                </a:solidFill>
                <a:effectLst/>
                <a:uLnTx/>
                <a:uFillTx/>
                <a:latin typeface="+mn-lt"/>
                <a:ea typeface="+mn-ea"/>
                <a:cs typeface="+mn-cs"/>
              </a:rPr>
              <a:t> max(</a:t>
            </a:r>
            <a:r>
              <a:rPr kumimoji="0" lang="en-US" sz="2000" b="1" i="0" u="none" strike="noStrike" kern="1200" cap="none" spc="0" normalizeH="0" baseline="0" noProof="0" dirty="0" err="1">
                <a:ln>
                  <a:noFill/>
                </a:ln>
                <a:solidFill>
                  <a:srgbClr val="002060"/>
                </a:solidFill>
                <a:effectLst/>
                <a:uLnTx/>
                <a:uFillTx/>
                <a:latin typeface="+mn-lt"/>
                <a:ea typeface="+mn-ea"/>
                <a:cs typeface="+mn-cs"/>
              </a:rPr>
              <a:t>int</a:t>
            </a:r>
            <a:r>
              <a:rPr kumimoji="0" lang="en-US" sz="2000" b="1" i="0" u="none" strike="noStrike" kern="1200" cap="none" spc="0" normalizeH="0" baseline="0" noProof="0" dirty="0">
                <a:ln>
                  <a:noFill/>
                </a:ln>
                <a:solidFill>
                  <a:srgbClr val="002060"/>
                </a:solidFill>
                <a:effectLst/>
                <a:uLnTx/>
                <a:uFillTx/>
                <a:latin typeface="+mn-lt"/>
                <a:ea typeface="+mn-ea"/>
                <a:cs typeface="+mn-cs"/>
              </a:rPr>
              <a:t> num1, </a:t>
            </a:r>
            <a:r>
              <a:rPr kumimoji="0" lang="en-US" sz="2000" b="1" i="0" u="none" strike="noStrike" kern="1200" cap="none" spc="0" normalizeH="0" baseline="0" noProof="0" dirty="0" err="1">
                <a:ln>
                  <a:noFill/>
                </a:ln>
                <a:solidFill>
                  <a:srgbClr val="002060"/>
                </a:solidFill>
                <a:effectLst/>
                <a:uLnTx/>
                <a:uFillTx/>
                <a:latin typeface="+mn-lt"/>
                <a:ea typeface="+mn-ea"/>
                <a:cs typeface="+mn-cs"/>
              </a:rPr>
              <a:t>int</a:t>
            </a:r>
            <a:r>
              <a:rPr kumimoji="0" lang="en-US" sz="2000" b="1" i="0" u="none" strike="noStrike" kern="1200" cap="none" spc="0" normalizeH="0" baseline="0" noProof="0" dirty="0">
                <a:ln>
                  <a:noFill/>
                </a:ln>
                <a:solidFill>
                  <a:srgbClr val="002060"/>
                </a:solidFill>
                <a:effectLst/>
                <a:uLnTx/>
                <a:uFillTx/>
                <a:latin typeface="+mn-lt"/>
                <a:ea typeface="+mn-ea"/>
                <a:cs typeface="+mn-cs"/>
              </a:rPr>
              <a:t> num2) </a:t>
            </a:r>
            <a:endParaRPr kumimoji="0" lang="en-US" sz="2000" b="1"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1" i="0" u="none" strike="noStrike" kern="1200" cap="none" spc="0" normalizeH="0" baseline="0" noProof="0" dirty="0">
                <a:ln>
                  <a:noFill/>
                </a:ln>
                <a:solidFill>
                  <a:srgbClr val="002060"/>
                </a:solidFill>
                <a:effectLst/>
                <a:uLnTx/>
                <a:uFillTx/>
                <a:latin typeface="+mn-lt"/>
                <a:ea typeface="+mn-ea"/>
                <a:cs typeface="+mn-cs"/>
              </a:rPr>
              <a:t>{</a:t>
            </a:r>
            <a:r>
              <a:rPr kumimoji="0" lang="en-US" sz="2000" b="1" i="0" u="none" strike="noStrike" kern="1200" cap="none" spc="0" normalizeH="0" baseline="0" noProof="0" dirty="0">
                <a:ln>
                  <a:noFill/>
                </a:ln>
                <a:solidFill>
                  <a:schemeClr val="accent3">
                    <a:lumMod val="50000"/>
                  </a:schemeClr>
                </a:solidFill>
                <a:effectLst/>
                <a:uLnTx/>
                <a:uFillTx/>
                <a:latin typeface="+mn-lt"/>
                <a:ea typeface="+mn-ea"/>
                <a:cs typeface="+mn-cs"/>
              </a:rPr>
              <a:t> /* local variable declaration */ </a:t>
            </a:r>
            <a:endParaRPr kumimoji="0" lang="en-US" sz="2000" b="1" i="0" u="none" strike="noStrike" kern="1200" cap="none" spc="0" normalizeH="0" baseline="0" noProof="0" dirty="0">
              <a:ln>
                <a:noFill/>
              </a:ln>
              <a:solidFill>
                <a:schemeClr val="accent3">
                  <a:lumMod val="50000"/>
                </a:schemeClr>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1" i="0" u="none" strike="noStrike" kern="1200" cap="none" spc="0" normalizeH="0" baseline="0" noProof="0" dirty="0" err="1">
                <a:ln>
                  <a:noFill/>
                </a:ln>
                <a:solidFill>
                  <a:srgbClr val="002060"/>
                </a:solidFill>
                <a:effectLst/>
                <a:uLnTx/>
                <a:uFillTx/>
                <a:latin typeface="+mn-lt"/>
                <a:ea typeface="+mn-ea"/>
                <a:cs typeface="+mn-cs"/>
              </a:rPr>
              <a:t>int</a:t>
            </a:r>
            <a:r>
              <a:rPr kumimoji="0" lang="en-US" sz="2000" b="1" i="0" u="none" strike="noStrike" kern="1200" cap="none" spc="0" normalizeH="0" baseline="0" noProof="0" dirty="0">
                <a:ln>
                  <a:noFill/>
                </a:ln>
                <a:solidFill>
                  <a:srgbClr val="002060"/>
                </a:solidFill>
                <a:effectLst/>
                <a:uLnTx/>
                <a:uFillTx/>
                <a:latin typeface="+mn-lt"/>
                <a:ea typeface="+mn-ea"/>
                <a:cs typeface="+mn-cs"/>
              </a:rPr>
              <a:t> result; </a:t>
            </a:r>
            <a:endParaRPr kumimoji="0" lang="en-US" sz="2000" b="1"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pt-BR" sz="2000" b="1" i="0" u="none" strike="noStrike" kern="1200" cap="none" spc="0" normalizeH="0" baseline="0" noProof="0" dirty="0">
                <a:ln>
                  <a:noFill/>
                </a:ln>
                <a:solidFill>
                  <a:srgbClr val="002060"/>
                </a:solidFill>
                <a:effectLst/>
                <a:uLnTx/>
                <a:uFillTx/>
                <a:latin typeface="+mn-lt"/>
                <a:ea typeface="+mn-ea"/>
                <a:cs typeface="+mn-cs"/>
              </a:rPr>
              <a:t>if (num1 &gt; num2)</a:t>
            </a:r>
            <a:endParaRPr kumimoji="0" lang="pt-BR" sz="2000" b="1"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pt-BR" sz="2000" b="1" i="0" u="none" strike="noStrike" kern="1200" cap="none" spc="0" normalizeH="0" baseline="0" noProof="0" dirty="0">
                <a:ln>
                  <a:noFill/>
                </a:ln>
                <a:solidFill>
                  <a:srgbClr val="002060"/>
                </a:solidFill>
                <a:effectLst/>
                <a:uLnTx/>
                <a:uFillTx/>
                <a:latin typeface="+mn-lt"/>
                <a:ea typeface="+mn-ea"/>
                <a:cs typeface="+mn-cs"/>
              </a:rPr>
              <a:t>	 result = num1; </a:t>
            </a:r>
            <a:endParaRPr kumimoji="0" lang="pt-BR" sz="2000" b="1"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pt-BR" sz="2000" b="1" i="0" u="none" strike="noStrike" kern="1200" cap="none" spc="0" normalizeH="0" baseline="0" noProof="0" dirty="0">
                <a:ln>
                  <a:noFill/>
                </a:ln>
                <a:solidFill>
                  <a:srgbClr val="002060"/>
                </a:solidFill>
                <a:effectLst/>
                <a:uLnTx/>
                <a:uFillTx/>
                <a:latin typeface="+mn-lt"/>
                <a:ea typeface="+mn-ea"/>
                <a:cs typeface="+mn-cs"/>
              </a:rPr>
              <a:t>else </a:t>
            </a:r>
            <a:endParaRPr kumimoji="0" lang="pt-BR" sz="2000" b="1"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pt-BR" sz="2000" b="1" i="0" u="none" strike="noStrike" kern="1200" cap="none" spc="0" normalizeH="0" baseline="0" noProof="0" dirty="0">
                <a:ln>
                  <a:noFill/>
                </a:ln>
                <a:solidFill>
                  <a:srgbClr val="002060"/>
                </a:solidFill>
                <a:effectLst/>
                <a:uLnTx/>
                <a:uFillTx/>
                <a:latin typeface="+mn-lt"/>
                <a:ea typeface="+mn-ea"/>
                <a:cs typeface="+mn-cs"/>
              </a:rPr>
              <a:t>	result = num2; </a:t>
            </a:r>
            <a:endParaRPr kumimoji="0" lang="pt-BR" sz="2000" b="1"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pt-BR" sz="2000" b="1" i="0" u="none" strike="noStrike" kern="1200" cap="none" spc="0" normalizeH="0" baseline="0" noProof="0" dirty="0">
                <a:ln>
                  <a:noFill/>
                </a:ln>
                <a:solidFill>
                  <a:srgbClr val="002060"/>
                </a:solidFill>
                <a:effectLst/>
                <a:uLnTx/>
                <a:uFillTx/>
                <a:latin typeface="+mn-lt"/>
                <a:ea typeface="+mn-ea"/>
                <a:cs typeface="+mn-cs"/>
              </a:rPr>
              <a:t>return result; }</a:t>
            </a:r>
            <a:endParaRPr kumimoji="0" lang="en-US" sz="2000" b="1" i="0" u="none" strike="noStrike" kern="1200" cap="none" spc="0" normalizeH="0" baseline="0" noProof="0" dirty="0">
              <a:ln>
                <a:noFill/>
              </a:ln>
              <a:solidFill>
                <a:schemeClr val="lt1"/>
              </a:solidFill>
              <a:effectLst/>
              <a:uLnTx/>
              <a:uFillTx/>
              <a:latin typeface="+mn-lt"/>
              <a:ea typeface="+mn-ea"/>
              <a:cs typeface="+mn-cs"/>
            </a:endParaRPr>
          </a:p>
        </p:txBody>
      </p:sp>
      <p:sp>
        <p:nvSpPr>
          <p:cNvPr id="7" name="Rectangle 6"/>
          <p:cNvSpPr/>
          <p:nvPr/>
        </p:nvSpPr>
        <p:spPr>
          <a:xfrm>
            <a:off x="8229599" y="-5"/>
            <a:ext cx="533400" cy="37337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27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2000" b="1" i="0" u="none" strike="noStrike" kern="1200" cap="none" spc="0" normalizeH="0" baseline="0" noProof="0" dirty="0">
                <a:ln>
                  <a:noFill/>
                </a:ln>
                <a:solidFill>
                  <a:schemeClr val="lt1"/>
                </a:solidFill>
                <a:effectLst/>
                <a:uLnTx/>
                <a:uFillTx/>
                <a:latin typeface="+mn-lt"/>
                <a:ea typeface="+mn-ea"/>
                <a:cs typeface="+mn-cs"/>
              </a:rPr>
              <a:t>Main</a:t>
            </a:r>
            <a:endParaRPr kumimoji="0" lang="en-US" sz="2000" b="1" i="0" u="none" strike="noStrike" kern="1200" cap="none" spc="0" normalizeH="0" baseline="0" noProof="0" dirty="0">
              <a:ln>
                <a:noFill/>
              </a:ln>
              <a:solidFill>
                <a:schemeClr val="lt1"/>
              </a:solidFill>
              <a:effectLst/>
              <a:uLnTx/>
              <a:uFillTx/>
              <a:latin typeface="+mn-lt"/>
              <a:ea typeface="+mn-ea"/>
              <a:cs typeface="+mn-cs"/>
            </a:endParaRPr>
          </a:p>
        </p:txBody>
      </p:sp>
      <p:sp>
        <p:nvSpPr>
          <p:cNvPr id="8" name="Rectangle 7"/>
          <p:cNvSpPr/>
          <p:nvPr/>
        </p:nvSpPr>
        <p:spPr>
          <a:xfrm>
            <a:off x="8229599" y="4114799"/>
            <a:ext cx="533400" cy="2438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27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2000" b="1" i="0" u="none" strike="noStrike" kern="1200" cap="none" spc="0" normalizeH="0" baseline="0" noProof="0" dirty="0">
                <a:ln>
                  <a:noFill/>
                </a:ln>
                <a:solidFill>
                  <a:schemeClr val="lt1"/>
                </a:solidFill>
                <a:effectLst/>
                <a:uLnTx/>
                <a:uFillTx/>
                <a:latin typeface="+mn-lt"/>
                <a:ea typeface="+mn-ea"/>
                <a:cs typeface="+mn-cs"/>
              </a:rPr>
              <a:t>Function Body</a:t>
            </a:r>
            <a:endParaRPr kumimoji="0" lang="en-US" sz="2000" b="1" i="0" u="none" strike="noStrike" kern="1200" cap="none" spc="0" normalizeH="0" baseline="0" noProof="0" dirty="0">
              <a:ln>
                <a:noFill/>
              </a:ln>
              <a:solidFill>
                <a:schemeClr val="lt1"/>
              </a:solidFill>
              <a:effectLst/>
              <a:uLnTx/>
              <a:uFillTx/>
              <a:latin typeface="+mn-lt"/>
              <a:ea typeface="+mn-ea"/>
              <a:cs typeface="+mn-cs"/>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
  <a:themeElements>
    <a:clrScheme name="Custom 4">
      <a:dk1>
        <a:srgbClr val="217435"/>
      </a:dk1>
      <a:lt1>
        <a:sysClr val="window" lastClr="FFFFFF"/>
      </a:lt1>
      <a:dk2>
        <a:srgbClr val="5BD078"/>
      </a:dk2>
      <a:lt2>
        <a:srgbClr val="C6E7FC"/>
      </a:lt2>
      <a:accent1>
        <a:srgbClr val="217435"/>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Aspect">
  <a:themeElements>
    <a:clrScheme name="Custom 4">
      <a:dk1>
        <a:srgbClr val="217435"/>
      </a:dk1>
      <a:lt1>
        <a:sysClr val="window" lastClr="FFFFFF"/>
      </a:lt1>
      <a:dk2>
        <a:srgbClr val="5BD078"/>
      </a:dk2>
      <a:lt2>
        <a:srgbClr val="C6E7FC"/>
      </a:lt2>
      <a:accent1>
        <a:srgbClr val="217435"/>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21845</Words>
  <Application>WPS Presentation</Application>
  <PresentationFormat>On-screen Show (4:3)</PresentationFormat>
  <Paragraphs>1082</Paragraphs>
  <Slides>63</Slides>
  <Notes>1</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63</vt:i4>
      </vt:variant>
    </vt:vector>
  </HeadingPairs>
  <TitlesOfParts>
    <vt:vector size="76" baseType="lpstr">
      <vt:lpstr>Arial</vt:lpstr>
      <vt:lpstr>SimSun</vt:lpstr>
      <vt:lpstr>Wingdings</vt:lpstr>
      <vt:lpstr>Verdana</vt:lpstr>
      <vt:lpstr>Wingdings 2</vt:lpstr>
      <vt:lpstr>Verdana</vt:lpstr>
      <vt:lpstr>Wingdings 2</vt:lpstr>
      <vt:lpstr>Microsoft YaHei</vt:lpstr>
      <vt:lpstr>Arial Unicode MS</vt:lpstr>
      <vt:lpstr>Calibri</vt:lpstr>
      <vt:lpstr>Franklin Gothic Medium</vt:lpstr>
      <vt:lpstr>Aspect</vt:lpstr>
      <vt:lpstr>1_Aspect</vt:lpstr>
      <vt:lpstr>Functions</vt:lpstr>
      <vt:lpstr>Introduction </vt:lpstr>
      <vt:lpstr>Why are Functions Needed?</vt:lpstr>
      <vt:lpstr>PowerPoint 演示文稿</vt:lpstr>
      <vt:lpstr>Function declaration an definition</vt:lpstr>
      <vt:lpstr>Function Prototype Declaration</vt:lpstr>
      <vt:lpstr>PowerPoint 演示文稿</vt:lpstr>
      <vt:lpstr>Function Example</vt:lpstr>
      <vt:lpstr>PowerPoint 演示文稿</vt:lpstr>
      <vt:lpstr>Actual and Formal parameters</vt:lpstr>
      <vt:lpstr> </vt:lpstr>
      <vt:lpstr>Rules for Parameters</vt:lpstr>
      <vt:lpstr>Calling a function</vt:lpstr>
      <vt:lpstr>Call by Value Mechanism</vt:lpstr>
      <vt:lpstr>An Example of Call by value Mechanism:</vt:lpstr>
      <vt:lpstr>Function Example : Factorial</vt:lpstr>
      <vt:lpstr>PowerPoint 演示文稿</vt:lpstr>
      <vt:lpstr>WAP to swap the values of two variables by using a suitable user defined function (say SWAP) for it. </vt:lpstr>
      <vt:lpstr>PowerPoint 演示文稿</vt:lpstr>
      <vt:lpstr>PowerPoint 演示文稿</vt:lpstr>
      <vt:lpstr>INPUT/OUTPUT</vt:lpstr>
      <vt:lpstr>Palindrome</vt:lpstr>
      <vt:lpstr>Palindrome</vt:lpstr>
      <vt:lpstr>Passing Arrays to Functions</vt:lpstr>
      <vt:lpstr>calculate the sum of all the integers stored in the array.</vt:lpstr>
      <vt:lpstr>INPUT/OUTPUT</vt:lpstr>
      <vt:lpstr>PowerPoint 演示文稿</vt:lpstr>
      <vt:lpstr>Search an element within array using function</vt:lpstr>
      <vt:lpstr>PowerPoint 演示文稿</vt:lpstr>
      <vt:lpstr>INPUT/OUTPUT </vt:lpstr>
      <vt:lpstr>PowerPoint 演示文稿</vt:lpstr>
      <vt:lpstr>INPUT/OUTPUT </vt:lpstr>
      <vt:lpstr>PowerPoint 演示文稿</vt:lpstr>
      <vt:lpstr>PowerPoint 演示文稿</vt:lpstr>
      <vt:lpstr>PowerPoint 演示文稿</vt:lpstr>
      <vt:lpstr>PowerPoint 演示文稿</vt:lpstr>
      <vt:lpstr>Scope Rules</vt:lpstr>
      <vt:lpstr>PowerPoint 演示文稿</vt:lpstr>
      <vt:lpstr>PowerPoint 演示文稿</vt:lpstr>
      <vt:lpstr>PowerPoint 演示文稿</vt:lpstr>
      <vt:lpstr>PowerPoint 演示文稿</vt:lpstr>
      <vt:lpstr>  Initializing Local and Global Variables </vt:lpstr>
      <vt:lpstr>Scope Rules</vt:lpstr>
      <vt:lpstr>Storage Classes</vt:lpstr>
      <vt:lpstr>Storage Class Specifiers for Functions</vt:lpstr>
      <vt:lpstr>Recursion</vt:lpstr>
      <vt:lpstr>PowerPoint 演示文稿</vt:lpstr>
      <vt:lpstr>PowerPoint 演示文稿</vt:lpstr>
      <vt:lpstr>PowerPoint 演示文稿</vt:lpstr>
      <vt:lpstr>PowerPoint 演示文稿</vt:lpstr>
      <vt:lpstr>What is needed for implementing recursion?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Searching</vt:lpstr>
      <vt:lpstr>Sequential Search</vt:lpstr>
      <vt:lpstr>Binary Search</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Function</dc:title>
  <dc:creator>MS.Khurshid@oup.com</dc:creator>
  <cp:lastModifiedBy>Krishna Chakravarty</cp:lastModifiedBy>
  <cp:revision>157</cp:revision>
  <dcterms:created xsi:type="dcterms:W3CDTF">2006-08-16T00:00:00Z</dcterms:created>
  <dcterms:modified xsi:type="dcterms:W3CDTF">2021-12-16T03:33:47Z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1033-11.2.0.10382</vt:lpwstr>
  </property>
  <property fmtid="{D5CDD505-2E9C-101B-9397-08002B2CF9AE}" pid="3" name="ICV">
    <vt:lpwstr>4FEFD19847284F08822EE2B55D79E81E</vt:lpwstr>
  </property>
</Properties>
</file>