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300" r:id="rId4"/>
    <p:sldId id="258" r:id="rId5"/>
    <p:sldId id="257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2" r:id="rId19"/>
    <p:sldId id="273" r:id="rId21"/>
    <p:sldId id="274" r:id="rId22"/>
    <p:sldId id="276" r:id="rId23"/>
    <p:sldId id="275" r:id="rId24"/>
    <p:sldId id="277" r:id="rId25"/>
    <p:sldId id="278" r:id="rId26"/>
    <p:sldId id="356" r:id="rId27"/>
    <p:sldId id="301" r:id="rId28"/>
    <p:sldId id="302" r:id="rId29"/>
    <p:sldId id="279" r:id="rId30"/>
    <p:sldId id="303" r:id="rId31"/>
    <p:sldId id="280" r:id="rId32"/>
    <p:sldId id="281" r:id="rId33"/>
    <p:sldId id="304" r:id="rId34"/>
    <p:sldId id="282" r:id="rId35"/>
    <p:sldId id="283" r:id="rId36"/>
    <p:sldId id="284" r:id="rId37"/>
    <p:sldId id="285" r:id="rId38"/>
    <p:sldId id="305" r:id="rId39"/>
    <p:sldId id="421" r:id="rId40"/>
    <p:sldId id="306" r:id="rId41"/>
    <p:sldId id="286" r:id="rId42"/>
    <p:sldId id="287" r:id="rId43"/>
    <p:sldId id="422" r:id="rId44"/>
    <p:sldId id="288" r:id="rId45"/>
    <p:sldId id="309" r:id="rId46"/>
    <p:sldId id="308" r:id="rId47"/>
    <p:sldId id="307" r:id="rId48"/>
    <p:sldId id="289" r:id="rId49"/>
    <p:sldId id="290" r:id="rId50"/>
    <p:sldId id="312" r:id="rId51"/>
    <p:sldId id="292" r:id="rId52"/>
    <p:sldId id="311" r:id="rId53"/>
    <p:sldId id="294" r:id="rId54"/>
    <p:sldId id="315" r:id="rId55"/>
    <p:sldId id="295" r:id="rId56"/>
    <p:sldId id="316" r:id="rId57"/>
    <p:sldId id="317" r:id="rId58"/>
    <p:sldId id="314" r:id="rId59"/>
    <p:sldId id="313" r:id="rId60"/>
    <p:sldId id="296" r:id="rId61"/>
    <p:sldId id="297" r:id="rId62"/>
    <p:sldId id="391" r:id="rId63"/>
    <p:sldId id="392" r:id="rId64"/>
    <p:sldId id="393" r:id="rId65"/>
    <p:sldId id="394" r:id="rId66"/>
    <p:sldId id="402" r:id="rId67"/>
    <p:sldId id="409" r:id="rId68"/>
    <p:sldId id="403" r:id="rId69"/>
    <p:sldId id="397" r:id="rId70"/>
    <p:sldId id="406" r:id="rId71"/>
    <p:sldId id="398" r:id="rId72"/>
    <p:sldId id="405" r:id="rId73"/>
    <p:sldId id="399" r:id="rId74"/>
    <p:sldId id="407" r:id="rId75"/>
    <p:sldId id="400" r:id="rId76"/>
    <p:sldId id="408" r:id="rId77"/>
    <p:sldId id="404" r:id="rId78"/>
    <p:sldId id="298" r:id="rId7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99FF"/>
    <a:srgbClr val="CC0000"/>
    <a:srgbClr val="CC00FF"/>
    <a:srgbClr val="9999FF"/>
    <a:srgbClr val="FFFF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30"/>
    <p:restoredTop sz="96636"/>
  </p:normalViewPr>
  <p:slideViewPr>
    <p:cSldViewPr showGuides="1"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F380B-0CFF-467E-B319-B9FF3B3DA974}" type="doc">
      <dgm:prSet loTypeId="list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EE154EC4-52ED-41B2-9A5D-01720DE97B6A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sz="28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Selection Statements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3CE288C-5325-4760-9F81-75A4502C253F}" cxnId="{5DC2A19A-FCE1-49E4-AB9C-E925D8A7D309}" type="parTrans">
      <dgm:prSet/>
      <dgm:spPr/>
      <dgm:t>
        <a:bodyPr/>
        <a:lstStyle/>
        <a:p>
          <a:endParaRPr lang="en-US"/>
        </a:p>
      </dgm:t>
    </dgm:pt>
    <dgm:pt modelId="{54E05C4E-5174-4A98-ABA0-31ECBDB68327}" cxnId="{5DC2A19A-FCE1-49E4-AB9C-E925D8A7D309}" type="sibTrans">
      <dgm:prSet/>
      <dgm:spPr/>
      <dgm:t>
        <a:bodyPr/>
        <a:lstStyle/>
        <a:p>
          <a:endParaRPr lang="en-US"/>
        </a:p>
      </dgm:t>
    </dgm:pt>
    <dgm:pt modelId="{C44425C8-D113-461E-8B03-6B8FA9C0D35A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if</a:t>
          </a:r>
          <a:endParaRPr lang="en-US" sz="2800" dirty="0">
            <a:latin typeface="Cambria" panose="02040503050406030204" pitchFamily="18" charset="0"/>
          </a:endParaRPr>
        </a:p>
      </dgm:t>
    </dgm:pt>
    <dgm:pt modelId="{900B85FC-EF7F-4390-8D92-A1387A122159}" cxnId="{F63ACA29-3240-4B02-8078-2E7F4A5750A9}" type="parTrans">
      <dgm:prSet/>
      <dgm:spPr/>
      <dgm:t>
        <a:bodyPr/>
        <a:lstStyle/>
        <a:p>
          <a:endParaRPr lang="en-US"/>
        </a:p>
      </dgm:t>
    </dgm:pt>
    <dgm:pt modelId="{BBCAE7EA-F968-4C90-ACDE-F67ADA682131}" cxnId="{F63ACA29-3240-4B02-8078-2E7F4A5750A9}" type="sibTrans">
      <dgm:prSet/>
      <dgm:spPr/>
      <dgm:t>
        <a:bodyPr/>
        <a:lstStyle/>
        <a:p>
          <a:endParaRPr lang="en-US"/>
        </a:p>
      </dgm:t>
    </dgm:pt>
    <dgm:pt modelId="{7427A64F-17E7-49FD-AD28-1229B87977B7}">
      <dgm:prSet phldrT="[Text]" custT="1"/>
      <dgm:spPr/>
      <dgm:t>
        <a:bodyPr/>
        <a:lstStyle/>
        <a:p>
          <a:endParaRPr lang="en-US" sz="2800" dirty="0">
            <a:latin typeface="Cambria" panose="02040503050406030204" pitchFamily="18" charset="0"/>
          </a:endParaRPr>
        </a:p>
      </dgm:t>
    </dgm:pt>
    <dgm:pt modelId="{202D26CC-B1C1-4632-89C8-94ACC5B0BB70}" cxnId="{CC4D0049-759D-4308-8D34-3C14DD3CF7FA}" type="parTrans">
      <dgm:prSet/>
      <dgm:spPr/>
      <dgm:t>
        <a:bodyPr/>
        <a:lstStyle/>
        <a:p>
          <a:endParaRPr lang="en-US"/>
        </a:p>
      </dgm:t>
    </dgm:pt>
    <dgm:pt modelId="{C940BA97-A881-4D5C-A59F-9F8D1EC1A744}" cxnId="{CC4D0049-759D-4308-8D34-3C14DD3CF7FA}" type="sibTrans">
      <dgm:prSet/>
      <dgm:spPr/>
      <dgm:t>
        <a:bodyPr/>
        <a:lstStyle/>
        <a:p>
          <a:endParaRPr lang="en-US"/>
        </a:p>
      </dgm:t>
    </dgm:pt>
    <dgm:pt modelId="{505B0129-4EFB-4F35-AD50-72FC5E787760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if-else</a:t>
          </a:r>
          <a:endParaRPr lang="en-US" sz="2800" dirty="0">
            <a:latin typeface="Cambria" panose="02040503050406030204" pitchFamily="18" charset="0"/>
          </a:endParaRPr>
        </a:p>
      </dgm:t>
    </dgm:pt>
    <dgm:pt modelId="{BBA82AC9-0453-493F-B0C9-67D12BAE543E}" cxnId="{A83E19C2-282F-4203-9288-327471D9748C}" type="parTrans">
      <dgm:prSet/>
      <dgm:spPr/>
      <dgm:t>
        <a:bodyPr/>
        <a:lstStyle/>
        <a:p>
          <a:endParaRPr lang="en-US"/>
        </a:p>
      </dgm:t>
    </dgm:pt>
    <dgm:pt modelId="{C7285AD2-02BA-4C14-A096-62B63488B8E6}" cxnId="{A83E19C2-282F-4203-9288-327471D9748C}" type="sibTrans">
      <dgm:prSet/>
      <dgm:spPr/>
      <dgm:t>
        <a:bodyPr/>
        <a:lstStyle/>
        <a:p>
          <a:endParaRPr lang="en-US"/>
        </a:p>
      </dgm:t>
    </dgm:pt>
    <dgm:pt modelId="{CCE6CF7A-9506-43D8-9A90-FBFE96719E89}">
      <dgm:prSet phldrT="[Text]" custT="1"/>
      <dgm:spPr/>
      <dgm:t>
        <a:bodyPr/>
        <a:lstStyle/>
        <a:p>
          <a:endParaRPr lang="en-US" sz="2800" dirty="0">
            <a:latin typeface="Cambria" panose="02040503050406030204" pitchFamily="18" charset="0"/>
          </a:endParaRPr>
        </a:p>
      </dgm:t>
    </dgm:pt>
    <dgm:pt modelId="{3C35897F-FC2D-4A33-A07D-7A6D7B87ED9D}" cxnId="{8AFF2281-85A4-436E-915D-610775BE2B44}" type="parTrans">
      <dgm:prSet/>
      <dgm:spPr/>
      <dgm:t>
        <a:bodyPr/>
        <a:lstStyle/>
        <a:p>
          <a:endParaRPr lang="en-US"/>
        </a:p>
      </dgm:t>
    </dgm:pt>
    <dgm:pt modelId="{66ABE835-E539-465B-9FBC-A41F4BF90E34}" cxnId="{8AFF2281-85A4-436E-915D-610775BE2B44}" type="sibTrans">
      <dgm:prSet/>
      <dgm:spPr/>
      <dgm:t>
        <a:bodyPr/>
        <a:lstStyle/>
        <a:p>
          <a:endParaRPr lang="en-US"/>
        </a:p>
      </dgm:t>
    </dgm:pt>
    <dgm:pt modelId="{41B53244-591F-4CD0-ACBC-86C74CAD8348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switch</a:t>
          </a:r>
          <a:endParaRPr lang="en-US" sz="2800" dirty="0">
            <a:latin typeface="Cambria" panose="02040503050406030204" pitchFamily="18" charset="0"/>
          </a:endParaRPr>
        </a:p>
      </dgm:t>
    </dgm:pt>
    <dgm:pt modelId="{8099A5D6-0E94-465E-A1AF-72FE99F031FF}" cxnId="{302B3EBF-9DA3-448F-B571-128AB3EF962B}" type="parTrans">
      <dgm:prSet/>
      <dgm:spPr/>
      <dgm:t>
        <a:bodyPr/>
        <a:lstStyle/>
        <a:p>
          <a:endParaRPr lang="en-US"/>
        </a:p>
      </dgm:t>
    </dgm:pt>
    <dgm:pt modelId="{B54F41BA-04BA-4936-8228-9402A397C1B8}" cxnId="{302B3EBF-9DA3-448F-B571-128AB3EF962B}" type="sibTrans">
      <dgm:prSet/>
      <dgm:spPr/>
      <dgm:t>
        <a:bodyPr/>
        <a:lstStyle/>
        <a:p>
          <a:endParaRPr lang="en-US"/>
        </a:p>
      </dgm:t>
    </dgm:pt>
    <dgm:pt modelId="{ADB73D71-B106-4F2C-83C3-A756AF151D70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sz="28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Iteration Statements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FE3CEC-06E6-4C79-A01D-22EBC62C25F3}" cxnId="{93F1ED0D-46D3-441A-BFFE-EAB92287EFCB}" type="parTrans">
      <dgm:prSet/>
      <dgm:spPr/>
      <dgm:t>
        <a:bodyPr/>
        <a:lstStyle/>
        <a:p>
          <a:endParaRPr lang="en-US"/>
        </a:p>
      </dgm:t>
    </dgm:pt>
    <dgm:pt modelId="{17E59F7E-B351-41CF-99A2-83B7D7AB3BF5}" cxnId="{93F1ED0D-46D3-441A-BFFE-EAB92287EFCB}" type="sibTrans">
      <dgm:prSet/>
      <dgm:spPr/>
      <dgm:t>
        <a:bodyPr/>
        <a:lstStyle/>
        <a:p>
          <a:endParaRPr lang="en-US"/>
        </a:p>
      </dgm:t>
    </dgm:pt>
    <dgm:pt modelId="{4071C9C9-B508-4407-8A2B-393B260764AE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for</a:t>
          </a:r>
          <a:endParaRPr lang="en-US" sz="2800" dirty="0">
            <a:latin typeface="Cambria" panose="02040503050406030204" pitchFamily="18" charset="0"/>
          </a:endParaRPr>
        </a:p>
      </dgm:t>
    </dgm:pt>
    <dgm:pt modelId="{7D865E15-6FEE-4673-BE99-219886066C52}" cxnId="{4D6EFD23-DA42-43D7-987D-D17C426DE419}" type="parTrans">
      <dgm:prSet/>
      <dgm:spPr/>
      <dgm:t>
        <a:bodyPr/>
        <a:lstStyle/>
        <a:p>
          <a:endParaRPr lang="en-US"/>
        </a:p>
      </dgm:t>
    </dgm:pt>
    <dgm:pt modelId="{65D573CD-6F36-46B2-B5D2-6DA0EAE93851}" cxnId="{4D6EFD23-DA42-43D7-987D-D17C426DE419}" type="sibTrans">
      <dgm:prSet/>
      <dgm:spPr/>
      <dgm:t>
        <a:bodyPr/>
        <a:lstStyle/>
        <a:p>
          <a:endParaRPr lang="en-US"/>
        </a:p>
      </dgm:t>
    </dgm:pt>
    <dgm:pt modelId="{41036312-D83F-494C-AAC1-2EDA72322B0A}">
      <dgm:prSet phldrT="[Text]" custT="1"/>
      <dgm:spPr/>
      <dgm:t>
        <a:bodyPr/>
        <a:lstStyle/>
        <a:p>
          <a:endParaRPr lang="en-US" sz="2800" dirty="0">
            <a:latin typeface="Cambria" panose="02040503050406030204" pitchFamily="18" charset="0"/>
          </a:endParaRPr>
        </a:p>
      </dgm:t>
    </dgm:pt>
    <dgm:pt modelId="{0CDFCA42-E0EC-4D2A-A6BE-7626E44E9AB5}" cxnId="{7800BEFF-C2AB-4326-B85F-E8005C514DFF}" type="parTrans">
      <dgm:prSet/>
      <dgm:spPr/>
      <dgm:t>
        <a:bodyPr/>
        <a:lstStyle/>
        <a:p>
          <a:endParaRPr lang="en-US"/>
        </a:p>
      </dgm:t>
    </dgm:pt>
    <dgm:pt modelId="{D9757ADA-5356-4F5B-973C-7F23C22C1E57}" cxnId="{7800BEFF-C2AB-4326-B85F-E8005C514DFF}" type="sibTrans">
      <dgm:prSet/>
      <dgm:spPr/>
      <dgm:t>
        <a:bodyPr/>
        <a:lstStyle/>
        <a:p>
          <a:endParaRPr lang="en-US"/>
        </a:p>
      </dgm:t>
    </dgm:pt>
    <dgm:pt modelId="{0D23BF78-2703-457B-A0A6-D680A11BDC2E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while</a:t>
          </a:r>
          <a:endParaRPr lang="en-US" sz="2800" dirty="0">
            <a:latin typeface="Cambria" panose="02040503050406030204" pitchFamily="18" charset="0"/>
          </a:endParaRPr>
        </a:p>
      </dgm:t>
    </dgm:pt>
    <dgm:pt modelId="{A5CFFAB9-CAEA-4281-82AC-190628DFF0D8}" cxnId="{B6711948-C3CA-4F89-B14B-BF7CB9B68307}" type="parTrans">
      <dgm:prSet/>
      <dgm:spPr/>
      <dgm:t>
        <a:bodyPr/>
        <a:lstStyle/>
        <a:p>
          <a:endParaRPr lang="en-US"/>
        </a:p>
      </dgm:t>
    </dgm:pt>
    <dgm:pt modelId="{437C2736-A594-4FDC-ADA2-8CD76B32AC6A}" cxnId="{B6711948-C3CA-4F89-B14B-BF7CB9B68307}" type="sibTrans">
      <dgm:prSet/>
      <dgm:spPr/>
      <dgm:t>
        <a:bodyPr/>
        <a:lstStyle/>
        <a:p>
          <a:endParaRPr lang="en-US"/>
        </a:p>
      </dgm:t>
    </dgm:pt>
    <dgm:pt modelId="{BF591430-258F-451C-90AA-C6BE7FB820C1}">
      <dgm:prSet phldrT="[Text]" custT="1"/>
      <dgm:spPr/>
      <dgm:t>
        <a:bodyPr/>
        <a:lstStyle/>
        <a:p>
          <a:endParaRPr lang="en-US" sz="2800" dirty="0">
            <a:latin typeface="Cambria" panose="02040503050406030204" pitchFamily="18" charset="0"/>
          </a:endParaRPr>
        </a:p>
      </dgm:t>
    </dgm:pt>
    <dgm:pt modelId="{B2346E2F-5F10-4319-9E59-E7C80C054046}" cxnId="{554ECF2D-308A-4CE3-B8EB-20AB253B60D1}" type="parTrans">
      <dgm:prSet/>
      <dgm:spPr/>
      <dgm:t>
        <a:bodyPr/>
        <a:lstStyle/>
        <a:p>
          <a:endParaRPr lang="en-US"/>
        </a:p>
      </dgm:t>
    </dgm:pt>
    <dgm:pt modelId="{931A320E-406E-4C17-83F8-AAB0A3BD8D5F}" cxnId="{554ECF2D-308A-4CE3-B8EB-20AB253B60D1}" type="sibTrans">
      <dgm:prSet/>
      <dgm:spPr/>
      <dgm:t>
        <a:bodyPr/>
        <a:lstStyle/>
        <a:p>
          <a:endParaRPr lang="en-US"/>
        </a:p>
      </dgm:t>
    </dgm:pt>
    <dgm:pt modelId="{3E6CD81D-840C-4BB9-A4D1-F6666D7CDA2F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do-while</a:t>
          </a:r>
          <a:endParaRPr lang="en-US" sz="2800" dirty="0">
            <a:latin typeface="Cambria" panose="02040503050406030204" pitchFamily="18" charset="0"/>
          </a:endParaRPr>
        </a:p>
      </dgm:t>
    </dgm:pt>
    <dgm:pt modelId="{E8FD5ECB-2588-491D-B24D-C11A7C442A9F}" cxnId="{B1AC8DE6-FB0D-4A59-A39A-D96F29B15CA1}" type="parTrans">
      <dgm:prSet/>
      <dgm:spPr/>
      <dgm:t>
        <a:bodyPr/>
        <a:lstStyle/>
        <a:p>
          <a:endParaRPr lang="en-US"/>
        </a:p>
      </dgm:t>
    </dgm:pt>
    <dgm:pt modelId="{75BF669C-BC59-4A0B-A932-B62B3CFA1507}" cxnId="{B1AC8DE6-FB0D-4A59-A39A-D96F29B15CA1}" type="sibTrans">
      <dgm:prSet/>
      <dgm:spPr/>
      <dgm:t>
        <a:bodyPr/>
        <a:lstStyle/>
        <a:p>
          <a:endParaRPr lang="en-US"/>
        </a:p>
      </dgm:t>
    </dgm:pt>
    <dgm:pt modelId="{F06944EA-4EB9-45B0-B441-69E130EF6F2A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sz="28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Jump Statements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48E48F-297D-499C-AB1F-22D6B25EDEDB}" cxnId="{3DD341FE-101D-49C9-9543-9C4DF5D5AEE9}" type="parTrans">
      <dgm:prSet/>
      <dgm:spPr/>
      <dgm:t>
        <a:bodyPr/>
        <a:lstStyle/>
        <a:p>
          <a:endParaRPr lang="en-US"/>
        </a:p>
      </dgm:t>
    </dgm:pt>
    <dgm:pt modelId="{6270CF7C-8ACF-4E8B-8912-7D34E242349F}" cxnId="{3DD341FE-101D-49C9-9543-9C4DF5D5AEE9}" type="sibTrans">
      <dgm:prSet/>
      <dgm:spPr/>
      <dgm:t>
        <a:bodyPr/>
        <a:lstStyle/>
        <a:p>
          <a:endParaRPr lang="en-US"/>
        </a:p>
      </dgm:t>
    </dgm:pt>
    <dgm:pt modelId="{CD4FD7D0-8BAE-4736-B984-769E67694E47}">
      <dgm:prSet phldrT="[Text]" custT="1"/>
      <dgm:spPr/>
      <dgm:t>
        <a:bodyPr/>
        <a:lstStyle/>
        <a:p>
          <a:r>
            <a:rPr lang="en-US" sz="2800" dirty="0" err="1" smtClean="0">
              <a:latin typeface="Cambria" panose="02040503050406030204" pitchFamily="18" charset="0"/>
            </a:rPr>
            <a:t>goto</a:t>
          </a:r>
          <a:endParaRPr lang="en-US" sz="2800" dirty="0">
            <a:latin typeface="Cambria" panose="02040503050406030204" pitchFamily="18" charset="0"/>
          </a:endParaRPr>
        </a:p>
      </dgm:t>
    </dgm:pt>
    <dgm:pt modelId="{A4CECD23-2BD7-462E-A05D-9D787635B8F9}" cxnId="{0A0EED64-ED39-4AFE-B56F-B596B4589A73}" type="parTrans">
      <dgm:prSet/>
      <dgm:spPr/>
      <dgm:t>
        <a:bodyPr/>
        <a:lstStyle/>
        <a:p>
          <a:endParaRPr lang="en-US"/>
        </a:p>
      </dgm:t>
    </dgm:pt>
    <dgm:pt modelId="{01CE281A-32BF-4F70-A323-FDA8865A8548}" cxnId="{0A0EED64-ED39-4AFE-B56F-B596B4589A73}" type="sibTrans">
      <dgm:prSet/>
      <dgm:spPr/>
      <dgm:t>
        <a:bodyPr/>
        <a:lstStyle/>
        <a:p>
          <a:endParaRPr lang="en-US"/>
        </a:p>
      </dgm:t>
    </dgm:pt>
    <dgm:pt modelId="{A6E69283-2291-4586-901D-43D4E6DC7C6D}">
      <dgm:prSet phldrT="[Text]" custT="1"/>
      <dgm:spPr/>
      <dgm:t>
        <a:bodyPr/>
        <a:lstStyle/>
        <a:p>
          <a:endParaRPr lang="en-US" sz="2800" dirty="0">
            <a:latin typeface="Cambria" panose="02040503050406030204" pitchFamily="18" charset="0"/>
          </a:endParaRPr>
        </a:p>
      </dgm:t>
    </dgm:pt>
    <dgm:pt modelId="{D4F8C0EF-B568-4CFB-83F5-5FADE60C2FC4}" cxnId="{109CE480-6CFD-472C-8179-816AF7623083}" type="parTrans">
      <dgm:prSet/>
      <dgm:spPr/>
      <dgm:t>
        <a:bodyPr/>
        <a:lstStyle/>
        <a:p>
          <a:endParaRPr lang="en-US"/>
        </a:p>
      </dgm:t>
    </dgm:pt>
    <dgm:pt modelId="{0548E856-1B8F-457B-9E2D-851C74A5128B}" cxnId="{109CE480-6CFD-472C-8179-816AF7623083}" type="sibTrans">
      <dgm:prSet/>
      <dgm:spPr/>
      <dgm:t>
        <a:bodyPr/>
        <a:lstStyle/>
        <a:p>
          <a:endParaRPr lang="en-US"/>
        </a:p>
      </dgm:t>
    </dgm:pt>
    <dgm:pt modelId="{89AC15EE-8839-4EF1-976B-79BA946AD3DD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break</a:t>
          </a:r>
          <a:endParaRPr lang="en-US" sz="2800" dirty="0">
            <a:latin typeface="Cambria" panose="02040503050406030204" pitchFamily="18" charset="0"/>
          </a:endParaRPr>
        </a:p>
      </dgm:t>
    </dgm:pt>
    <dgm:pt modelId="{5D204BEE-B3DE-4417-9E6E-EF6B452555C9}" cxnId="{D616D3FE-2723-484D-B92B-AB4A0922A112}" type="parTrans">
      <dgm:prSet/>
      <dgm:spPr/>
      <dgm:t>
        <a:bodyPr/>
        <a:lstStyle/>
        <a:p>
          <a:endParaRPr lang="en-US"/>
        </a:p>
      </dgm:t>
    </dgm:pt>
    <dgm:pt modelId="{F83A9A3C-A46F-42CA-A866-4D4DAF615DFD}" cxnId="{D616D3FE-2723-484D-B92B-AB4A0922A112}" type="sibTrans">
      <dgm:prSet/>
      <dgm:spPr/>
      <dgm:t>
        <a:bodyPr/>
        <a:lstStyle/>
        <a:p>
          <a:endParaRPr lang="en-US"/>
        </a:p>
      </dgm:t>
    </dgm:pt>
    <dgm:pt modelId="{110D3C6F-1807-40C9-871A-26421EDC8A87}">
      <dgm:prSet phldrT="[Text]" custT="1"/>
      <dgm:spPr/>
      <dgm:t>
        <a:bodyPr/>
        <a:lstStyle/>
        <a:p>
          <a:endParaRPr lang="en-US" sz="2800" dirty="0">
            <a:latin typeface="Cambria" panose="02040503050406030204" pitchFamily="18" charset="0"/>
          </a:endParaRPr>
        </a:p>
      </dgm:t>
    </dgm:pt>
    <dgm:pt modelId="{0B15C8F6-01A0-4A11-8D2E-A3C3EEF6A551}" cxnId="{CDF8C08D-5D55-4D6F-9BE3-E65879D499E3}" type="parTrans">
      <dgm:prSet/>
      <dgm:spPr/>
      <dgm:t>
        <a:bodyPr/>
        <a:lstStyle/>
        <a:p>
          <a:endParaRPr lang="en-US"/>
        </a:p>
      </dgm:t>
    </dgm:pt>
    <dgm:pt modelId="{A99B22D7-F54D-4D23-BB17-DB72042692BC}" cxnId="{CDF8C08D-5D55-4D6F-9BE3-E65879D499E3}" type="sibTrans">
      <dgm:prSet/>
      <dgm:spPr/>
      <dgm:t>
        <a:bodyPr/>
        <a:lstStyle/>
        <a:p>
          <a:endParaRPr lang="en-US"/>
        </a:p>
      </dgm:t>
    </dgm:pt>
    <dgm:pt modelId="{20F8364E-8A10-48EF-9E1E-40FE1906F9E7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continue</a:t>
          </a:r>
          <a:endParaRPr lang="en-US" sz="2800" dirty="0">
            <a:latin typeface="Cambria" panose="02040503050406030204" pitchFamily="18" charset="0"/>
          </a:endParaRPr>
        </a:p>
      </dgm:t>
    </dgm:pt>
    <dgm:pt modelId="{EF6684EC-E980-412B-95DA-FEB84653D8FF}" cxnId="{51AA5479-D487-4D06-8059-EDAA89436B14}" type="parTrans">
      <dgm:prSet/>
      <dgm:spPr/>
      <dgm:t>
        <a:bodyPr/>
        <a:lstStyle/>
        <a:p>
          <a:endParaRPr lang="en-US"/>
        </a:p>
      </dgm:t>
    </dgm:pt>
    <dgm:pt modelId="{84AE6F6E-BF26-46E5-8AA1-195273CB5DFB}" cxnId="{51AA5479-D487-4D06-8059-EDAA89436B14}" type="sibTrans">
      <dgm:prSet/>
      <dgm:spPr/>
      <dgm:t>
        <a:bodyPr/>
        <a:lstStyle/>
        <a:p>
          <a:endParaRPr lang="en-US"/>
        </a:p>
      </dgm:t>
    </dgm:pt>
    <dgm:pt modelId="{4A6CD10A-1D10-45AE-9AD2-4B4679B012AC}">
      <dgm:prSet phldrT="[Text]" custT="1"/>
      <dgm:spPr/>
      <dgm:t>
        <a:bodyPr/>
        <a:lstStyle/>
        <a:p>
          <a:endParaRPr lang="en-US" sz="2800" dirty="0">
            <a:latin typeface="Cambria" panose="02040503050406030204" pitchFamily="18" charset="0"/>
          </a:endParaRPr>
        </a:p>
      </dgm:t>
    </dgm:pt>
    <dgm:pt modelId="{A433FF94-4467-4353-8EB8-1A707D9B454D}" cxnId="{9B48BC60-DAC7-4F52-90B1-F7D84779FE67}" type="parTrans">
      <dgm:prSet/>
      <dgm:spPr/>
      <dgm:t>
        <a:bodyPr/>
        <a:lstStyle/>
        <a:p>
          <a:endParaRPr lang="en-US"/>
        </a:p>
      </dgm:t>
    </dgm:pt>
    <dgm:pt modelId="{D41C0BA0-0B40-4AC1-AC50-75497CF72BE8}" cxnId="{9B48BC60-DAC7-4F52-90B1-F7D84779FE67}" type="sibTrans">
      <dgm:prSet/>
      <dgm:spPr/>
      <dgm:t>
        <a:bodyPr/>
        <a:lstStyle/>
        <a:p>
          <a:endParaRPr lang="en-US"/>
        </a:p>
      </dgm:t>
    </dgm:pt>
    <dgm:pt modelId="{351A17CA-5562-4AF0-84F1-066F7338F015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return</a:t>
          </a:r>
          <a:endParaRPr lang="en-US" sz="2800" dirty="0">
            <a:latin typeface="Cambria" panose="02040503050406030204" pitchFamily="18" charset="0"/>
          </a:endParaRPr>
        </a:p>
      </dgm:t>
    </dgm:pt>
    <dgm:pt modelId="{D7696C62-060F-4C1F-8B6A-B007953B786C}" cxnId="{24D3157C-783F-412D-9CFE-659180AF68D1}" type="parTrans">
      <dgm:prSet/>
      <dgm:spPr/>
      <dgm:t>
        <a:bodyPr/>
        <a:lstStyle/>
        <a:p>
          <a:endParaRPr lang="en-US"/>
        </a:p>
      </dgm:t>
    </dgm:pt>
    <dgm:pt modelId="{B87810EB-4C74-400B-9293-6489CC60A608}" cxnId="{24D3157C-783F-412D-9CFE-659180AF68D1}" type="sibTrans">
      <dgm:prSet/>
      <dgm:spPr/>
      <dgm:t>
        <a:bodyPr/>
        <a:lstStyle/>
        <a:p>
          <a:endParaRPr lang="en-US"/>
        </a:p>
      </dgm:t>
    </dgm:pt>
    <dgm:pt modelId="{A729B459-7D63-44FA-9526-5034FA6AFEC6}" type="pres">
      <dgm:prSet presAssocID="{D29F380B-0CFF-467E-B319-B9FF3B3DA97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18DFEC-7642-4F5F-8507-6BCC81EA1B83}" type="pres">
      <dgm:prSet presAssocID="{EE154EC4-52ED-41B2-9A5D-01720DE97B6A}" presName="composite" presStyleCnt="0"/>
      <dgm:spPr/>
    </dgm:pt>
    <dgm:pt modelId="{3F636FFD-1B5E-4378-B270-FDDAD53A75C7}" type="pres">
      <dgm:prSet presAssocID="{EE154EC4-52ED-41B2-9A5D-01720DE97B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A3DBA-3E52-4243-A28F-D558CC44BAC2}" type="pres">
      <dgm:prSet presAssocID="{EE154EC4-52ED-41B2-9A5D-01720DE97B6A}" presName="desTx" presStyleLbl="alignAccFollowNode1" presStyleIdx="0" presStyleCnt="3" custLinFactNeighborX="-103" custLinFactNeighborY="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6A83A-20E1-4E1F-8847-AE67B7037F79}" type="pres">
      <dgm:prSet presAssocID="{54E05C4E-5174-4A98-ABA0-31ECBDB68327}" presName="space" presStyleCnt="0"/>
      <dgm:spPr/>
    </dgm:pt>
    <dgm:pt modelId="{210FB434-94FB-4DFB-B137-842DFCFC72D9}" type="pres">
      <dgm:prSet presAssocID="{ADB73D71-B106-4F2C-83C3-A756AF151D70}" presName="composite" presStyleCnt="0"/>
      <dgm:spPr/>
    </dgm:pt>
    <dgm:pt modelId="{57D84311-421B-4E31-B02C-592412E0F2F9}" type="pres">
      <dgm:prSet presAssocID="{ADB73D71-B106-4F2C-83C3-A756AF151D70}" presName="parTx" presStyleLbl="alignNode1" presStyleIdx="1" presStyleCnt="3" custLinFactNeighborX="1515" custLinFactNeighborY="18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E619C-8C8C-478D-B80C-6046D3FA20D9}" type="pres">
      <dgm:prSet presAssocID="{ADB73D71-B106-4F2C-83C3-A756AF151D70}" presName="desTx" presStyleLbl="alignAccFollowNode1" presStyleIdx="1" presStyleCnt="3" custLinFactNeighborX="1515" custLinFactNeighborY="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831BF-08F8-437F-B9B1-503DBF792C89}" type="pres">
      <dgm:prSet presAssocID="{17E59F7E-B351-41CF-99A2-83B7D7AB3BF5}" presName="space" presStyleCnt="0"/>
      <dgm:spPr/>
    </dgm:pt>
    <dgm:pt modelId="{A1030C70-6478-48AC-8721-966BF89DC422}" type="pres">
      <dgm:prSet presAssocID="{F06944EA-4EB9-45B0-B441-69E130EF6F2A}" presName="composite" presStyleCnt="0"/>
      <dgm:spPr/>
    </dgm:pt>
    <dgm:pt modelId="{05296C7F-5887-4BCF-BE0C-DB814DD053C7}" type="pres">
      <dgm:prSet presAssocID="{F06944EA-4EB9-45B0-B441-69E130EF6F2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4AA96-9D48-4B43-B5DF-A6E726AF53B9}" type="pres">
      <dgm:prSet presAssocID="{F06944EA-4EB9-45B0-B441-69E130EF6F2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C2A19A-FCE1-49E4-AB9C-E925D8A7D309}" srcId="{D29F380B-0CFF-467E-B319-B9FF3B3DA974}" destId="{EE154EC4-52ED-41B2-9A5D-01720DE97B6A}" srcOrd="0" destOrd="0" parTransId="{D3CE288C-5325-4760-9F81-75A4502C253F}" sibTransId="{54E05C4E-5174-4A98-ABA0-31ECBDB68327}"/>
    <dgm:cxn modelId="{F63ACA29-3240-4B02-8078-2E7F4A5750A9}" srcId="{EE154EC4-52ED-41B2-9A5D-01720DE97B6A}" destId="{C44425C8-D113-461E-8B03-6B8FA9C0D35A}" srcOrd="0" destOrd="0" parTransId="{900B85FC-EF7F-4390-8D92-A1387A122159}" sibTransId="{BBCAE7EA-F968-4C90-ACDE-F67ADA682131}"/>
    <dgm:cxn modelId="{CC4D0049-759D-4308-8D34-3C14DD3CF7FA}" srcId="{EE154EC4-52ED-41B2-9A5D-01720DE97B6A}" destId="{7427A64F-17E7-49FD-AD28-1229B87977B7}" srcOrd="1" destOrd="0" parTransId="{202D26CC-B1C1-4632-89C8-94ACC5B0BB70}" sibTransId="{C940BA97-A881-4D5C-A59F-9F8D1EC1A744}"/>
    <dgm:cxn modelId="{A83E19C2-282F-4203-9288-327471D9748C}" srcId="{EE154EC4-52ED-41B2-9A5D-01720DE97B6A}" destId="{505B0129-4EFB-4F35-AD50-72FC5E787760}" srcOrd="2" destOrd="0" parTransId="{BBA82AC9-0453-493F-B0C9-67D12BAE543E}" sibTransId="{C7285AD2-02BA-4C14-A096-62B63488B8E6}"/>
    <dgm:cxn modelId="{8AFF2281-85A4-436E-915D-610775BE2B44}" srcId="{EE154EC4-52ED-41B2-9A5D-01720DE97B6A}" destId="{CCE6CF7A-9506-43D8-9A90-FBFE96719E89}" srcOrd="3" destOrd="0" parTransId="{3C35897F-FC2D-4A33-A07D-7A6D7B87ED9D}" sibTransId="{66ABE835-E539-465B-9FBC-A41F4BF90E34}"/>
    <dgm:cxn modelId="{302B3EBF-9DA3-448F-B571-128AB3EF962B}" srcId="{EE154EC4-52ED-41B2-9A5D-01720DE97B6A}" destId="{41B53244-591F-4CD0-ACBC-86C74CAD8348}" srcOrd="4" destOrd="0" parTransId="{8099A5D6-0E94-465E-A1AF-72FE99F031FF}" sibTransId="{B54F41BA-04BA-4936-8228-9402A397C1B8}"/>
    <dgm:cxn modelId="{93F1ED0D-46D3-441A-BFFE-EAB92287EFCB}" srcId="{D29F380B-0CFF-467E-B319-B9FF3B3DA974}" destId="{ADB73D71-B106-4F2C-83C3-A756AF151D70}" srcOrd="1" destOrd="0" parTransId="{40FE3CEC-06E6-4C79-A01D-22EBC62C25F3}" sibTransId="{17E59F7E-B351-41CF-99A2-83B7D7AB3BF5}"/>
    <dgm:cxn modelId="{4D6EFD23-DA42-43D7-987D-D17C426DE419}" srcId="{ADB73D71-B106-4F2C-83C3-A756AF151D70}" destId="{4071C9C9-B508-4407-8A2B-393B260764AE}" srcOrd="0" destOrd="1" parTransId="{7D865E15-6FEE-4673-BE99-219886066C52}" sibTransId="{65D573CD-6F36-46B2-B5D2-6DA0EAE93851}"/>
    <dgm:cxn modelId="{7800BEFF-C2AB-4326-B85F-E8005C514DFF}" srcId="{ADB73D71-B106-4F2C-83C3-A756AF151D70}" destId="{41036312-D83F-494C-AAC1-2EDA72322B0A}" srcOrd="1" destOrd="1" parTransId="{0CDFCA42-E0EC-4D2A-A6BE-7626E44E9AB5}" sibTransId="{D9757ADA-5356-4F5B-973C-7F23C22C1E57}"/>
    <dgm:cxn modelId="{B6711948-C3CA-4F89-B14B-BF7CB9B68307}" srcId="{ADB73D71-B106-4F2C-83C3-A756AF151D70}" destId="{0D23BF78-2703-457B-A0A6-D680A11BDC2E}" srcOrd="2" destOrd="1" parTransId="{A5CFFAB9-CAEA-4281-82AC-190628DFF0D8}" sibTransId="{437C2736-A594-4FDC-ADA2-8CD76B32AC6A}"/>
    <dgm:cxn modelId="{554ECF2D-308A-4CE3-B8EB-20AB253B60D1}" srcId="{ADB73D71-B106-4F2C-83C3-A756AF151D70}" destId="{BF591430-258F-451C-90AA-C6BE7FB820C1}" srcOrd="3" destOrd="1" parTransId="{B2346E2F-5F10-4319-9E59-E7C80C054046}" sibTransId="{931A320E-406E-4C17-83F8-AAB0A3BD8D5F}"/>
    <dgm:cxn modelId="{B1AC8DE6-FB0D-4A59-A39A-D96F29B15CA1}" srcId="{ADB73D71-B106-4F2C-83C3-A756AF151D70}" destId="{3E6CD81D-840C-4BB9-A4D1-F6666D7CDA2F}" srcOrd="4" destOrd="1" parTransId="{E8FD5ECB-2588-491D-B24D-C11A7C442A9F}" sibTransId="{75BF669C-BC59-4A0B-A932-B62B3CFA1507}"/>
    <dgm:cxn modelId="{3DD341FE-101D-49C9-9543-9C4DF5D5AEE9}" srcId="{D29F380B-0CFF-467E-B319-B9FF3B3DA974}" destId="{F06944EA-4EB9-45B0-B441-69E130EF6F2A}" srcOrd="2" destOrd="0" parTransId="{F548E48F-297D-499C-AB1F-22D6B25EDEDB}" sibTransId="{6270CF7C-8ACF-4E8B-8912-7D34E242349F}"/>
    <dgm:cxn modelId="{0A0EED64-ED39-4AFE-B56F-B596B4589A73}" srcId="{F06944EA-4EB9-45B0-B441-69E130EF6F2A}" destId="{CD4FD7D0-8BAE-4736-B984-769E67694E47}" srcOrd="0" destOrd="2" parTransId="{A4CECD23-2BD7-462E-A05D-9D787635B8F9}" sibTransId="{01CE281A-32BF-4F70-A323-FDA8865A8548}"/>
    <dgm:cxn modelId="{109CE480-6CFD-472C-8179-816AF7623083}" srcId="{F06944EA-4EB9-45B0-B441-69E130EF6F2A}" destId="{A6E69283-2291-4586-901D-43D4E6DC7C6D}" srcOrd="1" destOrd="2" parTransId="{D4F8C0EF-B568-4CFB-83F5-5FADE60C2FC4}" sibTransId="{0548E856-1B8F-457B-9E2D-851C74A5128B}"/>
    <dgm:cxn modelId="{D616D3FE-2723-484D-B92B-AB4A0922A112}" srcId="{F06944EA-4EB9-45B0-B441-69E130EF6F2A}" destId="{89AC15EE-8839-4EF1-976B-79BA946AD3DD}" srcOrd="2" destOrd="2" parTransId="{5D204BEE-B3DE-4417-9E6E-EF6B452555C9}" sibTransId="{F83A9A3C-A46F-42CA-A866-4D4DAF615DFD}"/>
    <dgm:cxn modelId="{CDF8C08D-5D55-4D6F-9BE3-E65879D499E3}" srcId="{F06944EA-4EB9-45B0-B441-69E130EF6F2A}" destId="{110D3C6F-1807-40C9-871A-26421EDC8A87}" srcOrd="3" destOrd="2" parTransId="{0B15C8F6-01A0-4A11-8D2E-A3C3EEF6A551}" sibTransId="{A99B22D7-F54D-4D23-BB17-DB72042692BC}"/>
    <dgm:cxn modelId="{51AA5479-D487-4D06-8059-EDAA89436B14}" srcId="{F06944EA-4EB9-45B0-B441-69E130EF6F2A}" destId="{20F8364E-8A10-48EF-9E1E-40FE1906F9E7}" srcOrd="4" destOrd="2" parTransId="{EF6684EC-E980-412B-95DA-FEB84653D8FF}" sibTransId="{84AE6F6E-BF26-46E5-8AA1-195273CB5DFB}"/>
    <dgm:cxn modelId="{9B48BC60-DAC7-4F52-90B1-F7D84779FE67}" srcId="{F06944EA-4EB9-45B0-B441-69E130EF6F2A}" destId="{4A6CD10A-1D10-45AE-9AD2-4B4679B012AC}" srcOrd="5" destOrd="2" parTransId="{A433FF94-4467-4353-8EB8-1A707D9B454D}" sibTransId="{D41C0BA0-0B40-4AC1-AC50-75497CF72BE8}"/>
    <dgm:cxn modelId="{24D3157C-783F-412D-9CFE-659180AF68D1}" srcId="{F06944EA-4EB9-45B0-B441-69E130EF6F2A}" destId="{351A17CA-5562-4AF0-84F1-066F7338F015}" srcOrd="6" destOrd="2" parTransId="{D7696C62-060F-4C1F-8B6A-B007953B786C}" sibTransId="{B87810EB-4C74-400B-9293-6489CC60A608}"/>
    <dgm:cxn modelId="{10F9F032-DA91-4BE3-927F-BBE2C535A363}" type="presOf" srcId="{D29F380B-0CFF-467E-B319-B9FF3B3DA974}" destId="{A729B459-7D63-44FA-9526-5034FA6AFEC6}" srcOrd="0" destOrd="0" presId="urn:microsoft.com/office/officeart/2005/8/layout/hList1"/>
    <dgm:cxn modelId="{22CF5364-C9EA-4764-BE5A-74E12643DC2F}" type="presParOf" srcId="{A729B459-7D63-44FA-9526-5034FA6AFEC6}" destId="{9918DFEC-7642-4F5F-8507-6BCC81EA1B83}" srcOrd="0" destOrd="0" presId="urn:microsoft.com/office/officeart/2005/8/layout/hList1"/>
    <dgm:cxn modelId="{5F3FD729-5610-46F6-9F1D-3857A0BB74C5}" type="presParOf" srcId="{9918DFEC-7642-4F5F-8507-6BCC81EA1B83}" destId="{3F636FFD-1B5E-4378-B270-FDDAD53A75C7}" srcOrd="0" destOrd="0" presId="urn:microsoft.com/office/officeart/2005/8/layout/hList1"/>
    <dgm:cxn modelId="{1218CA39-CEED-4C76-B802-D47A90450368}" type="presOf" srcId="{EE154EC4-52ED-41B2-9A5D-01720DE97B6A}" destId="{3F636FFD-1B5E-4378-B270-FDDAD53A75C7}" srcOrd="0" destOrd="0" presId="urn:microsoft.com/office/officeart/2005/8/layout/hList1"/>
    <dgm:cxn modelId="{06886E3D-54F7-49ED-A8A6-A27CC41BC9E0}" type="presParOf" srcId="{9918DFEC-7642-4F5F-8507-6BCC81EA1B83}" destId="{333A3DBA-3E52-4243-A28F-D558CC44BAC2}" srcOrd="1" destOrd="0" presId="urn:microsoft.com/office/officeart/2005/8/layout/hList1"/>
    <dgm:cxn modelId="{03E7E1AA-4F43-4A87-BC6A-2E025BC9D0D5}" type="presOf" srcId="{C44425C8-D113-461E-8B03-6B8FA9C0D35A}" destId="{333A3DBA-3E52-4243-A28F-D558CC44BAC2}" srcOrd="0" destOrd="0" presId="urn:microsoft.com/office/officeart/2005/8/layout/hList1"/>
    <dgm:cxn modelId="{63259722-B91C-4260-ACE1-35D36FB67B4C}" type="presOf" srcId="{7427A64F-17E7-49FD-AD28-1229B87977B7}" destId="{333A3DBA-3E52-4243-A28F-D558CC44BAC2}" srcOrd="0" destOrd="1" presId="urn:microsoft.com/office/officeart/2005/8/layout/hList1"/>
    <dgm:cxn modelId="{C0661C35-1DDD-41E2-9660-E572F5CD8019}" type="presOf" srcId="{505B0129-4EFB-4F35-AD50-72FC5E787760}" destId="{333A3DBA-3E52-4243-A28F-D558CC44BAC2}" srcOrd="0" destOrd="2" presId="urn:microsoft.com/office/officeart/2005/8/layout/hList1"/>
    <dgm:cxn modelId="{72314389-3412-4FF2-B56A-1DABAA22BC9F}" type="presOf" srcId="{CCE6CF7A-9506-43D8-9A90-FBFE96719E89}" destId="{333A3DBA-3E52-4243-A28F-D558CC44BAC2}" srcOrd="0" destOrd="3" presId="urn:microsoft.com/office/officeart/2005/8/layout/hList1"/>
    <dgm:cxn modelId="{2B5E1B3D-09ED-499A-B6E9-96E3DFC60378}" type="presOf" srcId="{41B53244-591F-4CD0-ACBC-86C74CAD8348}" destId="{333A3DBA-3E52-4243-A28F-D558CC44BAC2}" srcOrd="0" destOrd="4" presId="urn:microsoft.com/office/officeart/2005/8/layout/hList1"/>
    <dgm:cxn modelId="{7403B8B1-7DC0-46FE-91A3-6D38FC02BAC1}" type="presParOf" srcId="{A729B459-7D63-44FA-9526-5034FA6AFEC6}" destId="{6AB6A83A-20E1-4E1F-8847-AE67B7037F79}" srcOrd="1" destOrd="0" presId="urn:microsoft.com/office/officeart/2005/8/layout/hList1"/>
    <dgm:cxn modelId="{F6EC839E-1159-4874-9633-9124D1020946}" type="presParOf" srcId="{A729B459-7D63-44FA-9526-5034FA6AFEC6}" destId="{210FB434-94FB-4DFB-B137-842DFCFC72D9}" srcOrd="2" destOrd="0" presId="urn:microsoft.com/office/officeart/2005/8/layout/hList1"/>
    <dgm:cxn modelId="{ADCDF1D9-59CE-477B-86DE-1D17D3479DFB}" type="presParOf" srcId="{210FB434-94FB-4DFB-B137-842DFCFC72D9}" destId="{57D84311-421B-4E31-B02C-592412E0F2F9}" srcOrd="0" destOrd="2" presId="urn:microsoft.com/office/officeart/2005/8/layout/hList1"/>
    <dgm:cxn modelId="{F662E650-0EA9-45C3-9835-278B715E578A}" type="presOf" srcId="{ADB73D71-B106-4F2C-83C3-A756AF151D70}" destId="{57D84311-421B-4E31-B02C-592412E0F2F9}" srcOrd="0" destOrd="0" presId="urn:microsoft.com/office/officeart/2005/8/layout/hList1"/>
    <dgm:cxn modelId="{46F04214-AC97-4C16-AB27-275B8602DC69}" type="presParOf" srcId="{210FB434-94FB-4DFB-B137-842DFCFC72D9}" destId="{1A7E619C-8C8C-478D-B80C-6046D3FA20D9}" srcOrd="1" destOrd="2" presId="urn:microsoft.com/office/officeart/2005/8/layout/hList1"/>
    <dgm:cxn modelId="{F1B9B76A-1ECC-4DD7-92BB-2C30DE21A3EA}" type="presOf" srcId="{4071C9C9-B508-4407-8A2B-393B260764AE}" destId="{1A7E619C-8C8C-478D-B80C-6046D3FA20D9}" srcOrd="0" destOrd="0" presId="urn:microsoft.com/office/officeart/2005/8/layout/hList1"/>
    <dgm:cxn modelId="{ED090906-3F02-4A7B-A0FF-40AC7DD8F056}" type="presOf" srcId="{41036312-D83F-494C-AAC1-2EDA72322B0A}" destId="{1A7E619C-8C8C-478D-B80C-6046D3FA20D9}" srcOrd="0" destOrd="1" presId="urn:microsoft.com/office/officeart/2005/8/layout/hList1"/>
    <dgm:cxn modelId="{1C3FBD6F-9842-4132-B09A-1AACAE5B02BC}" type="presOf" srcId="{0D23BF78-2703-457B-A0A6-D680A11BDC2E}" destId="{1A7E619C-8C8C-478D-B80C-6046D3FA20D9}" srcOrd="0" destOrd="2" presId="urn:microsoft.com/office/officeart/2005/8/layout/hList1"/>
    <dgm:cxn modelId="{F5FF68D0-BA35-4FB8-901F-4489E0EE2591}" type="presOf" srcId="{BF591430-258F-451C-90AA-C6BE7FB820C1}" destId="{1A7E619C-8C8C-478D-B80C-6046D3FA20D9}" srcOrd="0" destOrd="3" presId="urn:microsoft.com/office/officeart/2005/8/layout/hList1"/>
    <dgm:cxn modelId="{80F1E1ED-43F1-451F-A016-38FC0336EF1D}" type="presOf" srcId="{3E6CD81D-840C-4BB9-A4D1-F6666D7CDA2F}" destId="{1A7E619C-8C8C-478D-B80C-6046D3FA20D9}" srcOrd="0" destOrd="4" presId="urn:microsoft.com/office/officeart/2005/8/layout/hList1"/>
    <dgm:cxn modelId="{66AE1794-FABF-476F-9D90-2FAD812ADEBA}" type="presParOf" srcId="{A729B459-7D63-44FA-9526-5034FA6AFEC6}" destId="{234831BF-08F8-437F-B9B1-503DBF792C89}" srcOrd="3" destOrd="0" presId="urn:microsoft.com/office/officeart/2005/8/layout/hList1"/>
    <dgm:cxn modelId="{0ECC49B7-B296-4E2E-A335-200E8ED69943}" type="presParOf" srcId="{A729B459-7D63-44FA-9526-5034FA6AFEC6}" destId="{A1030C70-6478-48AC-8721-966BF89DC422}" srcOrd="4" destOrd="0" presId="urn:microsoft.com/office/officeart/2005/8/layout/hList1"/>
    <dgm:cxn modelId="{413400C5-7794-4F45-816E-ECEE0D631554}" type="presParOf" srcId="{A1030C70-6478-48AC-8721-966BF89DC422}" destId="{05296C7F-5887-4BCF-BE0C-DB814DD053C7}" srcOrd="0" destOrd="4" presId="urn:microsoft.com/office/officeart/2005/8/layout/hList1"/>
    <dgm:cxn modelId="{8D9C7A9B-A3B5-4BC8-9CD0-771286F1542A}" type="presOf" srcId="{F06944EA-4EB9-45B0-B441-69E130EF6F2A}" destId="{05296C7F-5887-4BCF-BE0C-DB814DD053C7}" srcOrd="0" destOrd="0" presId="urn:microsoft.com/office/officeart/2005/8/layout/hList1"/>
    <dgm:cxn modelId="{2426603A-6B49-431E-95D8-756FBB06015D}" type="presParOf" srcId="{A1030C70-6478-48AC-8721-966BF89DC422}" destId="{AE64AA96-9D48-4B43-B5DF-A6E726AF53B9}" srcOrd="1" destOrd="4" presId="urn:microsoft.com/office/officeart/2005/8/layout/hList1"/>
    <dgm:cxn modelId="{3DF0E7CD-7B68-4DCB-8D7F-77C3AFFF58CD}" type="presOf" srcId="{CD4FD7D0-8BAE-4736-B984-769E67694E47}" destId="{AE64AA96-9D48-4B43-B5DF-A6E726AF53B9}" srcOrd="0" destOrd="0" presId="urn:microsoft.com/office/officeart/2005/8/layout/hList1"/>
    <dgm:cxn modelId="{95A5CB87-4789-40E3-992D-B885A6CBBBBA}" type="presOf" srcId="{A6E69283-2291-4586-901D-43D4E6DC7C6D}" destId="{AE64AA96-9D48-4B43-B5DF-A6E726AF53B9}" srcOrd="0" destOrd="1" presId="urn:microsoft.com/office/officeart/2005/8/layout/hList1"/>
    <dgm:cxn modelId="{66B1A142-68AE-4BCF-A87C-619780FA5777}" type="presOf" srcId="{89AC15EE-8839-4EF1-976B-79BA946AD3DD}" destId="{AE64AA96-9D48-4B43-B5DF-A6E726AF53B9}" srcOrd="0" destOrd="2" presId="urn:microsoft.com/office/officeart/2005/8/layout/hList1"/>
    <dgm:cxn modelId="{85A9685C-A134-4F84-A839-3F14C458C47D}" type="presOf" srcId="{110D3C6F-1807-40C9-871A-26421EDC8A87}" destId="{AE64AA96-9D48-4B43-B5DF-A6E726AF53B9}" srcOrd="0" destOrd="3" presId="urn:microsoft.com/office/officeart/2005/8/layout/hList1"/>
    <dgm:cxn modelId="{D89DA1B0-FE8D-4DE9-8F8E-D5E71E2F08DA}" type="presOf" srcId="{20F8364E-8A10-48EF-9E1E-40FE1906F9E7}" destId="{AE64AA96-9D48-4B43-B5DF-A6E726AF53B9}" srcOrd="0" destOrd="4" presId="urn:microsoft.com/office/officeart/2005/8/layout/hList1"/>
    <dgm:cxn modelId="{94941181-85DC-42A4-ABC3-45C520437F8F}" type="presOf" srcId="{4A6CD10A-1D10-45AE-9AD2-4B4679B012AC}" destId="{AE64AA96-9D48-4B43-B5DF-A6E726AF53B9}" srcOrd="0" destOrd="5" presId="urn:microsoft.com/office/officeart/2005/8/layout/hList1"/>
    <dgm:cxn modelId="{014CA2C7-0C12-4AB0-96DE-E1D518EADE21}" type="presOf" srcId="{351A17CA-5562-4AF0-84F1-066F7338F015}" destId="{AE64AA96-9D48-4B43-B5DF-A6E726AF53B9}" srcOrd="0" destOrd="6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F879C-0F9B-4B6E-84E0-26C908047C43}" type="doc">
      <dgm:prSet loTypeId="urn:microsoft.com/office/officeart/2005/8/layout/hierarchy1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7FF22D85-BAEF-45E9-8F9A-049E8554EADC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Program Control Statements/Constructs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FCBF9D-C35C-410C-A4F7-C55374330A2E}" cxnId="{508D7BA9-5325-4240-9FEF-EE4ACC30C379}" type="parTrans">
      <dgm:prSet/>
      <dgm:spPr/>
      <dgm:t>
        <a:bodyPr/>
        <a:lstStyle/>
        <a:p>
          <a:endParaRPr lang="en-US"/>
        </a:p>
      </dgm:t>
    </dgm:pt>
    <dgm:pt modelId="{81092126-5D80-4E9D-A7B3-8D1F9D24140A}" cxnId="{508D7BA9-5325-4240-9FEF-EE4ACC30C379}" type="sibTrans">
      <dgm:prSet/>
      <dgm:spPr/>
      <dgm:t>
        <a:bodyPr/>
        <a:lstStyle/>
        <a:p>
          <a:endParaRPr lang="en-US"/>
        </a:p>
      </dgm:t>
    </dgm:pt>
    <dgm:pt modelId="{8CD5B128-E986-4F4E-BF5E-E4215566C2D7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Selection/Branching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D2CFCE-835A-434C-8845-FF3A2B4E0BF9}" cxnId="{3950CBA9-F9D1-41FF-85FC-CE1A55A23837}" type="parTrans">
      <dgm:prSet/>
      <dgm:spPr/>
      <dgm:t>
        <a:bodyPr/>
        <a:lstStyle/>
        <a:p>
          <a:endParaRPr lang="en-US"/>
        </a:p>
      </dgm:t>
    </dgm:pt>
    <dgm:pt modelId="{E1AE26F3-6871-43B5-B550-C3EB985B31DB}" cxnId="{3950CBA9-F9D1-41FF-85FC-CE1A55A23837}" type="sibTrans">
      <dgm:prSet/>
      <dgm:spPr/>
      <dgm:t>
        <a:bodyPr/>
        <a:lstStyle/>
        <a:p>
          <a:endParaRPr lang="en-US"/>
        </a:p>
      </dgm:t>
    </dgm:pt>
    <dgm:pt modelId="{D6FED8EE-7E29-41B0-8F2A-6EFAB80334DF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Conditional Type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AE291D-1BA1-4853-A945-996D66F195EF}" cxnId="{E327A1A5-6BE3-4DFB-BC89-D0705D25167F}" type="parTrans">
      <dgm:prSet/>
      <dgm:spPr/>
      <dgm:t>
        <a:bodyPr/>
        <a:lstStyle/>
        <a:p>
          <a:endParaRPr lang="en-US"/>
        </a:p>
      </dgm:t>
    </dgm:pt>
    <dgm:pt modelId="{EBB1484B-913C-452C-B1CA-EE739079CA50}" cxnId="{E327A1A5-6BE3-4DFB-BC89-D0705D25167F}" type="sibTrans">
      <dgm:prSet/>
      <dgm:spPr/>
      <dgm:t>
        <a:bodyPr/>
        <a:lstStyle/>
        <a:p>
          <a:endParaRPr lang="en-US"/>
        </a:p>
      </dgm:t>
    </dgm:pt>
    <dgm:pt modelId="{7D3AA3C4-2574-459E-A62F-907C06E3E4CF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Unconditional Type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2CC64E0-9110-4E03-BAE0-4E0CFFEC3FFF}" cxnId="{AF951D9D-1AB6-4509-BCD5-E3BC648E1D2E}" type="parTrans">
      <dgm:prSet/>
      <dgm:spPr/>
      <dgm:t>
        <a:bodyPr/>
        <a:lstStyle/>
        <a:p>
          <a:endParaRPr lang="en-US"/>
        </a:p>
      </dgm:t>
    </dgm:pt>
    <dgm:pt modelId="{1650AB26-0B55-4BE0-A098-62278A372C59}" cxnId="{AF951D9D-1AB6-4509-BCD5-E3BC648E1D2E}" type="sibTrans">
      <dgm:prSet/>
      <dgm:spPr/>
      <dgm:t>
        <a:bodyPr/>
        <a:lstStyle/>
        <a:p>
          <a:endParaRPr lang="en-US"/>
        </a:p>
      </dgm:t>
    </dgm:pt>
    <dgm:pt modelId="{F175DD8F-A11C-4D4A-8F15-3988DF8C9D2B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Iteration/Looping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AE7695-FB6D-4043-983D-DD97D32BF4FB}" cxnId="{626D9DB1-A3C3-4467-9CB7-28F656308147}" type="parTrans">
      <dgm:prSet/>
      <dgm:spPr/>
      <dgm:t>
        <a:bodyPr/>
        <a:lstStyle/>
        <a:p>
          <a:endParaRPr lang="en-US"/>
        </a:p>
      </dgm:t>
    </dgm:pt>
    <dgm:pt modelId="{13B535D1-A3FF-4D1F-B8D3-DA1A0181AFCF}" cxnId="{626D9DB1-A3C3-4467-9CB7-28F656308147}" type="sibTrans">
      <dgm:prSet/>
      <dgm:spPr/>
      <dgm:t>
        <a:bodyPr/>
        <a:lstStyle/>
        <a:p>
          <a:endParaRPr lang="en-US"/>
        </a:p>
      </dgm:t>
    </dgm:pt>
    <dgm:pt modelId="{A1A50052-94F6-4780-A897-E23A6EDFEC24}">
      <dgm:prSet phldrT="[Text]"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for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981673-76EB-45D8-94EE-55A90CEFDD1C}" cxnId="{9816CE99-0923-4A5A-A773-0A7A78D7C981}" type="parTrans">
      <dgm:prSet/>
      <dgm:spPr/>
      <dgm:t>
        <a:bodyPr/>
        <a:lstStyle/>
        <a:p>
          <a:endParaRPr lang="en-US"/>
        </a:p>
      </dgm:t>
    </dgm:pt>
    <dgm:pt modelId="{9ECBB030-A8E9-434F-86FB-F456247BB92F}" cxnId="{9816CE99-0923-4A5A-A773-0A7A78D7C981}" type="sibTrans">
      <dgm:prSet/>
      <dgm:spPr/>
      <dgm:t>
        <a:bodyPr/>
        <a:lstStyle/>
        <a:p>
          <a:endParaRPr lang="en-US"/>
        </a:p>
      </dgm:t>
    </dgm:pt>
    <dgm:pt modelId="{88DC3060-0520-4F29-9E42-4CBC61BF7502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while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9E33F1-EB43-439B-A820-7CC56E5FF1A0}" cxnId="{8551683A-CECB-46DB-A6A1-827718AAEA4D}" type="parTrans">
      <dgm:prSet/>
      <dgm:spPr/>
      <dgm:t>
        <a:bodyPr/>
        <a:lstStyle/>
        <a:p>
          <a:endParaRPr lang="en-US"/>
        </a:p>
      </dgm:t>
    </dgm:pt>
    <dgm:pt modelId="{48A26355-D155-46ED-A388-97BEBF65EDE1}" cxnId="{8551683A-CECB-46DB-A6A1-827718AAEA4D}" type="sibTrans">
      <dgm:prSet/>
      <dgm:spPr/>
      <dgm:t>
        <a:bodyPr/>
        <a:lstStyle/>
        <a:p>
          <a:endParaRPr lang="en-US"/>
        </a:p>
      </dgm:t>
    </dgm:pt>
    <dgm:pt modelId="{75128E16-FFA0-4CCB-A7B4-B5A9D7E7CB79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do-while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DC8201-DE38-4AAB-B93A-B81946BD6525}" cxnId="{01CCCF08-EECB-450B-8C36-70A62C459B29}" type="parTrans">
      <dgm:prSet/>
      <dgm:spPr/>
      <dgm:t>
        <a:bodyPr/>
        <a:lstStyle/>
        <a:p>
          <a:endParaRPr lang="en-US"/>
        </a:p>
      </dgm:t>
    </dgm:pt>
    <dgm:pt modelId="{036604F7-E409-475A-AEFA-F547CB014562}" cxnId="{01CCCF08-EECB-450B-8C36-70A62C459B29}" type="sibTrans">
      <dgm:prSet/>
      <dgm:spPr/>
      <dgm:t>
        <a:bodyPr/>
        <a:lstStyle/>
        <a:p>
          <a:endParaRPr lang="en-US"/>
        </a:p>
      </dgm:t>
    </dgm:pt>
    <dgm:pt modelId="{1270B3E7-354F-417F-9B10-CE73E66A2A8F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if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9DDB4F-0B21-4488-A846-AFCAADA5D1FD}" cxnId="{F5C9B7E3-1EFD-4051-B35F-2B8B00093C7D}" type="parTrans">
      <dgm:prSet/>
      <dgm:spPr/>
      <dgm:t>
        <a:bodyPr/>
        <a:lstStyle/>
        <a:p>
          <a:endParaRPr lang="en-US"/>
        </a:p>
      </dgm:t>
    </dgm:pt>
    <dgm:pt modelId="{EDEB027A-CAB6-4AFA-ACE4-8F688F110623}" cxnId="{F5C9B7E3-1EFD-4051-B35F-2B8B00093C7D}" type="sibTrans">
      <dgm:prSet/>
      <dgm:spPr/>
      <dgm:t>
        <a:bodyPr/>
        <a:lstStyle/>
        <a:p>
          <a:endParaRPr lang="en-US"/>
        </a:p>
      </dgm:t>
    </dgm:pt>
    <dgm:pt modelId="{A19CADC8-28A5-44C4-9D6F-081A65E9623A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if-else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5C7578-C941-497C-94B0-D444E6695B68}" cxnId="{4CDE1B72-FD6F-49F3-B9A1-CA4BC05156D6}" type="parTrans">
      <dgm:prSet/>
      <dgm:spPr/>
      <dgm:t>
        <a:bodyPr/>
        <a:lstStyle/>
        <a:p>
          <a:endParaRPr lang="en-US"/>
        </a:p>
      </dgm:t>
    </dgm:pt>
    <dgm:pt modelId="{FA3423F2-B372-468A-8CB5-7D3ADA66DCA2}" cxnId="{4CDE1B72-FD6F-49F3-B9A1-CA4BC05156D6}" type="sibTrans">
      <dgm:prSet/>
      <dgm:spPr/>
      <dgm:t>
        <a:bodyPr/>
        <a:lstStyle/>
        <a:p>
          <a:endParaRPr lang="en-US"/>
        </a:p>
      </dgm:t>
    </dgm:pt>
    <dgm:pt modelId="{A068F5D9-14E0-4361-8185-086FF745EE50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if-else-if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05320D-0335-4C96-8C30-8535E23C7354}" cxnId="{1F80405D-840A-4206-9425-64EB3B877F0B}" type="parTrans">
      <dgm:prSet/>
      <dgm:spPr/>
      <dgm:t>
        <a:bodyPr/>
        <a:lstStyle/>
        <a:p>
          <a:endParaRPr lang="en-US"/>
        </a:p>
      </dgm:t>
    </dgm:pt>
    <dgm:pt modelId="{B8DC6482-6C16-44C0-8FCB-89FFD3B2816C}" cxnId="{1F80405D-840A-4206-9425-64EB3B877F0B}" type="sibTrans">
      <dgm:prSet/>
      <dgm:spPr/>
      <dgm:t>
        <a:bodyPr/>
        <a:lstStyle/>
        <a:p>
          <a:endParaRPr lang="en-US"/>
        </a:p>
      </dgm:t>
    </dgm:pt>
    <dgm:pt modelId="{AEA3CBC2-18A6-49A1-9D4F-38471C233381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switch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05B99-9311-483E-94B0-C6DFF53CE448}" cxnId="{147CF74D-900D-40A8-945F-94DEBADA4985}" type="parTrans">
      <dgm:prSet/>
      <dgm:spPr/>
      <dgm:t>
        <a:bodyPr/>
        <a:lstStyle/>
        <a:p>
          <a:endParaRPr lang="en-US"/>
        </a:p>
      </dgm:t>
    </dgm:pt>
    <dgm:pt modelId="{F8B41F01-1BC2-4E6D-86E8-92C49C087345}" cxnId="{147CF74D-900D-40A8-945F-94DEBADA4985}" type="sibTrans">
      <dgm:prSet/>
      <dgm:spPr/>
      <dgm:t>
        <a:bodyPr/>
        <a:lstStyle/>
        <a:p>
          <a:endParaRPr lang="en-US"/>
        </a:p>
      </dgm:t>
    </dgm:pt>
    <dgm:pt modelId="{457549B7-F351-461C-8BF3-B1AFF5EAA292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break</a:t>
          </a:r>
          <a:endParaRPr 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D1B8786-F85A-4B8E-AABF-9BCA065B95D5}" cxnId="{99D08A2B-AA34-4B55-90DA-0DC77E4DAF91}" type="parTrans">
      <dgm:prSet/>
      <dgm:spPr/>
      <dgm:t>
        <a:bodyPr/>
        <a:lstStyle/>
        <a:p>
          <a:endParaRPr lang="en-US"/>
        </a:p>
      </dgm:t>
    </dgm:pt>
    <dgm:pt modelId="{74344CDD-FD30-40F4-8BE2-E522715703F3}" cxnId="{99D08A2B-AA34-4B55-90DA-0DC77E4DAF91}" type="sibTrans">
      <dgm:prSet/>
      <dgm:spPr/>
      <dgm:t>
        <a:bodyPr/>
        <a:lstStyle/>
        <a:p>
          <a:endParaRPr lang="en-US"/>
        </a:p>
      </dgm:t>
    </dgm:pt>
    <dgm:pt modelId="{01E58159-8817-456A-B318-47759904F505}">
      <dgm:prSet custT="1"/>
      <dgm:spPr/>
      <dgm:t>
        <a:bodyPr/>
        <a:lstStyle/>
        <a:p>
          <a:r>
            <a:rPr lang="en-US" sz="1600" dirty="0" smtClean="0">
              <a:latin typeface="Calibri" panose="020F0502020204030204" pitchFamily="34" charset="0"/>
              <a:cs typeface="Calibri" panose="020F0502020204030204" pitchFamily="34" charset="0"/>
            </a:rPr>
            <a:t>continu</a:t>
          </a:r>
          <a:r>
            <a:rPr lang="en-US" sz="1200" dirty="0" smtClean="0"/>
            <a:t>e</a:t>
          </a:r>
          <a:endParaRPr lang="en-US" sz="1200" dirty="0"/>
        </a:p>
      </dgm:t>
    </dgm:pt>
    <dgm:pt modelId="{3C366B16-3044-4E62-AF5B-03E7C17FE193}" cxnId="{7C7CD554-2C73-4EB7-A7EF-99F7C05AB87A}" type="parTrans">
      <dgm:prSet/>
      <dgm:spPr/>
      <dgm:t>
        <a:bodyPr/>
        <a:lstStyle/>
        <a:p>
          <a:endParaRPr lang="en-US"/>
        </a:p>
      </dgm:t>
    </dgm:pt>
    <dgm:pt modelId="{51657D11-3957-49E5-877A-8D8E7439295F}" cxnId="{7C7CD554-2C73-4EB7-A7EF-99F7C05AB87A}" type="sibTrans">
      <dgm:prSet/>
      <dgm:spPr/>
      <dgm:t>
        <a:bodyPr/>
        <a:lstStyle/>
        <a:p>
          <a:endParaRPr lang="en-US"/>
        </a:p>
      </dgm:t>
    </dgm:pt>
    <dgm:pt modelId="{E0031317-18BA-493C-AEC3-503D584B823B}">
      <dgm:prSet/>
      <dgm:spPr/>
      <dgm:t>
        <a:bodyPr/>
        <a:lstStyle/>
        <a:p>
          <a:r>
            <a:rPr lang="en-US" dirty="0" err="1" smtClean="0">
              <a:latin typeface="Calibri" panose="020F0502020204030204" pitchFamily="34" charset="0"/>
              <a:cs typeface="Calibri" panose="020F0502020204030204" pitchFamily="34" charset="0"/>
            </a:rPr>
            <a:t>goto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9514D5-9094-4C8E-B6EC-35566BA2F395}" cxnId="{3DA1FDA5-00A6-4B5E-B4B0-B9EF6793F226}" type="parTrans">
      <dgm:prSet/>
      <dgm:spPr/>
      <dgm:t>
        <a:bodyPr/>
        <a:lstStyle/>
        <a:p>
          <a:endParaRPr lang="en-US"/>
        </a:p>
      </dgm:t>
    </dgm:pt>
    <dgm:pt modelId="{307324C5-E840-4D6C-8029-9842BB82FE22}" cxnId="{3DA1FDA5-00A6-4B5E-B4B0-B9EF6793F226}" type="sibTrans">
      <dgm:prSet/>
      <dgm:spPr/>
      <dgm:t>
        <a:bodyPr/>
        <a:lstStyle/>
        <a:p>
          <a:endParaRPr lang="en-US"/>
        </a:p>
      </dgm:t>
    </dgm:pt>
    <dgm:pt modelId="{D833E638-0DE8-43E7-91E8-280232237E2C}" type="pres">
      <dgm:prSet presAssocID="{EF9F879C-0F9B-4B6E-84E0-26C908047C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49554D-97D0-4E17-BAC3-27DB946EAACE}" type="pres">
      <dgm:prSet presAssocID="{7FF22D85-BAEF-45E9-8F9A-049E8554EADC}" presName="hierRoot1" presStyleCnt="0"/>
      <dgm:spPr/>
    </dgm:pt>
    <dgm:pt modelId="{534209DE-5709-46A4-941F-F772FABC1AEC}" type="pres">
      <dgm:prSet presAssocID="{7FF22D85-BAEF-45E9-8F9A-049E8554EADC}" presName="composite" presStyleCnt="0"/>
      <dgm:spPr/>
    </dgm:pt>
    <dgm:pt modelId="{48910BFB-62E1-4A4A-BC38-C741F4F7D0E5}" type="pres">
      <dgm:prSet presAssocID="{7FF22D85-BAEF-45E9-8F9A-049E8554EADC}" presName="background" presStyleLbl="node0" presStyleIdx="0" presStyleCnt="1"/>
      <dgm:spPr/>
    </dgm:pt>
    <dgm:pt modelId="{EF639CE6-0ECC-4C54-ABC9-A822164FE388}" type="pres">
      <dgm:prSet presAssocID="{7FF22D85-BAEF-45E9-8F9A-049E8554EADC}" presName="text" presStyleLbl="fgAcc0" presStyleIdx="0" presStyleCnt="1" custScaleX="326876" custScaleY="2309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91B1A3-4B29-4CBD-97BC-97A3E0DE8FE6}" type="pres">
      <dgm:prSet presAssocID="{7FF22D85-BAEF-45E9-8F9A-049E8554EADC}" presName="hierChild2" presStyleCnt="0"/>
      <dgm:spPr/>
    </dgm:pt>
    <dgm:pt modelId="{C5DBFD2B-7B21-4B60-B665-C0CDD0CE23E7}" type="pres">
      <dgm:prSet presAssocID="{B8D2CFCE-835A-434C-8845-FF3A2B4E0BF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7EA3008-D436-490D-8530-BB000842C4CD}" type="pres">
      <dgm:prSet presAssocID="{8CD5B128-E986-4F4E-BF5E-E4215566C2D7}" presName="hierRoot2" presStyleCnt="0"/>
      <dgm:spPr/>
    </dgm:pt>
    <dgm:pt modelId="{AB718B4C-E07A-4913-BA5D-7B93EDB7E97E}" type="pres">
      <dgm:prSet presAssocID="{8CD5B128-E986-4F4E-BF5E-E4215566C2D7}" presName="composite2" presStyleCnt="0"/>
      <dgm:spPr/>
    </dgm:pt>
    <dgm:pt modelId="{F52E9806-B1A3-4DE8-9A07-59C779C01212}" type="pres">
      <dgm:prSet presAssocID="{8CD5B128-E986-4F4E-BF5E-E4215566C2D7}" presName="background2" presStyleLbl="node2" presStyleIdx="0" presStyleCnt="2"/>
      <dgm:spPr/>
    </dgm:pt>
    <dgm:pt modelId="{E6394061-52A7-4B82-A39F-3909B3CF93A9}" type="pres">
      <dgm:prSet presAssocID="{8CD5B128-E986-4F4E-BF5E-E4215566C2D7}" presName="text2" presStyleLbl="fgAcc2" presStyleIdx="0" presStyleCnt="2" custScaleX="281539" custScaleY="1189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EADBD-D234-41BE-AB49-24AB1FDBC28A}" type="pres">
      <dgm:prSet presAssocID="{8CD5B128-E986-4F4E-BF5E-E4215566C2D7}" presName="hierChild3" presStyleCnt="0"/>
      <dgm:spPr/>
    </dgm:pt>
    <dgm:pt modelId="{58852F33-4BBB-42EC-8439-B8D5011E1ACB}" type="pres">
      <dgm:prSet presAssocID="{5DAE291D-1BA1-4853-A945-996D66F195EF}" presName="Name17" presStyleLbl="parChTrans1D3" presStyleIdx="0" presStyleCnt="5"/>
      <dgm:spPr/>
      <dgm:t>
        <a:bodyPr/>
        <a:lstStyle/>
        <a:p>
          <a:endParaRPr lang="en-US"/>
        </a:p>
      </dgm:t>
    </dgm:pt>
    <dgm:pt modelId="{8F65CAAB-77CF-4867-B031-14450A9788C9}" type="pres">
      <dgm:prSet presAssocID="{D6FED8EE-7E29-41B0-8F2A-6EFAB80334DF}" presName="hierRoot3" presStyleCnt="0"/>
      <dgm:spPr/>
    </dgm:pt>
    <dgm:pt modelId="{E0C54C94-B728-4747-86A1-72EB1739988A}" type="pres">
      <dgm:prSet presAssocID="{D6FED8EE-7E29-41B0-8F2A-6EFAB80334DF}" presName="composite3" presStyleCnt="0"/>
      <dgm:spPr/>
    </dgm:pt>
    <dgm:pt modelId="{364D0F1D-A327-4116-B5FB-9731E13BE7BC}" type="pres">
      <dgm:prSet presAssocID="{D6FED8EE-7E29-41B0-8F2A-6EFAB80334DF}" presName="background3" presStyleLbl="node3" presStyleIdx="0" presStyleCnt="5"/>
      <dgm:spPr/>
    </dgm:pt>
    <dgm:pt modelId="{987CC37E-8419-447C-BFB9-AA7171B9E003}" type="pres">
      <dgm:prSet presAssocID="{D6FED8EE-7E29-41B0-8F2A-6EFAB80334DF}" presName="text3" presStyleLbl="fgAcc3" presStyleIdx="0" presStyleCnt="5" custScaleX="1899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990A5-9B2C-4BF3-89DC-642E099C039F}" type="pres">
      <dgm:prSet presAssocID="{D6FED8EE-7E29-41B0-8F2A-6EFAB80334DF}" presName="hierChild4" presStyleCnt="0"/>
      <dgm:spPr/>
    </dgm:pt>
    <dgm:pt modelId="{C3FF056A-F5DD-411F-99E8-4F35E1DB11D8}" type="pres">
      <dgm:prSet presAssocID="{D49DDB4F-0B21-4488-A846-AFCAADA5D1FD}" presName="Name23" presStyleLbl="parChTrans1D4" presStyleIdx="0" presStyleCnt="7"/>
      <dgm:spPr/>
      <dgm:t>
        <a:bodyPr/>
        <a:lstStyle/>
        <a:p>
          <a:endParaRPr lang="en-US"/>
        </a:p>
      </dgm:t>
    </dgm:pt>
    <dgm:pt modelId="{C29093B8-6360-4594-A5DA-ACC4A034093D}" type="pres">
      <dgm:prSet presAssocID="{1270B3E7-354F-417F-9B10-CE73E66A2A8F}" presName="hierRoot4" presStyleCnt="0"/>
      <dgm:spPr/>
    </dgm:pt>
    <dgm:pt modelId="{F477EB87-ECC5-4D50-AEDC-82E7B22272E3}" type="pres">
      <dgm:prSet presAssocID="{1270B3E7-354F-417F-9B10-CE73E66A2A8F}" presName="composite4" presStyleCnt="0"/>
      <dgm:spPr/>
    </dgm:pt>
    <dgm:pt modelId="{B44937DB-4135-4F23-A374-7BB9E0BF869E}" type="pres">
      <dgm:prSet presAssocID="{1270B3E7-354F-417F-9B10-CE73E66A2A8F}" presName="background4" presStyleLbl="node4" presStyleIdx="0" presStyleCnt="7"/>
      <dgm:spPr/>
    </dgm:pt>
    <dgm:pt modelId="{16DDF85F-830B-4ED3-9E15-7855CA204798}" type="pres">
      <dgm:prSet presAssocID="{1270B3E7-354F-417F-9B10-CE73E66A2A8F}" presName="text4" presStyleLbl="fgAcc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AA8B0C-8721-4223-A3D3-07E71DDEE0AA}" type="pres">
      <dgm:prSet presAssocID="{1270B3E7-354F-417F-9B10-CE73E66A2A8F}" presName="hierChild5" presStyleCnt="0"/>
      <dgm:spPr/>
    </dgm:pt>
    <dgm:pt modelId="{E9EBB0D1-9001-434F-B8A4-89AA722BC75A}" type="pres">
      <dgm:prSet presAssocID="{6B5C7578-C941-497C-94B0-D444E6695B68}" presName="Name23" presStyleLbl="parChTrans1D4" presStyleIdx="1" presStyleCnt="7"/>
      <dgm:spPr/>
      <dgm:t>
        <a:bodyPr/>
        <a:lstStyle/>
        <a:p>
          <a:endParaRPr lang="en-US"/>
        </a:p>
      </dgm:t>
    </dgm:pt>
    <dgm:pt modelId="{09574DCB-E51F-4EEE-AF66-86174365AF1B}" type="pres">
      <dgm:prSet presAssocID="{A19CADC8-28A5-44C4-9D6F-081A65E9623A}" presName="hierRoot4" presStyleCnt="0"/>
      <dgm:spPr/>
    </dgm:pt>
    <dgm:pt modelId="{FC1BBB30-3D82-4A96-95C0-69F8D0609535}" type="pres">
      <dgm:prSet presAssocID="{A19CADC8-28A5-44C4-9D6F-081A65E9623A}" presName="composite4" presStyleCnt="0"/>
      <dgm:spPr/>
    </dgm:pt>
    <dgm:pt modelId="{1E7AB9D7-5CBC-4F87-8F0C-C108131EC69B}" type="pres">
      <dgm:prSet presAssocID="{A19CADC8-28A5-44C4-9D6F-081A65E9623A}" presName="background4" presStyleLbl="node4" presStyleIdx="1" presStyleCnt="7"/>
      <dgm:spPr/>
    </dgm:pt>
    <dgm:pt modelId="{33069C01-6A47-4B99-90E2-619C230FD927}" type="pres">
      <dgm:prSet presAssocID="{A19CADC8-28A5-44C4-9D6F-081A65E9623A}" presName="text4" presStyleLbl="fgAcc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CD6238-C84D-47AC-88E7-7541D49B11C3}" type="pres">
      <dgm:prSet presAssocID="{A19CADC8-28A5-44C4-9D6F-081A65E9623A}" presName="hierChild5" presStyleCnt="0"/>
      <dgm:spPr/>
    </dgm:pt>
    <dgm:pt modelId="{54BAEE41-32BC-46E0-AAD7-655D784BED63}" type="pres">
      <dgm:prSet presAssocID="{1D05320D-0335-4C96-8C30-8535E23C7354}" presName="Name23" presStyleLbl="parChTrans1D4" presStyleIdx="2" presStyleCnt="7"/>
      <dgm:spPr/>
      <dgm:t>
        <a:bodyPr/>
        <a:lstStyle/>
        <a:p>
          <a:endParaRPr lang="en-US"/>
        </a:p>
      </dgm:t>
    </dgm:pt>
    <dgm:pt modelId="{506E58F9-CD0F-4B5A-A7C8-0C7BA8DD7003}" type="pres">
      <dgm:prSet presAssocID="{A068F5D9-14E0-4361-8185-086FF745EE50}" presName="hierRoot4" presStyleCnt="0"/>
      <dgm:spPr/>
    </dgm:pt>
    <dgm:pt modelId="{8A366F7C-89CA-4062-B6ED-C571B58B0324}" type="pres">
      <dgm:prSet presAssocID="{A068F5D9-14E0-4361-8185-086FF745EE50}" presName="composite4" presStyleCnt="0"/>
      <dgm:spPr/>
    </dgm:pt>
    <dgm:pt modelId="{FEC272F0-9F68-4981-ABB2-D61AEF1BD7C9}" type="pres">
      <dgm:prSet presAssocID="{A068F5D9-14E0-4361-8185-086FF745EE50}" presName="background4" presStyleLbl="node4" presStyleIdx="2" presStyleCnt="7"/>
      <dgm:spPr/>
    </dgm:pt>
    <dgm:pt modelId="{780B853E-CBC2-431A-81EA-012C3463BD74}" type="pres">
      <dgm:prSet presAssocID="{A068F5D9-14E0-4361-8185-086FF745EE50}" presName="text4" presStyleLbl="fgAcc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8D8FFA-F1BD-4D70-B3AE-E4C766879D53}" type="pres">
      <dgm:prSet presAssocID="{A068F5D9-14E0-4361-8185-086FF745EE50}" presName="hierChild5" presStyleCnt="0"/>
      <dgm:spPr/>
    </dgm:pt>
    <dgm:pt modelId="{6332D280-458F-4024-ABB3-4AAAEBFB6E90}" type="pres">
      <dgm:prSet presAssocID="{27F05B99-9311-483E-94B0-C6DFF53CE448}" presName="Name23" presStyleLbl="parChTrans1D4" presStyleIdx="3" presStyleCnt="7"/>
      <dgm:spPr/>
      <dgm:t>
        <a:bodyPr/>
        <a:lstStyle/>
        <a:p>
          <a:endParaRPr lang="en-US"/>
        </a:p>
      </dgm:t>
    </dgm:pt>
    <dgm:pt modelId="{DE59A7C0-7E88-4003-8502-765C566183FD}" type="pres">
      <dgm:prSet presAssocID="{AEA3CBC2-18A6-49A1-9D4F-38471C233381}" presName="hierRoot4" presStyleCnt="0"/>
      <dgm:spPr/>
    </dgm:pt>
    <dgm:pt modelId="{91E2E90D-94D2-437C-9E45-A56AAEB7B6F5}" type="pres">
      <dgm:prSet presAssocID="{AEA3CBC2-18A6-49A1-9D4F-38471C233381}" presName="composite4" presStyleCnt="0"/>
      <dgm:spPr/>
    </dgm:pt>
    <dgm:pt modelId="{715377FF-1B65-4BD2-9C58-C97530475890}" type="pres">
      <dgm:prSet presAssocID="{AEA3CBC2-18A6-49A1-9D4F-38471C233381}" presName="background4" presStyleLbl="node4" presStyleIdx="3" presStyleCnt="7"/>
      <dgm:spPr/>
    </dgm:pt>
    <dgm:pt modelId="{6C6F96AF-C8F0-4F2A-AE28-A1BFC52F4AD4}" type="pres">
      <dgm:prSet presAssocID="{AEA3CBC2-18A6-49A1-9D4F-38471C233381}" presName="text4" presStyleLbl="fgAcc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DE1182-9227-4E2F-B2E6-98081828BDF0}" type="pres">
      <dgm:prSet presAssocID="{AEA3CBC2-18A6-49A1-9D4F-38471C233381}" presName="hierChild5" presStyleCnt="0"/>
      <dgm:spPr/>
    </dgm:pt>
    <dgm:pt modelId="{33665DEC-0382-443A-8A29-3726F703555E}" type="pres">
      <dgm:prSet presAssocID="{D2CC64E0-9110-4E03-BAE0-4E0CFFEC3FFF}" presName="Name17" presStyleLbl="parChTrans1D3" presStyleIdx="1" presStyleCnt="5"/>
      <dgm:spPr/>
      <dgm:t>
        <a:bodyPr/>
        <a:lstStyle/>
        <a:p>
          <a:endParaRPr lang="en-US"/>
        </a:p>
      </dgm:t>
    </dgm:pt>
    <dgm:pt modelId="{7B7DF22B-D2F8-4C51-8A84-567E00622771}" type="pres">
      <dgm:prSet presAssocID="{7D3AA3C4-2574-459E-A62F-907C06E3E4CF}" presName="hierRoot3" presStyleCnt="0"/>
      <dgm:spPr/>
    </dgm:pt>
    <dgm:pt modelId="{E7F81411-DDD9-4B11-8FC3-84CC1C2DEB29}" type="pres">
      <dgm:prSet presAssocID="{7D3AA3C4-2574-459E-A62F-907C06E3E4CF}" presName="composite3" presStyleCnt="0"/>
      <dgm:spPr/>
    </dgm:pt>
    <dgm:pt modelId="{548E1123-1E7A-452F-8DC0-F7BAA430A3E3}" type="pres">
      <dgm:prSet presAssocID="{7D3AA3C4-2574-459E-A62F-907C06E3E4CF}" presName="background3" presStyleLbl="node3" presStyleIdx="1" presStyleCnt="5"/>
      <dgm:spPr/>
    </dgm:pt>
    <dgm:pt modelId="{7BD58FC3-AFEE-4501-8819-8381C778EAA4}" type="pres">
      <dgm:prSet presAssocID="{7D3AA3C4-2574-459E-A62F-907C06E3E4CF}" presName="text3" presStyleLbl="fgAcc3" presStyleIdx="1" presStyleCnt="5" custScaleX="21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B52889-CF85-407C-95FE-9334D2080A2F}" type="pres">
      <dgm:prSet presAssocID="{7D3AA3C4-2574-459E-A62F-907C06E3E4CF}" presName="hierChild4" presStyleCnt="0"/>
      <dgm:spPr/>
    </dgm:pt>
    <dgm:pt modelId="{4C155A11-95AC-4781-BFDD-DA525DD134C3}" type="pres">
      <dgm:prSet presAssocID="{CD1B8786-F85A-4B8E-AABF-9BCA065B95D5}" presName="Name23" presStyleLbl="parChTrans1D4" presStyleIdx="4" presStyleCnt="7"/>
      <dgm:spPr/>
      <dgm:t>
        <a:bodyPr/>
        <a:lstStyle/>
        <a:p>
          <a:endParaRPr lang="en-US"/>
        </a:p>
      </dgm:t>
    </dgm:pt>
    <dgm:pt modelId="{8D3592D6-5487-4187-9979-1BA0C8853387}" type="pres">
      <dgm:prSet presAssocID="{457549B7-F351-461C-8BF3-B1AFF5EAA292}" presName="hierRoot4" presStyleCnt="0"/>
      <dgm:spPr/>
    </dgm:pt>
    <dgm:pt modelId="{7310455F-CEA5-49B3-BFA9-619153E3BBC4}" type="pres">
      <dgm:prSet presAssocID="{457549B7-F351-461C-8BF3-B1AFF5EAA292}" presName="composite4" presStyleCnt="0"/>
      <dgm:spPr/>
    </dgm:pt>
    <dgm:pt modelId="{B1F3071E-E6B3-4199-AD3D-BBE497DE4D7C}" type="pres">
      <dgm:prSet presAssocID="{457549B7-F351-461C-8BF3-B1AFF5EAA292}" presName="background4" presStyleLbl="node4" presStyleIdx="4" presStyleCnt="7"/>
      <dgm:spPr/>
    </dgm:pt>
    <dgm:pt modelId="{9B2C7606-2D69-4101-9946-815DD885B620}" type="pres">
      <dgm:prSet presAssocID="{457549B7-F351-461C-8BF3-B1AFF5EAA292}" presName="text4" presStyleLbl="fgAcc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3CECF9-1DDC-4456-B28A-FA294C17C9A3}" type="pres">
      <dgm:prSet presAssocID="{457549B7-F351-461C-8BF3-B1AFF5EAA292}" presName="hierChild5" presStyleCnt="0"/>
      <dgm:spPr/>
    </dgm:pt>
    <dgm:pt modelId="{B0D37DAF-1B7D-4D7F-8D02-7E9BDA3F9078}" type="pres">
      <dgm:prSet presAssocID="{3C366B16-3044-4E62-AF5B-03E7C17FE193}" presName="Name23" presStyleLbl="parChTrans1D4" presStyleIdx="5" presStyleCnt="7"/>
      <dgm:spPr/>
      <dgm:t>
        <a:bodyPr/>
        <a:lstStyle/>
        <a:p>
          <a:endParaRPr lang="en-US"/>
        </a:p>
      </dgm:t>
    </dgm:pt>
    <dgm:pt modelId="{EBA6C214-415C-459A-BCAF-D8789814F493}" type="pres">
      <dgm:prSet presAssocID="{01E58159-8817-456A-B318-47759904F505}" presName="hierRoot4" presStyleCnt="0"/>
      <dgm:spPr/>
    </dgm:pt>
    <dgm:pt modelId="{54AAAB9D-E866-4E08-9C60-E278EE74B619}" type="pres">
      <dgm:prSet presAssocID="{01E58159-8817-456A-B318-47759904F505}" presName="composite4" presStyleCnt="0"/>
      <dgm:spPr/>
    </dgm:pt>
    <dgm:pt modelId="{A372E0DE-10D2-4CDE-BA42-3036DDEA4302}" type="pres">
      <dgm:prSet presAssocID="{01E58159-8817-456A-B318-47759904F505}" presName="background4" presStyleLbl="node4" presStyleIdx="5" presStyleCnt="7"/>
      <dgm:spPr/>
    </dgm:pt>
    <dgm:pt modelId="{212F6ECA-19B7-443D-B4CD-7336FEDAA052}" type="pres">
      <dgm:prSet presAssocID="{01E58159-8817-456A-B318-47759904F505}" presName="text4" presStyleLbl="fgAcc4" presStyleIdx="5" presStyleCnt="7" custScaleX="1208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BC18C4-B5EC-42B0-AB0C-BD17DE7C0F27}" type="pres">
      <dgm:prSet presAssocID="{01E58159-8817-456A-B318-47759904F505}" presName="hierChild5" presStyleCnt="0"/>
      <dgm:spPr/>
    </dgm:pt>
    <dgm:pt modelId="{C20575C1-7E77-402D-8612-A89442C58811}" type="pres">
      <dgm:prSet presAssocID="{369514D5-9094-4C8E-B6EC-35566BA2F395}" presName="Name23" presStyleLbl="parChTrans1D4" presStyleIdx="6" presStyleCnt="7"/>
      <dgm:spPr/>
      <dgm:t>
        <a:bodyPr/>
        <a:lstStyle/>
        <a:p>
          <a:endParaRPr lang="en-US"/>
        </a:p>
      </dgm:t>
    </dgm:pt>
    <dgm:pt modelId="{357C4FD6-4732-4F51-A106-776FD02E7192}" type="pres">
      <dgm:prSet presAssocID="{E0031317-18BA-493C-AEC3-503D584B823B}" presName="hierRoot4" presStyleCnt="0"/>
      <dgm:spPr/>
    </dgm:pt>
    <dgm:pt modelId="{9F4126DB-FB0D-4F08-8E83-E1CC51042A99}" type="pres">
      <dgm:prSet presAssocID="{E0031317-18BA-493C-AEC3-503D584B823B}" presName="composite4" presStyleCnt="0"/>
      <dgm:spPr/>
    </dgm:pt>
    <dgm:pt modelId="{D0424265-0E6F-4BDA-8F64-1BCEE7CBE57D}" type="pres">
      <dgm:prSet presAssocID="{E0031317-18BA-493C-AEC3-503D584B823B}" presName="background4" presStyleLbl="node4" presStyleIdx="6" presStyleCnt="7"/>
      <dgm:spPr/>
    </dgm:pt>
    <dgm:pt modelId="{76D5EA04-A0E0-447B-9DF5-6CD58B3002C3}" type="pres">
      <dgm:prSet presAssocID="{E0031317-18BA-493C-AEC3-503D584B823B}" presName="text4" presStyleLbl="fgAcc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EA653-0A73-41DA-B35E-687FB764FAED}" type="pres">
      <dgm:prSet presAssocID="{E0031317-18BA-493C-AEC3-503D584B823B}" presName="hierChild5" presStyleCnt="0"/>
      <dgm:spPr/>
    </dgm:pt>
    <dgm:pt modelId="{BB0AB801-1671-4336-B2F1-906F7A0BFD81}" type="pres">
      <dgm:prSet presAssocID="{06AE7695-FB6D-4043-983D-DD97D32BF4F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4BE0F91-56E1-4CA1-9332-E25EB4D5FE16}" type="pres">
      <dgm:prSet presAssocID="{F175DD8F-A11C-4D4A-8F15-3988DF8C9D2B}" presName="hierRoot2" presStyleCnt="0"/>
      <dgm:spPr/>
    </dgm:pt>
    <dgm:pt modelId="{E0F6DD31-5758-4022-8783-842CA6EAE396}" type="pres">
      <dgm:prSet presAssocID="{F175DD8F-A11C-4D4A-8F15-3988DF8C9D2B}" presName="composite2" presStyleCnt="0"/>
      <dgm:spPr/>
    </dgm:pt>
    <dgm:pt modelId="{EA666B1D-665B-4008-BD03-7EE161AAECC1}" type="pres">
      <dgm:prSet presAssocID="{F175DD8F-A11C-4D4A-8F15-3988DF8C9D2B}" presName="background2" presStyleLbl="node2" presStyleIdx="1" presStyleCnt="2"/>
      <dgm:spPr/>
    </dgm:pt>
    <dgm:pt modelId="{5786722A-3B18-4C06-9CF0-16E641B13F49}" type="pres">
      <dgm:prSet presAssocID="{F175DD8F-A11C-4D4A-8F15-3988DF8C9D2B}" presName="text2" presStyleLbl="fgAcc2" presStyleIdx="1" presStyleCnt="2" custScaleX="2334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6ADA72-4214-48DA-8C2C-7EB91A588A3C}" type="pres">
      <dgm:prSet presAssocID="{F175DD8F-A11C-4D4A-8F15-3988DF8C9D2B}" presName="hierChild3" presStyleCnt="0"/>
      <dgm:spPr/>
    </dgm:pt>
    <dgm:pt modelId="{DCF54291-9D4A-450A-BB6A-343363DDBFCF}" type="pres">
      <dgm:prSet presAssocID="{98981673-76EB-45D8-94EE-55A90CEFDD1C}" presName="Name17" presStyleLbl="parChTrans1D3" presStyleIdx="2" presStyleCnt="5"/>
      <dgm:spPr/>
      <dgm:t>
        <a:bodyPr/>
        <a:lstStyle/>
        <a:p>
          <a:endParaRPr lang="en-US"/>
        </a:p>
      </dgm:t>
    </dgm:pt>
    <dgm:pt modelId="{1F5DD78D-C90B-4B7D-A04E-A348364B1058}" type="pres">
      <dgm:prSet presAssocID="{A1A50052-94F6-4780-A897-E23A6EDFEC24}" presName="hierRoot3" presStyleCnt="0"/>
      <dgm:spPr/>
    </dgm:pt>
    <dgm:pt modelId="{32213980-3DD9-42FB-9089-E16D5EAEEEF1}" type="pres">
      <dgm:prSet presAssocID="{A1A50052-94F6-4780-A897-E23A6EDFEC24}" presName="composite3" presStyleCnt="0"/>
      <dgm:spPr/>
    </dgm:pt>
    <dgm:pt modelId="{26C67C44-04F9-485C-99C9-EAC7702587A6}" type="pres">
      <dgm:prSet presAssocID="{A1A50052-94F6-4780-A897-E23A6EDFEC24}" presName="background3" presStyleLbl="node3" presStyleIdx="2" presStyleCnt="5"/>
      <dgm:spPr/>
    </dgm:pt>
    <dgm:pt modelId="{E45CA20C-2EDC-4786-A195-0F8A8497904F}" type="pres">
      <dgm:prSet presAssocID="{A1A50052-94F6-4780-A897-E23A6EDFEC24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E5E136-1C8A-4CA8-B9DA-77CA7E009219}" type="pres">
      <dgm:prSet presAssocID="{A1A50052-94F6-4780-A897-E23A6EDFEC24}" presName="hierChild4" presStyleCnt="0"/>
      <dgm:spPr/>
    </dgm:pt>
    <dgm:pt modelId="{03A44DE5-00D6-4776-9D06-CF22F53F0B52}" type="pres">
      <dgm:prSet presAssocID="{AC9E33F1-EB43-439B-A820-7CC56E5FF1A0}" presName="Name17" presStyleLbl="parChTrans1D3" presStyleIdx="3" presStyleCnt="5"/>
      <dgm:spPr/>
      <dgm:t>
        <a:bodyPr/>
        <a:lstStyle/>
        <a:p>
          <a:endParaRPr lang="en-US"/>
        </a:p>
      </dgm:t>
    </dgm:pt>
    <dgm:pt modelId="{E033D562-AFB6-41A2-8087-816908CF32E6}" type="pres">
      <dgm:prSet presAssocID="{88DC3060-0520-4F29-9E42-4CBC61BF7502}" presName="hierRoot3" presStyleCnt="0"/>
      <dgm:spPr/>
    </dgm:pt>
    <dgm:pt modelId="{0D26FA7A-4BA2-4DA3-9FED-4E7B86545C1F}" type="pres">
      <dgm:prSet presAssocID="{88DC3060-0520-4F29-9E42-4CBC61BF7502}" presName="composite3" presStyleCnt="0"/>
      <dgm:spPr/>
    </dgm:pt>
    <dgm:pt modelId="{9409BEF6-4B37-4AF8-9F0E-78FA966DC674}" type="pres">
      <dgm:prSet presAssocID="{88DC3060-0520-4F29-9E42-4CBC61BF7502}" presName="background3" presStyleLbl="node3" presStyleIdx="3" presStyleCnt="5"/>
      <dgm:spPr/>
    </dgm:pt>
    <dgm:pt modelId="{21EF3317-619D-4AAA-BAD9-A720413110F6}" type="pres">
      <dgm:prSet presAssocID="{88DC3060-0520-4F29-9E42-4CBC61BF7502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3DA0C8-4031-4341-A912-CF110D3107CD}" type="pres">
      <dgm:prSet presAssocID="{88DC3060-0520-4F29-9E42-4CBC61BF7502}" presName="hierChild4" presStyleCnt="0"/>
      <dgm:spPr/>
    </dgm:pt>
    <dgm:pt modelId="{B97A2315-2682-4B52-8CD0-C8C3F4750938}" type="pres">
      <dgm:prSet presAssocID="{9FDC8201-DE38-4AAB-B93A-B81946BD6525}" presName="Name17" presStyleLbl="parChTrans1D3" presStyleIdx="4" presStyleCnt="5"/>
      <dgm:spPr/>
      <dgm:t>
        <a:bodyPr/>
        <a:lstStyle/>
        <a:p>
          <a:endParaRPr lang="en-US"/>
        </a:p>
      </dgm:t>
    </dgm:pt>
    <dgm:pt modelId="{FA8261C7-B080-4220-B01B-E0E9222B8B29}" type="pres">
      <dgm:prSet presAssocID="{75128E16-FFA0-4CCB-A7B4-B5A9D7E7CB79}" presName="hierRoot3" presStyleCnt="0"/>
      <dgm:spPr/>
    </dgm:pt>
    <dgm:pt modelId="{3665F86C-4160-4A74-BC37-5BC6E528A94B}" type="pres">
      <dgm:prSet presAssocID="{75128E16-FFA0-4CCB-A7B4-B5A9D7E7CB79}" presName="composite3" presStyleCnt="0"/>
      <dgm:spPr/>
    </dgm:pt>
    <dgm:pt modelId="{EE907B35-4065-45A3-A2BE-94242B59A07E}" type="pres">
      <dgm:prSet presAssocID="{75128E16-FFA0-4CCB-A7B4-B5A9D7E7CB79}" presName="background3" presStyleLbl="node3" presStyleIdx="4" presStyleCnt="5"/>
      <dgm:spPr/>
    </dgm:pt>
    <dgm:pt modelId="{D0D1A019-923D-432E-BAC3-FAB5E2ACD2D3}" type="pres">
      <dgm:prSet presAssocID="{75128E16-FFA0-4CCB-A7B4-B5A9D7E7CB79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D1543-9A79-4F1E-8FE7-7209DAC8A077}" type="pres">
      <dgm:prSet presAssocID="{75128E16-FFA0-4CCB-A7B4-B5A9D7E7CB79}" presName="hierChild4" presStyleCnt="0"/>
      <dgm:spPr/>
    </dgm:pt>
  </dgm:ptLst>
  <dgm:cxnLst>
    <dgm:cxn modelId="{EEDB4EF2-17C0-4396-87E5-86C3AA8E55C9}" type="presOf" srcId="{D6FED8EE-7E29-41B0-8F2A-6EFAB80334DF}" destId="{987CC37E-8419-447C-BFB9-AA7171B9E003}" srcOrd="0" destOrd="0" presId="urn:microsoft.com/office/officeart/2005/8/layout/hierarchy1"/>
    <dgm:cxn modelId="{8551683A-CECB-46DB-A6A1-827718AAEA4D}" srcId="{F175DD8F-A11C-4D4A-8F15-3988DF8C9D2B}" destId="{88DC3060-0520-4F29-9E42-4CBC61BF7502}" srcOrd="1" destOrd="0" parTransId="{AC9E33F1-EB43-439B-A820-7CC56E5FF1A0}" sibTransId="{48A26355-D155-46ED-A388-97BEBF65EDE1}"/>
    <dgm:cxn modelId="{BD650DE1-F907-428E-9543-8176B492CFB4}" type="presOf" srcId="{CD1B8786-F85A-4B8E-AABF-9BCA065B95D5}" destId="{4C155A11-95AC-4781-BFDD-DA525DD134C3}" srcOrd="0" destOrd="0" presId="urn:microsoft.com/office/officeart/2005/8/layout/hierarchy1"/>
    <dgm:cxn modelId="{265270A8-35C9-48CD-AD7D-1BD9C3491584}" type="presOf" srcId="{AEA3CBC2-18A6-49A1-9D4F-38471C233381}" destId="{6C6F96AF-C8F0-4F2A-AE28-A1BFC52F4AD4}" srcOrd="0" destOrd="0" presId="urn:microsoft.com/office/officeart/2005/8/layout/hierarchy1"/>
    <dgm:cxn modelId="{4CDE1B72-FD6F-49F3-B9A1-CA4BC05156D6}" srcId="{D6FED8EE-7E29-41B0-8F2A-6EFAB80334DF}" destId="{A19CADC8-28A5-44C4-9D6F-081A65E9623A}" srcOrd="1" destOrd="0" parTransId="{6B5C7578-C941-497C-94B0-D444E6695B68}" sibTransId="{FA3423F2-B372-468A-8CB5-7D3ADA66DCA2}"/>
    <dgm:cxn modelId="{57E1FDC9-792E-4000-A1F4-D03F4DDE5CBD}" type="presOf" srcId="{01E58159-8817-456A-B318-47759904F505}" destId="{212F6ECA-19B7-443D-B4CD-7336FEDAA052}" srcOrd="0" destOrd="0" presId="urn:microsoft.com/office/officeart/2005/8/layout/hierarchy1"/>
    <dgm:cxn modelId="{3B3FB551-3A8A-4B15-9403-16058E542A7B}" type="presOf" srcId="{F175DD8F-A11C-4D4A-8F15-3988DF8C9D2B}" destId="{5786722A-3B18-4C06-9CF0-16E641B13F49}" srcOrd="0" destOrd="0" presId="urn:microsoft.com/office/officeart/2005/8/layout/hierarchy1"/>
    <dgm:cxn modelId="{3DA1FDA5-00A6-4B5E-B4B0-B9EF6793F226}" srcId="{7D3AA3C4-2574-459E-A62F-907C06E3E4CF}" destId="{E0031317-18BA-493C-AEC3-503D584B823B}" srcOrd="2" destOrd="0" parTransId="{369514D5-9094-4C8E-B6EC-35566BA2F395}" sibTransId="{307324C5-E840-4D6C-8029-9842BB82FE22}"/>
    <dgm:cxn modelId="{E65055F7-EFB1-4935-9C89-DDCE03F07352}" type="presOf" srcId="{98981673-76EB-45D8-94EE-55A90CEFDD1C}" destId="{DCF54291-9D4A-450A-BB6A-343363DDBFCF}" srcOrd="0" destOrd="0" presId="urn:microsoft.com/office/officeart/2005/8/layout/hierarchy1"/>
    <dgm:cxn modelId="{3F0818D8-FA8B-422F-A58B-4D24F8D4B353}" type="presOf" srcId="{7FF22D85-BAEF-45E9-8F9A-049E8554EADC}" destId="{EF639CE6-0ECC-4C54-ABC9-A822164FE388}" srcOrd="0" destOrd="0" presId="urn:microsoft.com/office/officeart/2005/8/layout/hierarchy1"/>
    <dgm:cxn modelId="{C89AFFE9-5345-494C-B8EA-E227931A3CD7}" type="presOf" srcId="{7D3AA3C4-2574-459E-A62F-907C06E3E4CF}" destId="{7BD58FC3-AFEE-4501-8819-8381C778EAA4}" srcOrd="0" destOrd="0" presId="urn:microsoft.com/office/officeart/2005/8/layout/hierarchy1"/>
    <dgm:cxn modelId="{E327A1A5-6BE3-4DFB-BC89-D0705D25167F}" srcId="{8CD5B128-E986-4F4E-BF5E-E4215566C2D7}" destId="{D6FED8EE-7E29-41B0-8F2A-6EFAB80334DF}" srcOrd="0" destOrd="0" parTransId="{5DAE291D-1BA1-4853-A945-996D66F195EF}" sibTransId="{EBB1484B-913C-452C-B1CA-EE739079CA50}"/>
    <dgm:cxn modelId="{106CFCFF-E86E-4847-8429-E5E6807D3E45}" type="presOf" srcId="{369514D5-9094-4C8E-B6EC-35566BA2F395}" destId="{C20575C1-7E77-402D-8612-A89442C58811}" srcOrd="0" destOrd="0" presId="urn:microsoft.com/office/officeart/2005/8/layout/hierarchy1"/>
    <dgm:cxn modelId="{FB5BBEDB-13B4-4980-89E3-DE8810FF3B31}" type="presOf" srcId="{6B5C7578-C941-497C-94B0-D444E6695B68}" destId="{E9EBB0D1-9001-434F-B8A4-89AA722BC75A}" srcOrd="0" destOrd="0" presId="urn:microsoft.com/office/officeart/2005/8/layout/hierarchy1"/>
    <dgm:cxn modelId="{AF951D9D-1AB6-4509-BCD5-E3BC648E1D2E}" srcId="{8CD5B128-E986-4F4E-BF5E-E4215566C2D7}" destId="{7D3AA3C4-2574-459E-A62F-907C06E3E4CF}" srcOrd="1" destOrd="0" parTransId="{D2CC64E0-9110-4E03-BAE0-4E0CFFEC3FFF}" sibTransId="{1650AB26-0B55-4BE0-A098-62278A372C59}"/>
    <dgm:cxn modelId="{CB1E48C6-C8A1-465C-92F9-3554ED7D7B3D}" type="presOf" srcId="{A068F5D9-14E0-4361-8185-086FF745EE50}" destId="{780B853E-CBC2-431A-81EA-012C3463BD74}" srcOrd="0" destOrd="0" presId="urn:microsoft.com/office/officeart/2005/8/layout/hierarchy1"/>
    <dgm:cxn modelId="{DBC75D73-11E5-41CA-BF21-8359E0BBD034}" type="presOf" srcId="{B8D2CFCE-835A-434C-8845-FF3A2B4E0BF9}" destId="{C5DBFD2B-7B21-4B60-B665-C0CDD0CE23E7}" srcOrd="0" destOrd="0" presId="urn:microsoft.com/office/officeart/2005/8/layout/hierarchy1"/>
    <dgm:cxn modelId="{F5C9B7E3-1EFD-4051-B35F-2B8B00093C7D}" srcId="{D6FED8EE-7E29-41B0-8F2A-6EFAB80334DF}" destId="{1270B3E7-354F-417F-9B10-CE73E66A2A8F}" srcOrd="0" destOrd="0" parTransId="{D49DDB4F-0B21-4488-A846-AFCAADA5D1FD}" sibTransId="{EDEB027A-CAB6-4AFA-ACE4-8F688F110623}"/>
    <dgm:cxn modelId="{F7EC4829-64EE-4813-BDE5-2659C2903CD5}" type="presOf" srcId="{AC9E33F1-EB43-439B-A820-7CC56E5FF1A0}" destId="{03A44DE5-00D6-4776-9D06-CF22F53F0B52}" srcOrd="0" destOrd="0" presId="urn:microsoft.com/office/officeart/2005/8/layout/hierarchy1"/>
    <dgm:cxn modelId="{7A2A4C9F-4800-44BC-916A-94519128D316}" type="presOf" srcId="{1270B3E7-354F-417F-9B10-CE73E66A2A8F}" destId="{16DDF85F-830B-4ED3-9E15-7855CA204798}" srcOrd="0" destOrd="0" presId="urn:microsoft.com/office/officeart/2005/8/layout/hierarchy1"/>
    <dgm:cxn modelId="{626D9DB1-A3C3-4467-9CB7-28F656308147}" srcId="{7FF22D85-BAEF-45E9-8F9A-049E8554EADC}" destId="{F175DD8F-A11C-4D4A-8F15-3988DF8C9D2B}" srcOrd="1" destOrd="0" parTransId="{06AE7695-FB6D-4043-983D-DD97D32BF4FB}" sibTransId="{13B535D1-A3FF-4D1F-B8D3-DA1A0181AFCF}"/>
    <dgm:cxn modelId="{8F882E41-D597-4C63-9A61-51159145D64C}" type="presOf" srcId="{EF9F879C-0F9B-4B6E-84E0-26C908047C43}" destId="{D833E638-0DE8-43E7-91E8-280232237E2C}" srcOrd="0" destOrd="0" presId="urn:microsoft.com/office/officeart/2005/8/layout/hierarchy1"/>
    <dgm:cxn modelId="{E2CB8960-6A83-446D-B466-5DAC20C7B49C}" type="presOf" srcId="{457549B7-F351-461C-8BF3-B1AFF5EAA292}" destId="{9B2C7606-2D69-4101-9946-815DD885B620}" srcOrd="0" destOrd="0" presId="urn:microsoft.com/office/officeart/2005/8/layout/hierarchy1"/>
    <dgm:cxn modelId="{D0AE760F-2975-4F79-AC0B-C7B2C91EFA33}" type="presOf" srcId="{88DC3060-0520-4F29-9E42-4CBC61BF7502}" destId="{21EF3317-619D-4AAA-BAD9-A720413110F6}" srcOrd="0" destOrd="0" presId="urn:microsoft.com/office/officeart/2005/8/layout/hierarchy1"/>
    <dgm:cxn modelId="{302E4CF3-69FD-430C-A588-4E5ABEEF4BE4}" type="presOf" srcId="{A1A50052-94F6-4780-A897-E23A6EDFEC24}" destId="{E45CA20C-2EDC-4786-A195-0F8A8497904F}" srcOrd="0" destOrd="0" presId="urn:microsoft.com/office/officeart/2005/8/layout/hierarchy1"/>
    <dgm:cxn modelId="{3950CBA9-F9D1-41FF-85FC-CE1A55A23837}" srcId="{7FF22D85-BAEF-45E9-8F9A-049E8554EADC}" destId="{8CD5B128-E986-4F4E-BF5E-E4215566C2D7}" srcOrd="0" destOrd="0" parTransId="{B8D2CFCE-835A-434C-8845-FF3A2B4E0BF9}" sibTransId="{E1AE26F3-6871-43B5-B550-C3EB985B31DB}"/>
    <dgm:cxn modelId="{147CF74D-900D-40A8-945F-94DEBADA4985}" srcId="{D6FED8EE-7E29-41B0-8F2A-6EFAB80334DF}" destId="{AEA3CBC2-18A6-49A1-9D4F-38471C233381}" srcOrd="3" destOrd="0" parTransId="{27F05B99-9311-483E-94B0-C6DFF53CE448}" sibTransId="{F8B41F01-1BC2-4E6D-86E8-92C49C087345}"/>
    <dgm:cxn modelId="{1AD45CF1-B0BF-4757-9165-F92D8EB640AE}" type="presOf" srcId="{9FDC8201-DE38-4AAB-B93A-B81946BD6525}" destId="{B97A2315-2682-4B52-8CD0-C8C3F4750938}" srcOrd="0" destOrd="0" presId="urn:microsoft.com/office/officeart/2005/8/layout/hierarchy1"/>
    <dgm:cxn modelId="{99D08A2B-AA34-4B55-90DA-0DC77E4DAF91}" srcId="{7D3AA3C4-2574-459E-A62F-907C06E3E4CF}" destId="{457549B7-F351-461C-8BF3-B1AFF5EAA292}" srcOrd="0" destOrd="0" parTransId="{CD1B8786-F85A-4B8E-AABF-9BCA065B95D5}" sibTransId="{74344CDD-FD30-40F4-8BE2-E522715703F3}"/>
    <dgm:cxn modelId="{9816CE99-0923-4A5A-A773-0A7A78D7C981}" srcId="{F175DD8F-A11C-4D4A-8F15-3988DF8C9D2B}" destId="{A1A50052-94F6-4780-A897-E23A6EDFEC24}" srcOrd="0" destOrd="0" parTransId="{98981673-76EB-45D8-94EE-55A90CEFDD1C}" sibTransId="{9ECBB030-A8E9-434F-86FB-F456247BB92F}"/>
    <dgm:cxn modelId="{1F80405D-840A-4206-9425-64EB3B877F0B}" srcId="{D6FED8EE-7E29-41B0-8F2A-6EFAB80334DF}" destId="{A068F5D9-14E0-4361-8185-086FF745EE50}" srcOrd="2" destOrd="0" parTransId="{1D05320D-0335-4C96-8C30-8535E23C7354}" sibTransId="{B8DC6482-6C16-44C0-8FCB-89FFD3B2816C}"/>
    <dgm:cxn modelId="{7C7CD554-2C73-4EB7-A7EF-99F7C05AB87A}" srcId="{7D3AA3C4-2574-459E-A62F-907C06E3E4CF}" destId="{01E58159-8817-456A-B318-47759904F505}" srcOrd="1" destOrd="0" parTransId="{3C366B16-3044-4E62-AF5B-03E7C17FE193}" sibTransId="{51657D11-3957-49E5-877A-8D8E7439295F}"/>
    <dgm:cxn modelId="{DB0E5E03-75B9-4520-BDF0-EEB207F6260A}" type="presOf" srcId="{06AE7695-FB6D-4043-983D-DD97D32BF4FB}" destId="{BB0AB801-1671-4336-B2F1-906F7A0BFD81}" srcOrd="0" destOrd="0" presId="urn:microsoft.com/office/officeart/2005/8/layout/hierarchy1"/>
    <dgm:cxn modelId="{3644BC1F-78F9-4942-8695-40FD1E1ABF18}" type="presOf" srcId="{D2CC64E0-9110-4E03-BAE0-4E0CFFEC3FFF}" destId="{33665DEC-0382-443A-8A29-3726F703555E}" srcOrd="0" destOrd="0" presId="urn:microsoft.com/office/officeart/2005/8/layout/hierarchy1"/>
    <dgm:cxn modelId="{508D7BA9-5325-4240-9FEF-EE4ACC30C379}" srcId="{EF9F879C-0F9B-4B6E-84E0-26C908047C43}" destId="{7FF22D85-BAEF-45E9-8F9A-049E8554EADC}" srcOrd="0" destOrd="0" parTransId="{96FCBF9D-C35C-410C-A4F7-C55374330A2E}" sibTransId="{81092126-5D80-4E9D-A7B3-8D1F9D24140A}"/>
    <dgm:cxn modelId="{3409ABC1-583E-456A-8914-08EA6E13EAAB}" type="presOf" srcId="{5DAE291D-1BA1-4853-A945-996D66F195EF}" destId="{58852F33-4BBB-42EC-8439-B8D5011E1ACB}" srcOrd="0" destOrd="0" presId="urn:microsoft.com/office/officeart/2005/8/layout/hierarchy1"/>
    <dgm:cxn modelId="{01AAAD50-A9D1-4C4C-B16D-A8FB22642D91}" type="presOf" srcId="{8CD5B128-E986-4F4E-BF5E-E4215566C2D7}" destId="{E6394061-52A7-4B82-A39F-3909B3CF93A9}" srcOrd="0" destOrd="0" presId="urn:microsoft.com/office/officeart/2005/8/layout/hierarchy1"/>
    <dgm:cxn modelId="{01520CF8-70BE-4B0E-9EB8-4728668CBFFC}" type="presOf" srcId="{E0031317-18BA-493C-AEC3-503D584B823B}" destId="{76D5EA04-A0E0-447B-9DF5-6CD58B3002C3}" srcOrd="0" destOrd="0" presId="urn:microsoft.com/office/officeart/2005/8/layout/hierarchy1"/>
    <dgm:cxn modelId="{07868F6F-0136-417B-B7F9-B9ACDF5985AC}" type="presOf" srcId="{75128E16-FFA0-4CCB-A7B4-B5A9D7E7CB79}" destId="{D0D1A019-923D-432E-BAC3-FAB5E2ACD2D3}" srcOrd="0" destOrd="0" presId="urn:microsoft.com/office/officeart/2005/8/layout/hierarchy1"/>
    <dgm:cxn modelId="{01CCCF08-EECB-450B-8C36-70A62C459B29}" srcId="{F175DD8F-A11C-4D4A-8F15-3988DF8C9D2B}" destId="{75128E16-FFA0-4CCB-A7B4-B5A9D7E7CB79}" srcOrd="2" destOrd="0" parTransId="{9FDC8201-DE38-4AAB-B93A-B81946BD6525}" sibTransId="{036604F7-E409-475A-AEFA-F547CB014562}"/>
    <dgm:cxn modelId="{31D3234A-90FC-4CB7-BFEA-1C51375A5B7E}" type="presOf" srcId="{3C366B16-3044-4E62-AF5B-03E7C17FE193}" destId="{B0D37DAF-1B7D-4D7F-8D02-7E9BDA3F9078}" srcOrd="0" destOrd="0" presId="urn:microsoft.com/office/officeart/2005/8/layout/hierarchy1"/>
    <dgm:cxn modelId="{4E1605A0-0CF7-4FDD-9073-48C12A610CD1}" type="presOf" srcId="{A19CADC8-28A5-44C4-9D6F-081A65E9623A}" destId="{33069C01-6A47-4B99-90E2-619C230FD927}" srcOrd="0" destOrd="0" presId="urn:microsoft.com/office/officeart/2005/8/layout/hierarchy1"/>
    <dgm:cxn modelId="{D7756A87-8C0A-46DC-AAE9-A45581D71887}" type="presOf" srcId="{27F05B99-9311-483E-94B0-C6DFF53CE448}" destId="{6332D280-458F-4024-ABB3-4AAAEBFB6E90}" srcOrd="0" destOrd="0" presId="urn:microsoft.com/office/officeart/2005/8/layout/hierarchy1"/>
    <dgm:cxn modelId="{EE85D92E-2BBF-4621-AFBA-4E54E6AD5553}" type="presOf" srcId="{1D05320D-0335-4C96-8C30-8535E23C7354}" destId="{54BAEE41-32BC-46E0-AAD7-655D784BED63}" srcOrd="0" destOrd="0" presId="urn:microsoft.com/office/officeart/2005/8/layout/hierarchy1"/>
    <dgm:cxn modelId="{32F0E060-BDDB-4E9C-805B-1DB11DCD4216}" type="presOf" srcId="{D49DDB4F-0B21-4488-A846-AFCAADA5D1FD}" destId="{C3FF056A-F5DD-411F-99E8-4F35E1DB11D8}" srcOrd="0" destOrd="0" presId="urn:microsoft.com/office/officeart/2005/8/layout/hierarchy1"/>
    <dgm:cxn modelId="{73253F54-F844-4E31-801C-815801945B2E}" type="presParOf" srcId="{D833E638-0DE8-43E7-91E8-280232237E2C}" destId="{E849554D-97D0-4E17-BAC3-27DB946EAACE}" srcOrd="0" destOrd="0" presId="urn:microsoft.com/office/officeart/2005/8/layout/hierarchy1"/>
    <dgm:cxn modelId="{0823B2E4-3035-4D66-B74D-6971D441AE24}" type="presParOf" srcId="{E849554D-97D0-4E17-BAC3-27DB946EAACE}" destId="{534209DE-5709-46A4-941F-F772FABC1AEC}" srcOrd="0" destOrd="0" presId="urn:microsoft.com/office/officeart/2005/8/layout/hierarchy1"/>
    <dgm:cxn modelId="{565F65D6-6947-409C-89F1-357EA0925F2D}" type="presParOf" srcId="{534209DE-5709-46A4-941F-F772FABC1AEC}" destId="{48910BFB-62E1-4A4A-BC38-C741F4F7D0E5}" srcOrd="0" destOrd="0" presId="urn:microsoft.com/office/officeart/2005/8/layout/hierarchy1"/>
    <dgm:cxn modelId="{0714D82E-83A6-4738-A75C-F1E44CA26ECA}" type="presParOf" srcId="{534209DE-5709-46A4-941F-F772FABC1AEC}" destId="{EF639CE6-0ECC-4C54-ABC9-A822164FE388}" srcOrd="1" destOrd="0" presId="urn:microsoft.com/office/officeart/2005/8/layout/hierarchy1"/>
    <dgm:cxn modelId="{5BCBB0CB-D7F0-4037-9764-4E8003A78779}" type="presParOf" srcId="{E849554D-97D0-4E17-BAC3-27DB946EAACE}" destId="{5191B1A3-4B29-4CBD-97BC-97A3E0DE8FE6}" srcOrd="1" destOrd="0" presId="urn:microsoft.com/office/officeart/2005/8/layout/hierarchy1"/>
    <dgm:cxn modelId="{93A67004-A71C-4C42-B6A0-9B6656A540C9}" type="presParOf" srcId="{5191B1A3-4B29-4CBD-97BC-97A3E0DE8FE6}" destId="{C5DBFD2B-7B21-4B60-B665-C0CDD0CE23E7}" srcOrd="0" destOrd="0" presId="urn:microsoft.com/office/officeart/2005/8/layout/hierarchy1"/>
    <dgm:cxn modelId="{22547F32-6D85-4A4B-921C-1052BE2B3A44}" type="presParOf" srcId="{5191B1A3-4B29-4CBD-97BC-97A3E0DE8FE6}" destId="{27EA3008-D436-490D-8530-BB000842C4CD}" srcOrd="1" destOrd="0" presId="urn:microsoft.com/office/officeart/2005/8/layout/hierarchy1"/>
    <dgm:cxn modelId="{625B6BD3-D429-45F1-9F67-27B34B381A5A}" type="presParOf" srcId="{27EA3008-D436-490D-8530-BB000842C4CD}" destId="{AB718B4C-E07A-4913-BA5D-7B93EDB7E97E}" srcOrd="0" destOrd="0" presId="urn:microsoft.com/office/officeart/2005/8/layout/hierarchy1"/>
    <dgm:cxn modelId="{956549CE-A901-4AE8-BC55-B8088C869DBC}" type="presParOf" srcId="{AB718B4C-E07A-4913-BA5D-7B93EDB7E97E}" destId="{F52E9806-B1A3-4DE8-9A07-59C779C01212}" srcOrd="0" destOrd="0" presId="urn:microsoft.com/office/officeart/2005/8/layout/hierarchy1"/>
    <dgm:cxn modelId="{B768A05B-752D-43CE-93DC-D31F64BBA03E}" type="presParOf" srcId="{AB718B4C-E07A-4913-BA5D-7B93EDB7E97E}" destId="{E6394061-52A7-4B82-A39F-3909B3CF93A9}" srcOrd="1" destOrd="0" presId="urn:microsoft.com/office/officeart/2005/8/layout/hierarchy1"/>
    <dgm:cxn modelId="{828A681A-131F-4CDE-9FEB-38FA90921C95}" type="presParOf" srcId="{27EA3008-D436-490D-8530-BB000842C4CD}" destId="{E28EADBD-D234-41BE-AB49-24AB1FDBC28A}" srcOrd="1" destOrd="0" presId="urn:microsoft.com/office/officeart/2005/8/layout/hierarchy1"/>
    <dgm:cxn modelId="{0CC88614-B2F1-4BD9-9FCA-A7D41E650EC9}" type="presParOf" srcId="{E28EADBD-D234-41BE-AB49-24AB1FDBC28A}" destId="{58852F33-4BBB-42EC-8439-B8D5011E1ACB}" srcOrd="0" destOrd="0" presId="urn:microsoft.com/office/officeart/2005/8/layout/hierarchy1"/>
    <dgm:cxn modelId="{C010816A-3EAE-4694-8ADF-D73DA2615591}" type="presParOf" srcId="{E28EADBD-D234-41BE-AB49-24AB1FDBC28A}" destId="{8F65CAAB-77CF-4867-B031-14450A9788C9}" srcOrd="1" destOrd="0" presId="urn:microsoft.com/office/officeart/2005/8/layout/hierarchy1"/>
    <dgm:cxn modelId="{8002D528-AA4D-4951-B6C2-007EDB6B8A2E}" type="presParOf" srcId="{8F65CAAB-77CF-4867-B031-14450A9788C9}" destId="{E0C54C94-B728-4747-86A1-72EB1739988A}" srcOrd="0" destOrd="0" presId="urn:microsoft.com/office/officeart/2005/8/layout/hierarchy1"/>
    <dgm:cxn modelId="{04CE8C4A-25D9-405B-BE0B-436A5DEC600E}" type="presParOf" srcId="{E0C54C94-B728-4747-86A1-72EB1739988A}" destId="{364D0F1D-A327-4116-B5FB-9731E13BE7BC}" srcOrd="0" destOrd="0" presId="urn:microsoft.com/office/officeart/2005/8/layout/hierarchy1"/>
    <dgm:cxn modelId="{7FB756F5-E9C0-49D9-A004-7C695E20EEFF}" type="presParOf" srcId="{E0C54C94-B728-4747-86A1-72EB1739988A}" destId="{987CC37E-8419-447C-BFB9-AA7171B9E003}" srcOrd="1" destOrd="0" presId="urn:microsoft.com/office/officeart/2005/8/layout/hierarchy1"/>
    <dgm:cxn modelId="{5C82E933-123A-4F4D-A29A-F8D9CC8307BF}" type="presParOf" srcId="{8F65CAAB-77CF-4867-B031-14450A9788C9}" destId="{00D990A5-9B2C-4BF3-89DC-642E099C039F}" srcOrd="1" destOrd="0" presId="urn:microsoft.com/office/officeart/2005/8/layout/hierarchy1"/>
    <dgm:cxn modelId="{C1AB568F-6AE8-4E0D-9CBA-57BF03AC9BDD}" type="presParOf" srcId="{00D990A5-9B2C-4BF3-89DC-642E099C039F}" destId="{C3FF056A-F5DD-411F-99E8-4F35E1DB11D8}" srcOrd="0" destOrd="0" presId="urn:microsoft.com/office/officeart/2005/8/layout/hierarchy1"/>
    <dgm:cxn modelId="{C2E154A7-9641-4572-A3A6-B1D6F7553A47}" type="presParOf" srcId="{00D990A5-9B2C-4BF3-89DC-642E099C039F}" destId="{C29093B8-6360-4594-A5DA-ACC4A034093D}" srcOrd="1" destOrd="0" presId="urn:microsoft.com/office/officeart/2005/8/layout/hierarchy1"/>
    <dgm:cxn modelId="{023CE536-741B-427E-BD92-241E2B1EF88E}" type="presParOf" srcId="{C29093B8-6360-4594-A5DA-ACC4A034093D}" destId="{F477EB87-ECC5-4D50-AEDC-82E7B22272E3}" srcOrd="0" destOrd="0" presId="urn:microsoft.com/office/officeart/2005/8/layout/hierarchy1"/>
    <dgm:cxn modelId="{7F323B2F-A8F7-43C3-A442-6B7FB224AFCE}" type="presParOf" srcId="{F477EB87-ECC5-4D50-AEDC-82E7B22272E3}" destId="{B44937DB-4135-4F23-A374-7BB9E0BF869E}" srcOrd="0" destOrd="0" presId="urn:microsoft.com/office/officeart/2005/8/layout/hierarchy1"/>
    <dgm:cxn modelId="{4D99830E-C4C9-4AD1-A905-FABFD8FB60AB}" type="presParOf" srcId="{F477EB87-ECC5-4D50-AEDC-82E7B22272E3}" destId="{16DDF85F-830B-4ED3-9E15-7855CA204798}" srcOrd="1" destOrd="0" presId="urn:microsoft.com/office/officeart/2005/8/layout/hierarchy1"/>
    <dgm:cxn modelId="{985ED151-2326-415E-947D-D5BC4F75F44F}" type="presParOf" srcId="{C29093B8-6360-4594-A5DA-ACC4A034093D}" destId="{EFAA8B0C-8721-4223-A3D3-07E71DDEE0AA}" srcOrd="1" destOrd="0" presId="urn:microsoft.com/office/officeart/2005/8/layout/hierarchy1"/>
    <dgm:cxn modelId="{2759AB65-F4D0-4CAF-9538-B6F240A6D99D}" type="presParOf" srcId="{00D990A5-9B2C-4BF3-89DC-642E099C039F}" destId="{E9EBB0D1-9001-434F-B8A4-89AA722BC75A}" srcOrd="2" destOrd="0" presId="urn:microsoft.com/office/officeart/2005/8/layout/hierarchy1"/>
    <dgm:cxn modelId="{40474113-C9E7-40C1-AC93-8716FAAB95D1}" type="presParOf" srcId="{00D990A5-9B2C-4BF3-89DC-642E099C039F}" destId="{09574DCB-E51F-4EEE-AF66-86174365AF1B}" srcOrd="3" destOrd="0" presId="urn:microsoft.com/office/officeart/2005/8/layout/hierarchy1"/>
    <dgm:cxn modelId="{ACD5E229-910E-4C5F-89F6-18EBA0F707E2}" type="presParOf" srcId="{09574DCB-E51F-4EEE-AF66-86174365AF1B}" destId="{FC1BBB30-3D82-4A96-95C0-69F8D0609535}" srcOrd="0" destOrd="0" presId="urn:microsoft.com/office/officeart/2005/8/layout/hierarchy1"/>
    <dgm:cxn modelId="{F3AB9EC4-3CCB-4337-A853-DB652BC9A2FB}" type="presParOf" srcId="{FC1BBB30-3D82-4A96-95C0-69F8D0609535}" destId="{1E7AB9D7-5CBC-4F87-8F0C-C108131EC69B}" srcOrd="0" destOrd="0" presId="urn:microsoft.com/office/officeart/2005/8/layout/hierarchy1"/>
    <dgm:cxn modelId="{3B49B3C0-ABE1-410E-BD25-D6B6E3B6D058}" type="presParOf" srcId="{FC1BBB30-3D82-4A96-95C0-69F8D0609535}" destId="{33069C01-6A47-4B99-90E2-619C230FD927}" srcOrd="1" destOrd="0" presId="urn:microsoft.com/office/officeart/2005/8/layout/hierarchy1"/>
    <dgm:cxn modelId="{83532EDE-094F-40C4-803C-4FCA7437E494}" type="presParOf" srcId="{09574DCB-E51F-4EEE-AF66-86174365AF1B}" destId="{3ECD6238-C84D-47AC-88E7-7541D49B11C3}" srcOrd="1" destOrd="0" presId="urn:microsoft.com/office/officeart/2005/8/layout/hierarchy1"/>
    <dgm:cxn modelId="{FAB2DED2-B45E-4716-960D-5D7B97E51BDD}" type="presParOf" srcId="{00D990A5-9B2C-4BF3-89DC-642E099C039F}" destId="{54BAEE41-32BC-46E0-AAD7-655D784BED63}" srcOrd="4" destOrd="0" presId="urn:microsoft.com/office/officeart/2005/8/layout/hierarchy1"/>
    <dgm:cxn modelId="{C6215358-93DF-4CB7-9E16-EBF164197A0A}" type="presParOf" srcId="{00D990A5-9B2C-4BF3-89DC-642E099C039F}" destId="{506E58F9-CD0F-4B5A-A7C8-0C7BA8DD7003}" srcOrd="5" destOrd="0" presId="urn:microsoft.com/office/officeart/2005/8/layout/hierarchy1"/>
    <dgm:cxn modelId="{3D3819BE-EF02-40E8-8247-B1A500301559}" type="presParOf" srcId="{506E58F9-CD0F-4B5A-A7C8-0C7BA8DD7003}" destId="{8A366F7C-89CA-4062-B6ED-C571B58B0324}" srcOrd="0" destOrd="0" presId="urn:microsoft.com/office/officeart/2005/8/layout/hierarchy1"/>
    <dgm:cxn modelId="{661ED61D-13E7-4584-9A8F-54BEE09895CC}" type="presParOf" srcId="{8A366F7C-89CA-4062-B6ED-C571B58B0324}" destId="{FEC272F0-9F68-4981-ABB2-D61AEF1BD7C9}" srcOrd="0" destOrd="0" presId="urn:microsoft.com/office/officeart/2005/8/layout/hierarchy1"/>
    <dgm:cxn modelId="{66700C11-88B1-4A27-B4C6-21B3965A8B80}" type="presParOf" srcId="{8A366F7C-89CA-4062-B6ED-C571B58B0324}" destId="{780B853E-CBC2-431A-81EA-012C3463BD74}" srcOrd="1" destOrd="0" presId="urn:microsoft.com/office/officeart/2005/8/layout/hierarchy1"/>
    <dgm:cxn modelId="{B261AF26-8608-4AE5-ABA6-B98166B8F5F5}" type="presParOf" srcId="{506E58F9-CD0F-4B5A-A7C8-0C7BA8DD7003}" destId="{FF8D8FFA-F1BD-4D70-B3AE-E4C766879D53}" srcOrd="1" destOrd="0" presId="urn:microsoft.com/office/officeart/2005/8/layout/hierarchy1"/>
    <dgm:cxn modelId="{7ECFF3E0-D409-4B84-A259-376F431E601E}" type="presParOf" srcId="{00D990A5-9B2C-4BF3-89DC-642E099C039F}" destId="{6332D280-458F-4024-ABB3-4AAAEBFB6E90}" srcOrd="6" destOrd="0" presId="urn:microsoft.com/office/officeart/2005/8/layout/hierarchy1"/>
    <dgm:cxn modelId="{7AF931AF-81AD-4285-98D6-6E36FDF89C33}" type="presParOf" srcId="{00D990A5-9B2C-4BF3-89DC-642E099C039F}" destId="{DE59A7C0-7E88-4003-8502-765C566183FD}" srcOrd="7" destOrd="0" presId="urn:microsoft.com/office/officeart/2005/8/layout/hierarchy1"/>
    <dgm:cxn modelId="{3C6DE33C-85D7-4318-A870-29BFAC67E1C3}" type="presParOf" srcId="{DE59A7C0-7E88-4003-8502-765C566183FD}" destId="{91E2E90D-94D2-437C-9E45-A56AAEB7B6F5}" srcOrd="0" destOrd="0" presId="urn:microsoft.com/office/officeart/2005/8/layout/hierarchy1"/>
    <dgm:cxn modelId="{1D55EE0D-D234-4BDD-81B9-C65BBEF12818}" type="presParOf" srcId="{91E2E90D-94D2-437C-9E45-A56AAEB7B6F5}" destId="{715377FF-1B65-4BD2-9C58-C97530475890}" srcOrd="0" destOrd="0" presId="urn:microsoft.com/office/officeart/2005/8/layout/hierarchy1"/>
    <dgm:cxn modelId="{841C7D1E-A2A9-42EA-97F4-A3FB31F4BE37}" type="presParOf" srcId="{91E2E90D-94D2-437C-9E45-A56AAEB7B6F5}" destId="{6C6F96AF-C8F0-4F2A-AE28-A1BFC52F4AD4}" srcOrd="1" destOrd="0" presId="urn:microsoft.com/office/officeart/2005/8/layout/hierarchy1"/>
    <dgm:cxn modelId="{5C245143-876B-4C45-B0E8-B9E5FBD743D2}" type="presParOf" srcId="{DE59A7C0-7E88-4003-8502-765C566183FD}" destId="{1DDE1182-9227-4E2F-B2E6-98081828BDF0}" srcOrd="1" destOrd="0" presId="urn:microsoft.com/office/officeart/2005/8/layout/hierarchy1"/>
    <dgm:cxn modelId="{5503D24E-F06F-487E-9693-858D017C82E4}" type="presParOf" srcId="{E28EADBD-D234-41BE-AB49-24AB1FDBC28A}" destId="{33665DEC-0382-443A-8A29-3726F703555E}" srcOrd="2" destOrd="0" presId="urn:microsoft.com/office/officeart/2005/8/layout/hierarchy1"/>
    <dgm:cxn modelId="{A7B28D07-659E-43DF-8B86-587588EA1638}" type="presParOf" srcId="{E28EADBD-D234-41BE-AB49-24AB1FDBC28A}" destId="{7B7DF22B-D2F8-4C51-8A84-567E00622771}" srcOrd="3" destOrd="0" presId="urn:microsoft.com/office/officeart/2005/8/layout/hierarchy1"/>
    <dgm:cxn modelId="{B2C80270-C07A-4DD7-AF8F-EB1CEEC62C31}" type="presParOf" srcId="{7B7DF22B-D2F8-4C51-8A84-567E00622771}" destId="{E7F81411-DDD9-4B11-8FC3-84CC1C2DEB29}" srcOrd="0" destOrd="0" presId="urn:microsoft.com/office/officeart/2005/8/layout/hierarchy1"/>
    <dgm:cxn modelId="{6A0E1A1C-9804-4ACC-840D-0B632F82D6A0}" type="presParOf" srcId="{E7F81411-DDD9-4B11-8FC3-84CC1C2DEB29}" destId="{548E1123-1E7A-452F-8DC0-F7BAA430A3E3}" srcOrd="0" destOrd="0" presId="urn:microsoft.com/office/officeart/2005/8/layout/hierarchy1"/>
    <dgm:cxn modelId="{78882AB4-1DF9-4BF0-B64A-0C7FF174D0BF}" type="presParOf" srcId="{E7F81411-DDD9-4B11-8FC3-84CC1C2DEB29}" destId="{7BD58FC3-AFEE-4501-8819-8381C778EAA4}" srcOrd="1" destOrd="0" presId="urn:microsoft.com/office/officeart/2005/8/layout/hierarchy1"/>
    <dgm:cxn modelId="{232C30DB-4508-4021-818C-41E91645EECA}" type="presParOf" srcId="{7B7DF22B-D2F8-4C51-8A84-567E00622771}" destId="{8CB52889-CF85-407C-95FE-9334D2080A2F}" srcOrd="1" destOrd="0" presId="urn:microsoft.com/office/officeart/2005/8/layout/hierarchy1"/>
    <dgm:cxn modelId="{FCBC9CE8-A24D-44B1-8311-4CE8A6E40CA5}" type="presParOf" srcId="{8CB52889-CF85-407C-95FE-9334D2080A2F}" destId="{4C155A11-95AC-4781-BFDD-DA525DD134C3}" srcOrd="0" destOrd="0" presId="urn:microsoft.com/office/officeart/2005/8/layout/hierarchy1"/>
    <dgm:cxn modelId="{74C1248C-C9FD-424A-94A7-5A03219AFEBA}" type="presParOf" srcId="{8CB52889-CF85-407C-95FE-9334D2080A2F}" destId="{8D3592D6-5487-4187-9979-1BA0C8853387}" srcOrd="1" destOrd="0" presId="urn:microsoft.com/office/officeart/2005/8/layout/hierarchy1"/>
    <dgm:cxn modelId="{B9A56540-135F-4C6E-97BB-E3BE4FC59DBD}" type="presParOf" srcId="{8D3592D6-5487-4187-9979-1BA0C8853387}" destId="{7310455F-CEA5-49B3-BFA9-619153E3BBC4}" srcOrd="0" destOrd="0" presId="urn:microsoft.com/office/officeart/2005/8/layout/hierarchy1"/>
    <dgm:cxn modelId="{9809D6A3-B3F6-4E45-A1D7-ED3E5FF6729A}" type="presParOf" srcId="{7310455F-CEA5-49B3-BFA9-619153E3BBC4}" destId="{B1F3071E-E6B3-4199-AD3D-BBE497DE4D7C}" srcOrd="0" destOrd="0" presId="urn:microsoft.com/office/officeart/2005/8/layout/hierarchy1"/>
    <dgm:cxn modelId="{C54FB2CD-022D-478C-8ED8-F044F19FC23F}" type="presParOf" srcId="{7310455F-CEA5-49B3-BFA9-619153E3BBC4}" destId="{9B2C7606-2D69-4101-9946-815DD885B620}" srcOrd="1" destOrd="0" presId="urn:microsoft.com/office/officeart/2005/8/layout/hierarchy1"/>
    <dgm:cxn modelId="{C3B85A8B-8FAA-4E02-A3F8-71E16FFCE7B6}" type="presParOf" srcId="{8D3592D6-5487-4187-9979-1BA0C8853387}" destId="{B83CECF9-1DDC-4456-B28A-FA294C17C9A3}" srcOrd="1" destOrd="0" presId="urn:microsoft.com/office/officeart/2005/8/layout/hierarchy1"/>
    <dgm:cxn modelId="{65D2940E-6790-4822-95BC-6C219B5265A3}" type="presParOf" srcId="{8CB52889-CF85-407C-95FE-9334D2080A2F}" destId="{B0D37DAF-1B7D-4D7F-8D02-7E9BDA3F9078}" srcOrd="2" destOrd="0" presId="urn:microsoft.com/office/officeart/2005/8/layout/hierarchy1"/>
    <dgm:cxn modelId="{3F779B42-DAB7-4F17-B6FC-5E318FC55F41}" type="presParOf" srcId="{8CB52889-CF85-407C-95FE-9334D2080A2F}" destId="{EBA6C214-415C-459A-BCAF-D8789814F493}" srcOrd="3" destOrd="0" presId="urn:microsoft.com/office/officeart/2005/8/layout/hierarchy1"/>
    <dgm:cxn modelId="{1138C26C-529F-4331-95E2-823FD2DEE690}" type="presParOf" srcId="{EBA6C214-415C-459A-BCAF-D8789814F493}" destId="{54AAAB9D-E866-4E08-9C60-E278EE74B619}" srcOrd="0" destOrd="0" presId="urn:microsoft.com/office/officeart/2005/8/layout/hierarchy1"/>
    <dgm:cxn modelId="{56A75350-0460-4E19-99E4-6DB19419532A}" type="presParOf" srcId="{54AAAB9D-E866-4E08-9C60-E278EE74B619}" destId="{A372E0DE-10D2-4CDE-BA42-3036DDEA4302}" srcOrd="0" destOrd="0" presId="urn:microsoft.com/office/officeart/2005/8/layout/hierarchy1"/>
    <dgm:cxn modelId="{DE542ACD-C624-4509-A2FC-EA4F77140AB2}" type="presParOf" srcId="{54AAAB9D-E866-4E08-9C60-E278EE74B619}" destId="{212F6ECA-19B7-443D-B4CD-7336FEDAA052}" srcOrd="1" destOrd="0" presId="urn:microsoft.com/office/officeart/2005/8/layout/hierarchy1"/>
    <dgm:cxn modelId="{4A68A61E-68FC-4A0C-9203-C4F2FE5B3316}" type="presParOf" srcId="{EBA6C214-415C-459A-BCAF-D8789814F493}" destId="{96BC18C4-B5EC-42B0-AB0C-BD17DE7C0F27}" srcOrd="1" destOrd="0" presId="urn:microsoft.com/office/officeart/2005/8/layout/hierarchy1"/>
    <dgm:cxn modelId="{2AAFE200-4FF3-4511-80BD-735382E02665}" type="presParOf" srcId="{8CB52889-CF85-407C-95FE-9334D2080A2F}" destId="{C20575C1-7E77-402D-8612-A89442C58811}" srcOrd="4" destOrd="0" presId="urn:microsoft.com/office/officeart/2005/8/layout/hierarchy1"/>
    <dgm:cxn modelId="{477F8232-CFE7-4AE1-836F-D8806A58BC4F}" type="presParOf" srcId="{8CB52889-CF85-407C-95FE-9334D2080A2F}" destId="{357C4FD6-4732-4F51-A106-776FD02E7192}" srcOrd="5" destOrd="0" presId="urn:microsoft.com/office/officeart/2005/8/layout/hierarchy1"/>
    <dgm:cxn modelId="{86231C95-E676-41BC-9C9F-D6FB98DBF5CF}" type="presParOf" srcId="{357C4FD6-4732-4F51-A106-776FD02E7192}" destId="{9F4126DB-FB0D-4F08-8E83-E1CC51042A99}" srcOrd="0" destOrd="0" presId="urn:microsoft.com/office/officeart/2005/8/layout/hierarchy1"/>
    <dgm:cxn modelId="{3D2CB6F8-798B-4F25-B833-8CD68D0682F4}" type="presParOf" srcId="{9F4126DB-FB0D-4F08-8E83-E1CC51042A99}" destId="{D0424265-0E6F-4BDA-8F64-1BCEE7CBE57D}" srcOrd="0" destOrd="0" presId="urn:microsoft.com/office/officeart/2005/8/layout/hierarchy1"/>
    <dgm:cxn modelId="{0316D8A3-47A2-4EE2-8F66-16A13E67C27B}" type="presParOf" srcId="{9F4126DB-FB0D-4F08-8E83-E1CC51042A99}" destId="{76D5EA04-A0E0-447B-9DF5-6CD58B3002C3}" srcOrd="1" destOrd="0" presId="urn:microsoft.com/office/officeart/2005/8/layout/hierarchy1"/>
    <dgm:cxn modelId="{011DD442-38EE-432B-A20C-774F4A4F9C69}" type="presParOf" srcId="{357C4FD6-4732-4F51-A106-776FD02E7192}" destId="{972EA653-0A73-41DA-B35E-687FB764FAED}" srcOrd="1" destOrd="0" presId="urn:microsoft.com/office/officeart/2005/8/layout/hierarchy1"/>
    <dgm:cxn modelId="{288DBF61-C680-403A-95AF-133E4DAC7E0C}" type="presParOf" srcId="{5191B1A3-4B29-4CBD-97BC-97A3E0DE8FE6}" destId="{BB0AB801-1671-4336-B2F1-906F7A0BFD81}" srcOrd="2" destOrd="0" presId="urn:microsoft.com/office/officeart/2005/8/layout/hierarchy1"/>
    <dgm:cxn modelId="{5390D906-3AE8-43C3-9344-8A803D21AAD2}" type="presParOf" srcId="{5191B1A3-4B29-4CBD-97BC-97A3E0DE8FE6}" destId="{34BE0F91-56E1-4CA1-9332-E25EB4D5FE16}" srcOrd="3" destOrd="0" presId="urn:microsoft.com/office/officeart/2005/8/layout/hierarchy1"/>
    <dgm:cxn modelId="{02279E03-4341-4C22-8733-A61B68DA5338}" type="presParOf" srcId="{34BE0F91-56E1-4CA1-9332-E25EB4D5FE16}" destId="{E0F6DD31-5758-4022-8783-842CA6EAE396}" srcOrd="0" destOrd="0" presId="urn:microsoft.com/office/officeart/2005/8/layout/hierarchy1"/>
    <dgm:cxn modelId="{64AF4C31-DC8A-4F78-BD9B-5DF7FD085022}" type="presParOf" srcId="{E0F6DD31-5758-4022-8783-842CA6EAE396}" destId="{EA666B1D-665B-4008-BD03-7EE161AAECC1}" srcOrd="0" destOrd="0" presId="urn:microsoft.com/office/officeart/2005/8/layout/hierarchy1"/>
    <dgm:cxn modelId="{6540BE82-C21E-47B0-A31C-9DF7347EC44E}" type="presParOf" srcId="{E0F6DD31-5758-4022-8783-842CA6EAE396}" destId="{5786722A-3B18-4C06-9CF0-16E641B13F49}" srcOrd="1" destOrd="0" presId="urn:microsoft.com/office/officeart/2005/8/layout/hierarchy1"/>
    <dgm:cxn modelId="{251CB139-AE89-42F2-B093-EAD28ACFAAC1}" type="presParOf" srcId="{34BE0F91-56E1-4CA1-9332-E25EB4D5FE16}" destId="{406ADA72-4214-48DA-8C2C-7EB91A588A3C}" srcOrd="1" destOrd="0" presId="urn:microsoft.com/office/officeart/2005/8/layout/hierarchy1"/>
    <dgm:cxn modelId="{2E034AB8-424F-4DB0-A222-6211DB6CF088}" type="presParOf" srcId="{406ADA72-4214-48DA-8C2C-7EB91A588A3C}" destId="{DCF54291-9D4A-450A-BB6A-343363DDBFCF}" srcOrd="0" destOrd="0" presId="urn:microsoft.com/office/officeart/2005/8/layout/hierarchy1"/>
    <dgm:cxn modelId="{7620BDB1-3115-41A6-B945-F644B49E1EDA}" type="presParOf" srcId="{406ADA72-4214-48DA-8C2C-7EB91A588A3C}" destId="{1F5DD78D-C90B-4B7D-A04E-A348364B1058}" srcOrd="1" destOrd="0" presId="urn:microsoft.com/office/officeart/2005/8/layout/hierarchy1"/>
    <dgm:cxn modelId="{DA53E760-AC5B-4403-ABF0-FF324A1476FF}" type="presParOf" srcId="{1F5DD78D-C90B-4B7D-A04E-A348364B1058}" destId="{32213980-3DD9-42FB-9089-E16D5EAEEEF1}" srcOrd="0" destOrd="0" presId="urn:microsoft.com/office/officeart/2005/8/layout/hierarchy1"/>
    <dgm:cxn modelId="{062EDE49-FF9C-4D80-8F4E-ACDACFBBAE67}" type="presParOf" srcId="{32213980-3DD9-42FB-9089-E16D5EAEEEF1}" destId="{26C67C44-04F9-485C-99C9-EAC7702587A6}" srcOrd="0" destOrd="0" presId="urn:microsoft.com/office/officeart/2005/8/layout/hierarchy1"/>
    <dgm:cxn modelId="{5D07214E-A3A7-4140-BEDC-3D589B812D9E}" type="presParOf" srcId="{32213980-3DD9-42FB-9089-E16D5EAEEEF1}" destId="{E45CA20C-2EDC-4786-A195-0F8A8497904F}" srcOrd="1" destOrd="0" presId="urn:microsoft.com/office/officeart/2005/8/layout/hierarchy1"/>
    <dgm:cxn modelId="{63B784D9-7CC4-4096-8CEC-3C2F3E3DAC13}" type="presParOf" srcId="{1F5DD78D-C90B-4B7D-A04E-A348364B1058}" destId="{BCE5E136-1C8A-4CA8-B9DA-77CA7E009219}" srcOrd="1" destOrd="0" presId="urn:microsoft.com/office/officeart/2005/8/layout/hierarchy1"/>
    <dgm:cxn modelId="{EA2C6676-9AC1-423E-9CAA-3BD84025AA0E}" type="presParOf" srcId="{406ADA72-4214-48DA-8C2C-7EB91A588A3C}" destId="{03A44DE5-00D6-4776-9D06-CF22F53F0B52}" srcOrd="2" destOrd="0" presId="urn:microsoft.com/office/officeart/2005/8/layout/hierarchy1"/>
    <dgm:cxn modelId="{3CDB915B-577E-4293-969F-954BC62FC418}" type="presParOf" srcId="{406ADA72-4214-48DA-8C2C-7EB91A588A3C}" destId="{E033D562-AFB6-41A2-8087-816908CF32E6}" srcOrd="3" destOrd="0" presId="urn:microsoft.com/office/officeart/2005/8/layout/hierarchy1"/>
    <dgm:cxn modelId="{0A563D4A-7E7C-4D70-A07F-264BCD52A586}" type="presParOf" srcId="{E033D562-AFB6-41A2-8087-816908CF32E6}" destId="{0D26FA7A-4BA2-4DA3-9FED-4E7B86545C1F}" srcOrd="0" destOrd="0" presId="urn:microsoft.com/office/officeart/2005/8/layout/hierarchy1"/>
    <dgm:cxn modelId="{C25CE7EC-962B-4AFD-9070-545010EF1D22}" type="presParOf" srcId="{0D26FA7A-4BA2-4DA3-9FED-4E7B86545C1F}" destId="{9409BEF6-4B37-4AF8-9F0E-78FA966DC674}" srcOrd="0" destOrd="0" presId="urn:microsoft.com/office/officeart/2005/8/layout/hierarchy1"/>
    <dgm:cxn modelId="{ADB5E737-3003-4809-871B-B556C9E463F3}" type="presParOf" srcId="{0D26FA7A-4BA2-4DA3-9FED-4E7B86545C1F}" destId="{21EF3317-619D-4AAA-BAD9-A720413110F6}" srcOrd="1" destOrd="0" presId="urn:microsoft.com/office/officeart/2005/8/layout/hierarchy1"/>
    <dgm:cxn modelId="{C00CC0AC-64E5-4597-A0E1-381295B4F017}" type="presParOf" srcId="{E033D562-AFB6-41A2-8087-816908CF32E6}" destId="{D13DA0C8-4031-4341-A912-CF110D3107CD}" srcOrd="1" destOrd="0" presId="urn:microsoft.com/office/officeart/2005/8/layout/hierarchy1"/>
    <dgm:cxn modelId="{4D24A9F6-5BEC-4719-AB7F-6837BAD4D543}" type="presParOf" srcId="{406ADA72-4214-48DA-8C2C-7EB91A588A3C}" destId="{B97A2315-2682-4B52-8CD0-C8C3F4750938}" srcOrd="4" destOrd="0" presId="urn:microsoft.com/office/officeart/2005/8/layout/hierarchy1"/>
    <dgm:cxn modelId="{6E9E96EC-8A67-4857-84AB-E2EB8677BD5C}" type="presParOf" srcId="{406ADA72-4214-48DA-8C2C-7EB91A588A3C}" destId="{FA8261C7-B080-4220-B01B-E0E9222B8B29}" srcOrd="5" destOrd="0" presId="urn:microsoft.com/office/officeart/2005/8/layout/hierarchy1"/>
    <dgm:cxn modelId="{EE9D68E7-9B04-4208-8815-F6BD1DFD6B19}" type="presParOf" srcId="{FA8261C7-B080-4220-B01B-E0E9222B8B29}" destId="{3665F86C-4160-4A74-BC37-5BC6E528A94B}" srcOrd="0" destOrd="0" presId="urn:microsoft.com/office/officeart/2005/8/layout/hierarchy1"/>
    <dgm:cxn modelId="{44E25184-BE6A-417B-80F6-EEDEA221C882}" type="presParOf" srcId="{3665F86C-4160-4A74-BC37-5BC6E528A94B}" destId="{EE907B35-4065-45A3-A2BE-94242B59A07E}" srcOrd="0" destOrd="0" presId="urn:microsoft.com/office/officeart/2005/8/layout/hierarchy1"/>
    <dgm:cxn modelId="{11C38BC1-89D9-4490-9AD2-BCBD6170A88D}" type="presParOf" srcId="{3665F86C-4160-4A74-BC37-5BC6E528A94B}" destId="{D0D1A019-923D-432E-BAC3-FAB5E2ACD2D3}" srcOrd="1" destOrd="0" presId="urn:microsoft.com/office/officeart/2005/8/layout/hierarchy1"/>
    <dgm:cxn modelId="{102985B6-3771-4CE4-AA66-9B87D7571DA3}" type="presParOf" srcId="{FA8261C7-B080-4220-B01B-E0E9222B8B29}" destId="{14AD1543-9A79-4F1E-8FE7-7209DAC8A0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0E86B0-66CF-4BEF-9AA4-9FBB8E756F2A}" type="doc">
      <dgm:prSet loTypeId="urn:microsoft.com/office/officeart/2005/8/layout/radial5" loCatId="cycle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5C61B68D-B746-4434-A9BB-0F2877DBF0DC}">
      <dgm:prSet phldrT="[Text]" custT="1"/>
      <dgm:spPr/>
      <dgm:t>
        <a:bodyPr/>
        <a:lstStyle/>
        <a:p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Operators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9D09257-B573-4E8C-BDBE-BC69B3E991CE}" cxnId="{7CCAD610-A6EC-45F1-B604-67872AECA0C0}" type="parTrans">
      <dgm:prSet/>
      <dgm:spPr/>
      <dgm:t>
        <a:bodyPr/>
        <a:lstStyle/>
        <a:p>
          <a:endParaRPr lang="en-US"/>
        </a:p>
      </dgm:t>
    </dgm:pt>
    <dgm:pt modelId="{F21E0593-D5F8-4F17-93F1-81906CC4D3B1}" cxnId="{7CCAD610-A6EC-45F1-B604-67872AECA0C0}" type="sibTrans">
      <dgm:prSet/>
      <dgm:spPr/>
      <dgm:t>
        <a:bodyPr/>
        <a:lstStyle/>
        <a:p>
          <a:endParaRPr lang="en-US"/>
        </a:p>
      </dgm:t>
    </dgm:pt>
    <dgm:pt modelId="{35D71E5F-0281-4162-97AB-D7333250CA85}">
      <dgm:prSet phldrT="[Text]"/>
      <dgm:spPr/>
      <dgm:t>
        <a:bodyPr/>
        <a:lstStyle/>
        <a:p>
          <a:r>
            <a:rPr lang="en-US" dirty="0" smtClean="0"/>
            <a:t>&lt;</a:t>
          </a:r>
          <a:endParaRPr lang="en-US" dirty="0"/>
        </a:p>
      </dgm:t>
    </dgm:pt>
    <dgm:pt modelId="{55FAB449-14C7-44CC-821B-AAFF7C306275}" cxnId="{BB628DB0-C902-4ED5-9DF4-48DD16A7FE77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D9C6BBDD-C499-4FD3-86B9-B31C8BC6FCC4}" cxnId="{BB628DB0-C902-4ED5-9DF4-48DD16A7FE77}" type="sibTrans">
      <dgm:prSet/>
      <dgm:spPr/>
      <dgm:t>
        <a:bodyPr/>
        <a:lstStyle/>
        <a:p>
          <a:endParaRPr lang="en-US"/>
        </a:p>
      </dgm:t>
    </dgm:pt>
    <dgm:pt modelId="{9B457F4B-66B1-4307-A9BE-D28B093554E2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&gt;</a:t>
          </a:r>
          <a:endParaRPr lang="en-US" sz="2800" dirty="0">
            <a:latin typeface="Cambria" panose="02040503050406030204" pitchFamily="18" charset="0"/>
          </a:endParaRPr>
        </a:p>
      </dgm:t>
    </dgm:pt>
    <dgm:pt modelId="{A238DB46-F21A-4B64-8504-A12DBC41FF11}" cxnId="{257546C7-4E24-425D-8CB6-309F73868EC1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A1F1B49B-AFE5-444A-8D19-820489341772}" cxnId="{257546C7-4E24-425D-8CB6-309F73868EC1}" type="sibTrans">
      <dgm:prSet/>
      <dgm:spPr/>
      <dgm:t>
        <a:bodyPr/>
        <a:lstStyle/>
        <a:p>
          <a:endParaRPr lang="en-US"/>
        </a:p>
      </dgm:t>
    </dgm:pt>
    <dgm:pt modelId="{9527F3EB-7DAB-41CF-AD09-BE61B5DF062A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==</a:t>
          </a:r>
          <a:endParaRPr lang="en-US" sz="2800" dirty="0">
            <a:latin typeface="Cambria" panose="02040503050406030204" pitchFamily="18" charset="0"/>
          </a:endParaRPr>
        </a:p>
      </dgm:t>
    </dgm:pt>
    <dgm:pt modelId="{E8880F4C-37B5-4C19-9E8A-A696FFEBEF24}" cxnId="{128A6208-2596-4FB3-A65B-07585AA8554B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F24F78A4-F738-4C15-9471-60FC8263E472}" cxnId="{128A6208-2596-4FB3-A65B-07585AA8554B}" type="sibTrans">
      <dgm:prSet/>
      <dgm:spPr/>
      <dgm:t>
        <a:bodyPr/>
        <a:lstStyle/>
        <a:p>
          <a:endParaRPr lang="en-US"/>
        </a:p>
      </dgm:t>
    </dgm:pt>
    <dgm:pt modelId="{D7E94C9F-876C-468B-B9D7-BCE364C1177F}">
      <dgm:prSet phldrT="[Text]"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!</a:t>
          </a:r>
          <a:endParaRPr lang="en-US" sz="2800" dirty="0">
            <a:latin typeface="Cambria" panose="02040503050406030204" pitchFamily="18" charset="0"/>
          </a:endParaRPr>
        </a:p>
      </dgm:t>
    </dgm:pt>
    <dgm:pt modelId="{01E34E5E-1460-4526-A9FC-A6EB306AC24B}" cxnId="{2958CE2E-F7BE-42C9-911B-AFB9923CCE9F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489FE08C-8935-414F-A267-BBD195F1F230}" cxnId="{2958CE2E-F7BE-42C9-911B-AFB9923CCE9F}" type="sibTrans">
      <dgm:prSet/>
      <dgm:spPr/>
      <dgm:t>
        <a:bodyPr/>
        <a:lstStyle/>
        <a:p>
          <a:endParaRPr lang="en-US"/>
        </a:p>
      </dgm:t>
    </dgm:pt>
    <dgm:pt modelId="{427188CB-0331-413A-B8BB-E5DFDB1A52A9}">
      <dgm:prSet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!=</a:t>
          </a:r>
          <a:endParaRPr lang="en-US" sz="2800" dirty="0">
            <a:latin typeface="Cambria" panose="02040503050406030204" pitchFamily="18" charset="0"/>
          </a:endParaRPr>
        </a:p>
      </dgm:t>
    </dgm:pt>
    <dgm:pt modelId="{CF1169B8-5ECD-401A-A1B6-344666840421}" cxnId="{FE3EC26E-A181-4B26-AB58-45D7701A51D2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58CC1E83-F3DE-4CD2-9605-E6390BAFC8EE}" cxnId="{FE3EC26E-A181-4B26-AB58-45D7701A51D2}" type="sibTrans">
      <dgm:prSet/>
      <dgm:spPr/>
      <dgm:t>
        <a:bodyPr/>
        <a:lstStyle/>
        <a:p>
          <a:endParaRPr lang="en-US"/>
        </a:p>
      </dgm:t>
    </dgm:pt>
    <dgm:pt modelId="{5CC9051F-C561-4B8B-BE47-AA5ECD06FA1D}">
      <dgm:prSet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||</a:t>
          </a:r>
          <a:endParaRPr lang="en-US" sz="2800" dirty="0">
            <a:latin typeface="Cambria" panose="02040503050406030204" pitchFamily="18" charset="0"/>
          </a:endParaRPr>
        </a:p>
      </dgm:t>
    </dgm:pt>
    <dgm:pt modelId="{85092C68-06EF-47ED-993B-50FA4A084B72}" cxnId="{05423CEC-4BFB-4BC6-8C36-01AEF6C007E6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3711F419-B386-4212-B324-050F55C727FE}" cxnId="{05423CEC-4BFB-4BC6-8C36-01AEF6C007E6}" type="sibTrans">
      <dgm:prSet/>
      <dgm:spPr/>
      <dgm:t>
        <a:bodyPr/>
        <a:lstStyle/>
        <a:p>
          <a:endParaRPr lang="en-US"/>
        </a:p>
      </dgm:t>
    </dgm:pt>
    <dgm:pt modelId="{D3B81741-8CB1-4A73-8C44-ABC7BC043E5B}">
      <dgm:prSet custT="1"/>
      <dgm:spPr/>
      <dgm:t>
        <a:bodyPr/>
        <a:lstStyle/>
        <a:p>
          <a:r>
            <a:rPr lang="en-US" sz="2800" dirty="0" smtClean="0">
              <a:latin typeface="Cambria" panose="02040503050406030204" pitchFamily="18" charset="0"/>
            </a:rPr>
            <a:t>&lt;=</a:t>
          </a:r>
        </a:p>
        <a:p>
          <a:r>
            <a:rPr lang="en-US" sz="2800" dirty="0" smtClean="0">
              <a:latin typeface="Cambria" panose="02040503050406030204" pitchFamily="18" charset="0"/>
            </a:rPr>
            <a:t>&gt;=</a:t>
          </a:r>
          <a:endParaRPr lang="en-US" sz="2800" dirty="0">
            <a:latin typeface="Cambria" panose="02040503050406030204" pitchFamily="18" charset="0"/>
          </a:endParaRPr>
        </a:p>
      </dgm:t>
    </dgm:pt>
    <dgm:pt modelId="{48608A03-0D45-420A-BCEF-6EEF20C04904}" cxnId="{E5FAD11D-E6D2-421B-A321-3282018CBAF7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139E73F3-9B1A-470D-B6D9-CBB121097077}" cxnId="{E5FAD11D-E6D2-421B-A321-3282018CBAF7}" type="sibTrans">
      <dgm:prSet/>
      <dgm:spPr/>
      <dgm:t>
        <a:bodyPr/>
        <a:lstStyle/>
        <a:p>
          <a:endParaRPr lang="en-US"/>
        </a:p>
      </dgm:t>
    </dgm:pt>
    <dgm:pt modelId="{F1694C5C-CBFE-4E3A-BAB9-319EC139F9E9}">
      <dgm:prSet/>
      <dgm:spPr/>
      <dgm:t>
        <a:bodyPr/>
        <a:lstStyle/>
        <a:p>
          <a:r>
            <a:rPr lang="en-US" dirty="0" smtClean="0"/>
            <a:t>&amp;&amp;</a:t>
          </a:r>
          <a:endParaRPr lang="en-US" dirty="0"/>
        </a:p>
      </dgm:t>
    </dgm:pt>
    <dgm:pt modelId="{A744EA45-F986-4E0C-8F83-5C7234821AAB}" cxnId="{6818C7C5-D8E7-477D-82A8-A100AF6BC428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F72BDC20-6DE9-4D40-AAA9-ECD389F96654}" cxnId="{6818C7C5-D8E7-477D-82A8-A100AF6BC428}" type="sibTrans">
      <dgm:prSet/>
      <dgm:spPr/>
      <dgm:t>
        <a:bodyPr/>
        <a:lstStyle/>
        <a:p>
          <a:endParaRPr lang="en-US"/>
        </a:p>
      </dgm:t>
    </dgm:pt>
    <dgm:pt modelId="{E2B4A64B-AE5B-44C9-8E4C-1470C9AB1045}">
      <dgm:prSet/>
      <dgm:spPr/>
      <dgm:t>
        <a:bodyPr/>
        <a:lstStyle/>
        <a:p>
          <a:r>
            <a:rPr lang="en-US" dirty="0" smtClean="0"/>
            <a:t>!=</a:t>
          </a:r>
          <a:endParaRPr lang="en-US" dirty="0"/>
        </a:p>
      </dgm:t>
    </dgm:pt>
    <dgm:pt modelId="{65E4E6D7-438A-4EE5-AADD-7FFA1F8035DE}" cxnId="{7FE9FED5-3827-4289-9530-49A89D6D7584}" type="parTrans">
      <dgm:prSet custT="1"/>
      <dgm:spPr/>
      <dgm:t>
        <a:bodyPr/>
        <a:lstStyle/>
        <a:p>
          <a:endParaRPr lang="en-US" sz="2800">
            <a:latin typeface="Cambria" panose="02040503050406030204" pitchFamily="18" charset="0"/>
          </a:endParaRPr>
        </a:p>
      </dgm:t>
    </dgm:pt>
    <dgm:pt modelId="{DCA13CA7-A786-45F5-920A-C7AEFF8D948C}" cxnId="{7FE9FED5-3827-4289-9530-49A89D6D7584}" type="sibTrans">
      <dgm:prSet/>
      <dgm:spPr/>
      <dgm:t>
        <a:bodyPr/>
        <a:lstStyle/>
        <a:p>
          <a:endParaRPr lang="en-US"/>
        </a:p>
      </dgm:t>
    </dgm:pt>
    <dgm:pt modelId="{E8D03570-56AF-487F-870C-B5E9D26E4F0E}" type="pres">
      <dgm:prSet presAssocID="{1D0E86B0-66CF-4BEF-9AA4-9FBB8E756F2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A268A-3729-4D5B-A699-DECBACDB460F}" type="pres">
      <dgm:prSet presAssocID="{5C61B68D-B746-4434-A9BB-0F2877DBF0DC}" presName="centerShape" presStyleLbl="node0" presStyleIdx="0" presStyleCnt="1" custScaleX="189630"/>
      <dgm:spPr/>
      <dgm:t>
        <a:bodyPr/>
        <a:lstStyle/>
        <a:p>
          <a:endParaRPr lang="en-US"/>
        </a:p>
      </dgm:t>
    </dgm:pt>
    <dgm:pt modelId="{FB72792D-7198-49C9-BE0D-5915594BF1E1}" type="pres">
      <dgm:prSet presAssocID="{55FAB449-14C7-44CC-821B-AAFF7C306275}" presName="parTrans" presStyleLbl="sibTrans2D1" presStyleIdx="0" presStyleCnt="9"/>
      <dgm:spPr/>
      <dgm:t>
        <a:bodyPr/>
        <a:lstStyle/>
        <a:p>
          <a:endParaRPr lang="en-US"/>
        </a:p>
      </dgm:t>
    </dgm:pt>
    <dgm:pt modelId="{6FB08F00-41B4-47DB-A647-5FE26B3A60C6}" type="pres">
      <dgm:prSet presAssocID="{55FAB449-14C7-44CC-821B-AAFF7C306275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ECE23810-2B60-4BA9-9FD4-831CE299A9EA}" type="pres">
      <dgm:prSet presAssocID="{35D71E5F-0281-4162-97AB-D7333250CA85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6D8D8-900C-424E-AB66-4A8BCB2582B7}" type="pres">
      <dgm:prSet presAssocID="{A238DB46-F21A-4B64-8504-A12DBC41FF11}" presName="parTrans" presStyleLbl="sibTrans2D1" presStyleIdx="1" presStyleCnt="9"/>
      <dgm:spPr/>
      <dgm:t>
        <a:bodyPr/>
        <a:lstStyle/>
        <a:p>
          <a:endParaRPr lang="en-US"/>
        </a:p>
      </dgm:t>
    </dgm:pt>
    <dgm:pt modelId="{AEB644C3-B0E9-4398-80F6-53C7392F2FB6}" type="pres">
      <dgm:prSet presAssocID="{A238DB46-F21A-4B64-8504-A12DBC41FF11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71FCBA9C-6DE1-4213-AD2F-AC46A3A2DAFD}" type="pres">
      <dgm:prSet presAssocID="{9B457F4B-66B1-4307-A9BE-D28B093554E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8407C5-2A8E-435A-A8EF-7504D1B2CDA8}" type="pres">
      <dgm:prSet presAssocID="{E8880F4C-37B5-4C19-9E8A-A696FFEBEF24}" presName="parTrans" presStyleLbl="sibTrans2D1" presStyleIdx="2" presStyleCnt="9"/>
      <dgm:spPr/>
      <dgm:t>
        <a:bodyPr/>
        <a:lstStyle/>
        <a:p>
          <a:endParaRPr lang="en-US"/>
        </a:p>
      </dgm:t>
    </dgm:pt>
    <dgm:pt modelId="{1B259420-44D5-4685-A35D-4107CC5F6851}" type="pres">
      <dgm:prSet presAssocID="{E8880F4C-37B5-4C19-9E8A-A696FFEBEF24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B0001F36-4BAE-43D9-9840-291E4C64A8CB}" type="pres">
      <dgm:prSet presAssocID="{9527F3EB-7DAB-41CF-AD09-BE61B5DF062A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5F5A0-1BDF-4844-887C-8DBD34382A3D}" type="pres">
      <dgm:prSet presAssocID="{48608A03-0D45-420A-BCEF-6EEF20C04904}" presName="parTrans" presStyleLbl="sibTrans2D1" presStyleIdx="3" presStyleCnt="9"/>
      <dgm:spPr/>
      <dgm:t>
        <a:bodyPr/>
        <a:lstStyle/>
        <a:p>
          <a:endParaRPr lang="en-US"/>
        </a:p>
      </dgm:t>
    </dgm:pt>
    <dgm:pt modelId="{9859BD36-29CA-4BBF-B4D6-97F15C1FEB35}" type="pres">
      <dgm:prSet presAssocID="{48608A03-0D45-420A-BCEF-6EEF20C04904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D955F3D6-D2E6-492F-BF7D-295EDF34D027}" type="pres">
      <dgm:prSet presAssocID="{D3B81741-8CB1-4A73-8C44-ABC7BC043E5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BBC17-A403-4C5D-84FF-2702445B6605}" type="pres">
      <dgm:prSet presAssocID="{65E4E6D7-438A-4EE5-AADD-7FFA1F8035DE}" presName="parTrans" presStyleLbl="sibTrans2D1" presStyleIdx="4" presStyleCnt="9"/>
      <dgm:spPr/>
      <dgm:t>
        <a:bodyPr/>
        <a:lstStyle/>
        <a:p>
          <a:endParaRPr lang="en-US"/>
        </a:p>
      </dgm:t>
    </dgm:pt>
    <dgm:pt modelId="{C63238E3-91BB-4E46-93F6-C05DCE56C4F5}" type="pres">
      <dgm:prSet presAssocID="{65E4E6D7-438A-4EE5-AADD-7FFA1F8035DE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D62FE058-6E93-4B89-BFAE-7C3893B3D4A1}" type="pres">
      <dgm:prSet presAssocID="{E2B4A64B-AE5B-44C9-8E4C-1470C9AB104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FC773-9A3B-457C-84B4-5023DAB6954F}" type="pres">
      <dgm:prSet presAssocID="{A744EA45-F986-4E0C-8F83-5C7234821AAB}" presName="parTrans" presStyleLbl="sibTrans2D1" presStyleIdx="5" presStyleCnt="9"/>
      <dgm:spPr/>
      <dgm:t>
        <a:bodyPr/>
        <a:lstStyle/>
        <a:p>
          <a:endParaRPr lang="en-US"/>
        </a:p>
      </dgm:t>
    </dgm:pt>
    <dgm:pt modelId="{5BFAC088-4EB8-422B-BD6F-121F3C040CCD}" type="pres">
      <dgm:prSet presAssocID="{A744EA45-F986-4E0C-8F83-5C7234821AAB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45D733C4-C687-4051-8F6C-04E20DAE9026}" type="pres">
      <dgm:prSet presAssocID="{F1694C5C-CBFE-4E3A-BAB9-319EC139F9E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E7079-6243-4312-A26F-232A2AA94BEE}" type="pres">
      <dgm:prSet presAssocID="{85092C68-06EF-47ED-993B-50FA4A084B72}" presName="parTrans" presStyleLbl="sibTrans2D1" presStyleIdx="6" presStyleCnt="9"/>
      <dgm:spPr/>
      <dgm:t>
        <a:bodyPr/>
        <a:lstStyle/>
        <a:p>
          <a:endParaRPr lang="en-US"/>
        </a:p>
      </dgm:t>
    </dgm:pt>
    <dgm:pt modelId="{E2708A97-3996-43BF-9014-911E5CB6A4BB}" type="pres">
      <dgm:prSet presAssocID="{85092C68-06EF-47ED-993B-50FA4A084B72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D3AE48D8-E863-487C-B60E-3CEEB356FC30}" type="pres">
      <dgm:prSet presAssocID="{5CC9051F-C561-4B8B-BE47-AA5ECD06FA1D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7306F-9417-4394-8874-C759A6E4BEE9}" type="pres">
      <dgm:prSet presAssocID="{CF1169B8-5ECD-401A-A1B6-344666840421}" presName="parTrans" presStyleLbl="sibTrans2D1" presStyleIdx="7" presStyleCnt="9"/>
      <dgm:spPr/>
      <dgm:t>
        <a:bodyPr/>
        <a:lstStyle/>
        <a:p>
          <a:endParaRPr lang="en-US"/>
        </a:p>
      </dgm:t>
    </dgm:pt>
    <dgm:pt modelId="{0BA4D13F-5909-4AA7-8376-65C9447C6F63}" type="pres">
      <dgm:prSet presAssocID="{CF1169B8-5ECD-401A-A1B6-344666840421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5AFFF8E5-AEAA-40D1-8103-291B28583346}" type="pres">
      <dgm:prSet presAssocID="{427188CB-0331-413A-B8BB-E5DFDB1A52A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DE9AC-DF14-4049-A8EF-54C41A707959}" type="pres">
      <dgm:prSet presAssocID="{01E34E5E-1460-4526-A9FC-A6EB306AC24B}" presName="parTrans" presStyleLbl="sibTrans2D1" presStyleIdx="8" presStyleCnt="9"/>
      <dgm:spPr/>
      <dgm:t>
        <a:bodyPr/>
        <a:lstStyle/>
        <a:p>
          <a:endParaRPr lang="en-US"/>
        </a:p>
      </dgm:t>
    </dgm:pt>
    <dgm:pt modelId="{CB6C7FFD-B06E-4F91-8ED7-F7E679592762}" type="pres">
      <dgm:prSet presAssocID="{01E34E5E-1460-4526-A9FC-A6EB306AC24B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DC346EC2-5AC7-4104-B384-1608F7B8F476}" type="pres">
      <dgm:prSet presAssocID="{D7E94C9F-876C-468B-B9D7-BCE364C1177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E9FED5-3827-4289-9530-49A89D6D7584}" srcId="{5C61B68D-B746-4434-A9BB-0F2877DBF0DC}" destId="{E2B4A64B-AE5B-44C9-8E4C-1470C9AB1045}" srcOrd="4" destOrd="0" parTransId="{65E4E6D7-438A-4EE5-AADD-7FFA1F8035DE}" sibTransId="{DCA13CA7-A786-45F5-920A-C7AEFF8D948C}"/>
    <dgm:cxn modelId="{2A1E99CC-F254-49B3-B038-3E81D1DD204C}" type="presOf" srcId="{9527F3EB-7DAB-41CF-AD09-BE61B5DF062A}" destId="{B0001F36-4BAE-43D9-9840-291E4C64A8CB}" srcOrd="0" destOrd="0" presId="urn:microsoft.com/office/officeart/2005/8/layout/radial5"/>
    <dgm:cxn modelId="{607A2221-E6F5-446B-8424-B2C8A46D1BCA}" type="presOf" srcId="{1D0E86B0-66CF-4BEF-9AA4-9FBB8E756F2A}" destId="{E8D03570-56AF-487F-870C-B5E9D26E4F0E}" srcOrd="0" destOrd="0" presId="urn:microsoft.com/office/officeart/2005/8/layout/radial5"/>
    <dgm:cxn modelId="{128A6208-2596-4FB3-A65B-07585AA8554B}" srcId="{5C61B68D-B746-4434-A9BB-0F2877DBF0DC}" destId="{9527F3EB-7DAB-41CF-AD09-BE61B5DF062A}" srcOrd="2" destOrd="0" parTransId="{E8880F4C-37B5-4C19-9E8A-A696FFEBEF24}" sibTransId="{F24F78A4-F738-4C15-9471-60FC8263E472}"/>
    <dgm:cxn modelId="{A13139F0-658E-498A-954D-4EA2BAB8EFD6}" type="presOf" srcId="{A744EA45-F986-4E0C-8F83-5C7234821AAB}" destId="{5BFAC088-4EB8-422B-BD6F-121F3C040CCD}" srcOrd="1" destOrd="0" presId="urn:microsoft.com/office/officeart/2005/8/layout/radial5"/>
    <dgm:cxn modelId="{05423CEC-4BFB-4BC6-8C36-01AEF6C007E6}" srcId="{5C61B68D-B746-4434-A9BB-0F2877DBF0DC}" destId="{5CC9051F-C561-4B8B-BE47-AA5ECD06FA1D}" srcOrd="6" destOrd="0" parTransId="{85092C68-06EF-47ED-993B-50FA4A084B72}" sibTransId="{3711F419-B386-4212-B324-050F55C727FE}"/>
    <dgm:cxn modelId="{05C7A2D5-C93F-4513-ABBF-61932704CBF5}" type="presOf" srcId="{85092C68-06EF-47ED-993B-50FA4A084B72}" destId="{B0BE7079-6243-4312-A26F-232A2AA94BEE}" srcOrd="0" destOrd="0" presId="urn:microsoft.com/office/officeart/2005/8/layout/radial5"/>
    <dgm:cxn modelId="{80B1658E-4692-45B0-B3E4-BD5B67247CC9}" type="presOf" srcId="{A238DB46-F21A-4B64-8504-A12DBC41FF11}" destId="{AEB644C3-B0E9-4398-80F6-53C7392F2FB6}" srcOrd="1" destOrd="0" presId="urn:microsoft.com/office/officeart/2005/8/layout/radial5"/>
    <dgm:cxn modelId="{FE7D15F1-E9D4-4566-AB58-BEEB48EB3CCB}" type="presOf" srcId="{CF1169B8-5ECD-401A-A1B6-344666840421}" destId="{0BA4D13F-5909-4AA7-8376-65C9447C6F63}" srcOrd="1" destOrd="0" presId="urn:microsoft.com/office/officeart/2005/8/layout/radial5"/>
    <dgm:cxn modelId="{FE3EC26E-A181-4B26-AB58-45D7701A51D2}" srcId="{5C61B68D-B746-4434-A9BB-0F2877DBF0DC}" destId="{427188CB-0331-413A-B8BB-E5DFDB1A52A9}" srcOrd="7" destOrd="0" parTransId="{CF1169B8-5ECD-401A-A1B6-344666840421}" sibTransId="{58CC1E83-F3DE-4CD2-9605-E6390BAFC8EE}"/>
    <dgm:cxn modelId="{63228353-05A4-4891-A58B-FC19F28933BD}" type="presOf" srcId="{65E4E6D7-438A-4EE5-AADD-7FFA1F8035DE}" destId="{F7ABBC17-A403-4C5D-84FF-2702445B6605}" srcOrd="0" destOrd="0" presId="urn:microsoft.com/office/officeart/2005/8/layout/radial5"/>
    <dgm:cxn modelId="{233680A1-4CE7-4126-B212-0948A21CCA2B}" type="presOf" srcId="{D7E94C9F-876C-468B-B9D7-BCE364C1177F}" destId="{DC346EC2-5AC7-4104-B384-1608F7B8F476}" srcOrd="0" destOrd="0" presId="urn:microsoft.com/office/officeart/2005/8/layout/radial5"/>
    <dgm:cxn modelId="{257546C7-4E24-425D-8CB6-309F73868EC1}" srcId="{5C61B68D-B746-4434-A9BB-0F2877DBF0DC}" destId="{9B457F4B-66B1-4307-A9BE-D28B093554E2}" srcOrd="1" destOrd="0" parTransId="{A238DB46-F21A-4B64-8504-A12DBC41FF11}" sibTransId="{A1F1B49B-AFE5-444A-8D19-820489341772}"/>
    <dgm:cxn modelId="{E5FAD11D-E6D2-421B-A321-3282018CBAF7}" srcId="{5C61B68D-B746-4434-A9BB-0F2877DBF0DC}" destId="{D3B81741-8CB1-4A73-8C44-ABC7BC043E5B}" srcOrd="3" destOrd="0" parTransId="{48608A03-0D45-420A-BCEF-6EEF20C04904}" sibTransId="{139E73F3-9B1A-470D-B6D9-CBB121097077}"/>
    <dgm:cxn modelId="{3DF7DA5B-3DF1-41EB-8775-4AD75108D783}" type="presOf" srcId="{9B457F4B-66B1-4307-A9BE-D28B093554E2}" destId="{71FCBA9C-6DE1-4213-AD2F-AC46A3A2DAFD}" srcOrd="0" destOrd="0" presId="urn:microsoft.com/office/officeart/2005/8/layout/radial5"/>
    <dgm:cxn modelId="{8A847219-C8D7-4A96-BEC6-48C8EFB89FB4}" type="presOf" srcId="{D3B81741-8CB1-4A73-8C44-ABC7BC043E5B}" destId="{D955F3D6-D2E6-492F-BF7D-295EDF34D027}" srcOrd="0" destOrd="0" presId="urn:microsoft.com/office/officeart/2005/8/layout/radial5"/>
    <dgm:cxn modelId="{00AF6891-797E-4A09-B8A6-E21729750FB9}" type="presOf" srcId="{CF1169B8-5ECD-401A-A1B6-344666840421}" destId="{EBD7306F-9417-4394-8874-C759A6E4BEE9}" srcOrd="0" destOrd="0" presId="urn:microsoft.com/office/officeart/2005/8/layout/radial5"/>
    <dgm:cxn modelId="{02C48CCB-C0C7-4374-965B-F9F3A8CBD80B}" type="presOf" srcId="{48608A03-0D45-420A-BCEF-6EEF20C04904}" destId="{9859BD36-29CA-4BBF-B4D6-97F15C1FEB35}" srcOrd="1" destOrd="0" presId="urn:microsoft.com/office/officeart/2005/8/layout/radial5"/>
    <dgm:cxn modelId="{7DEC78BE-14AE-43A6-A113-7EFBB9922CFC}" type="presOf" srcId="{48608A03-0D45-420A-BCEF-6EEF20C04904}" destId="{C755F5A0-1BDF-4844-887C-8DBD34382A3D}" srcOrd="0" destOrd="0" presId="urn:microsoft.com/office/officeart/2005/8/layout/radial5"/>
    <dgm:cxn modelId="{B28F477B-A69A-4429-B2E4-361E06F1604C}" type="presOf" srcId="{01E34E5E-1460-4526-A9FC-A6EB306AC24B}" destId="{25FDE9AC-DF14-4049-A8EF-54C41A707959}" srcOrd="0" destOrd="0" presId="urn:microsoft.com/office/officeart/2005/8/layout/radial5"/>
    <dgm:cxn modelId="{F944937E-3800-45FF-9AB4-FA3CB0148E97}" type="presOf" srcId="{35D71E5F-0281-4162-97AB-D7333250CA85}" destId="{ECE23810-2B60-4BA9-9FD4-831CE299A9EA}" srcOrd="0" destOrd="0" presId="urn:microsoft.com/office/officeart/2005/8/layout/radial5"/>
    <dgm:cxn modelId="{60F780A6-A11B-4A49-ABDF-6CAE9CD4D356}" type="presOf" srcId="{A744EA45-F986-4E0C-8F83-5C7234821AAB}" destId="{6C8FC773-9A3B-457C-84B4-5023DAB6954F}" srcOrd="0" destOrd="0" presId="urn:microsoft.com/office/officeart/2005/8/layout/radial5"/>
    <dgm:cxn modelId="{6818C7C5-D8E7-477D-82A8-A100AF6BC428}" srcId="{5C61B68D-B746-4434-A9BB-0F2877DBF0DC}" destId="{F1694C5C-CBFE-4E3A-BAB9-319EC139F9E9}" srcOrd="5" destOrd="0" parTransId="{A744EA45-F986-4E0C-8F83-5C7234821AAB}" sibTransId="{F72BDC20-6DE9-4D40-AAA9-ECD389F96654}"/>
    <dgm:cxn modelId="{99DF88EF-A426-4164-89B1-8FE31D06B885}" type="presOf" srcId="{65E4E6D7-438A-4EE5-AADD-7FFA1F8035DE}" destId="{C63238E3-91BB-4E46-93F6-C05DCE56C4F5}" srcOrd="1" destOrd="0" presId="urn:microsoft.com/office/officeart/2005/8/layout/radial5"/>
    <dgm:cxn modelId="{98FA7CBA-4065-490C-8F04-6473980AA6B3}" type="presOf" srcId="{5CC9051F-C561-4B8B-BE47-AA5ECD06FA1D}" destId="{D3AE48D8-E863-487C-B60E-3CEEB356FC30}" srcOrd="0" destOrd="0" presId="urn:microsoft.com/office/officeart/2005/8/layout/radial5"/>
    <dgm:cxn modelId="{1DECB5E1-5705-421C-8A56-2ABA90157370}" type="presOf" srcId="{E2B4A64B-AE5B-44C9-8E4C-1470C9AB1045}" destId="{D62FE058-6E93-4B89-BFAE-7C3893B3D4A1}" srcOrd="0" destOrd="0" presId="urn:microsoft.com/office/officeart/2005/8/layout/radial5"/>
    <dgm:cxn modelId="{7CCAD610-A6EC-45F1-B604-67872AECA0C0}" srcId="{1D0E86B0-66CF-4BEF-9AA4-9FBB8E756F2A}" destId="{5C61B68D-B746-4434-A9BB-0F2877DBF0DC}" srcOrd="0" destOrd="0" parTransId="{59D09257-B573-4E8C-BDBE-BC69B3E991CE}" sibTransId="{F21E0593-D5F8-4F17-93F1-81906CC4D3B1}"/>
    <dgm:cxn modelId="{E669F67E-C63A-41FC-9FCF-F47DE966D29C}" type="presOf" srcId="{5C61B68D-B746-4434-A9BB-0F2877DBF0DC}" destId="{697A268A-3729-4D5B-A699-DECBACDB460F}" srcOrd="0" destOrd="0" presId="urn:microsoft.com/office/officeart/2005/8/layout/radial5"/>
    <dgm:cxn modelId="{240EAE1D-DC9D-4E79-B937-1132E71274CE}" type="presOf" srcId="{01E34E5E-1460-4526-A9FC-A6EB306AC24B}" destId="{CB6C7FFD-B06E-4F91-8ED7-F7E679592762}" srcOrd="1" destOrd="0" presId="urn:microsoft.com/office/officeart/2005/8/layout/radial5"/>
    <dgm:cxn modelId="{D48B2CCF-AB30-4D6B-8AD6-BE9C4027DECD}" type="presOf" srcId="{85092C68-06EF-47ED-993B-50FA4A084B72}" destId="{E2708A97-3996-43BF-9014-911E5CB6A4BB}" srcOrd="1" destOrd="0" presId="urn:microsoft.com/office/officeart/2005/8/layout/radial5"/>
    <dgm:cxn modelId="{BB628DB0-C902-4ED5-9DF4-48DD16A7FE77}" srcId="{5C61B68D-B746-4434-A9BB-0F2877DBF0DC}" destId="{35D71E5F-0281-4162-97AB-D7333250CA85}" srcOrd="0" destOrd="0" parTransId="{55FAB449-14C7-44CC-821B-AAFF7C306275}" sibTransId="{D9C6BBDD-C499-4FD3-86B9-B31C8BC6FCC4}"/>
    <dgm:cxn modelId="{94AFAD8D-AAE5-4865-91AB-D924519C468D}" type="presOf" srcId="{E8880F4C-37B5-4C19-9E8A-A696FFEBEF24}" destId="{818407C5-2A8E-435A-A8EF-7504D1B2CDA8}" srcOrd="0" destOrd="0" presId="urn:microsoft.com/office/officeart/2005/8/layout/radial5"/>
    <dgm:cxn modelId="{96E42937-0C91-4EF8-B431-D74CF3F84EBA}" type="presOf" srcId="{E8880F4C-37B5-4C19-9E8A-A696FFEBEF24}" destId="{1B259420-44D5-4685-A35D-4107CC5F6851}" srcOrd="1" destOrd="0" presId="urn:microsoft.com/office/officeart/2005/8/layout/radial5"/>
    <dgm:cxn modelId="{762072F7-3CF2-4CA4-87F5-9DB631ABD861}" type="presOf" srcId="{55FAB449-14C7-44CC-821B-AAFF7C306275}" destId="{FB72792D-7198-49C9-BE0D-5915594BF1E1}" srcOrd="0" destOrd="0" presId="urn:microsoft.com/office/officeart/2005/8/layout/radial5"/>
    <dgm:cxn modelId="{DDCB70C4-63F0-4D23-9AD8-03E7192FA1FF}" type="presOf" srcId="{55FAB449-14C7-44CC-821B-AAFF7C306275}" destId="{6FB08F00-41B4-47DB-A647-5FE26B3A60C6}" srcOrd="1" destOrd="0" presId="urn:microsoft.com/office/officeart/2005/8/layout/radial5"/>
    <dgm:cxn modelId="{699D8DFC-FDDF-4331-B544-D470D57C151D}" type="presOf" srcId="{A238DB46-F21A-4B64-8504-A12DBC41FF11}" destId="{B946D8D8-900C-424E-AB66-4A8BCB2582B7}" srcOrd="0" destOrd="0" presId="urn:microsoft.com/office/officeart/2005/8/layout/radial5"/>
    <dgm:cxn modelId="{D65316B5-7B96-4C84-8F7F-D7BD5CB1B994}" type="presOf" srcId="{427188CB-0331-413A-B8BB-E5DFDB1A52A9}" destId="{5AFFF8E5-AEAA-40D1-8103-291B28583346}" srcOrd="0" destOrd="0" presId="urn:microsoft.com/office/officeart/2005/8/layout/radial5"/>
    <dgm:cxn modelId="{3E039E12-C15F-4912-9F53-E2BBA96B4283}" type="presOf" srcId="{F1694C5C-CBFE-4E3A-BAB9-319EC139F9E9}" destId="{45D733C4-C687-4051-8F6C-04E20DAE9026}" srcOrd="0" destOrd="0" presId="urn:microsoft.com/office/officeart/2005/8/layout/radial5"/>
    <dgm:cxn modelId="{2958CE2E-F7BE-42C9-911B-AFB9923CCE9F}" srcId="{5C61B68D-B746-4434-A9BB-0F2877DBF0DC}" destId="{D7E94C9F-876C-468B-B9D7-BCE364C1177F}" srcOrd="8" destOrd="0" parTransId="{01E34E5E-1460-4526-A9FC-A6EB306AC24B}" sibTransId="{489FE08C-8935-414F-A267-BBD195F1F230}"/>
    <dgm:cxn modelId="{6DF68CD1-888D-45BC-98B4-375374083DE8}" type="presParOf" srcId="{E8D03570-56AF-487F-870C-B5E9D26E4F0E}" destId="{697A268A-3729-4D5B-A699-DECBACDB460F}" srcOrd="0" destOrd="0" presId="urn:microsoft.com/office/officeart/2005/8/layout/radial5"/>
    <dgm:cxn modelId="{91CE9C76-C3A6-4F64-A431-0F7B799B1E24}" type="presParOf" srcId="{E8D03570-56AF-487F-870C-B5E9D26E4F0E}" destId="{FB72792D-7198-49C9-BE0D-5915594BF1E1}" srcOrd="1" destOrd="0" presId="urn:microsoft.com/office/officeart/2005/8/layout/radial5"/>
    <dgm:cxn modelId="{334F5C88-B5A7-4294-92BE-422148663197}" type="presParOf" srcId="{FB72792D-7198-49C9-BE0D-5915594BF1E1}" destId="{6FB08F00-41B4-47DB-A647-5FE26B3A60C6}" srcOrd="0" destOrd="0" presId="urn:microsoft.com/office/officeart/2005/8/layout/radial5"/>
    <dgm:cxn modelId="{E65369D5-84D5-4ADB-B1B0-763FD07E1F35}" type="presParOf" srcId="{E8D03570-56AF-487F-870C-B5E9D26E4F0E}" destId="{ECE23810-2B60-4BA9-9FD4-831CE299A9EA}" srcOrd="2" destOrd="0" presId="urn:microsoft.com/office/officeart/2005/8/layout/radial5"/>
    <dgm:cxn modelId="{50EBFCBA-9003-4F19-B75F-C51CC93F2F33}" type="presParOf" srcId="{E8D03570-56AF-487F-870C-B5E9D26E4F0E}" destId="{B946D8D8-900C-424E-AB66-4A8BCB2582B7}" srcOrd="3" destOrd="0" presId="urn:microsoft.com/office/officeart/2005/8/layout/radial5"/>
    <dgm:cxn modelId="{1BCE2FDA-FE0F-4B2E-B664-770DC8BE1234}" type="presParOf" srcId="{B946D8D8-900C-424E-AB66-4A8BCB2582B7}" destId="{AEB644C3-B0E9-4398-80F6-53C7392F2FB6}" srcOrd="0" destOrd="0" presId="urn:microsoft.com/office/officeart/2005/8/layout/radial5"/>
    <dgm:cxn modelId="{A601C257-E1A0-44FF-AAEE-984905625A46}" type="presParOf" srcId="{E8D03570-56AF-487F-870C-B5E9D26E4F0E}" destId="{71FCBA9C-6DE1-4213-AD2F-AC46A3A2DAFD}" srcOrd="4" destOrd="0" presId="urn:microsoft.com/office/officeart/2005/8/layout/radial5"/>
    <dgm:cxn modelId="{9A8B2420-F7D8-416B-A9BD-C65B71D7830D}" type="presParOf" srcId="{E8D03570-56AF-487F-870C-B5E9D26E4F0E}" destId="{818407C5-2A8E-435A-A8EF-7504D1B2CDA8}" srcOrd="5" destOrd="0" presId="urn:microsoft.com/office/officeart/2005/8/layout/radial5"/>
    <dgm:cxn modelId="{1EC4FF0A-CE8E-407A-8F00-64D42A5FA1F1}" type="presParOf" srcId="{818407C5-2A8E-435A-A8EF-7504D1B2CDA8}" destId="{1B259420-44D5-4685-A35D-4107CC5F6851}" srcOrd="0" destOrd="0" presId="urn:microsoft.com/office/officeart/2005/8/layout/radial5"/>
    <dgm:cxn modelId="{3D9BD882-F5BA-411E-88BE-D6F60A954B7F}" type="presParOf" srcId="{E8D03570-56AF-487F-870C-B5E9D26E4F0E}" destId="{B0001F36-4BAE-43D9-9840-291E4C64A8CB}" srcOrd="6" destOrd="0" presId="urn:microsoft.com/office/officeart/2005/8/layout/radial5"/>
    <dgm:cxn modelId="{94E5B867-AF32-4F69-9880-2A7E68841A17}" type="presParOf" srcId="{E8D03570-56AF-487F-870C-B5E9D26E4F0E}" destId="{C755F5A0-1BDF-4844-887C-8DBD34382A3D}" srcOrd="7" destOrd="0" presId="urn:microsoft.com/office/officeart/2005/8/layout/radial5"/>
    <dgm:cxn modelId="{0CB2C067-58D7-4FF9-9E4A-E0190C022DC5}" type="presParOf" srcId="{C755F5A0-1BDF-4844-887C-8DBD34382A3D}" destId="{9859BD36-29CA-4BBF-B4D6-97F15C1FEB35}" srcOrd="0" destOrd="0" presId="urn:microsoft.com/office/officeart/2005/8/layout/radial5"/>
    <dgm:cxn modelId="{2868C40A-29D2-4567-95A7-0F796543A000}" type="presParOf" srcId="{E8D03570-56AF-487F-870C-B5E9D26E4F0E}" destId="{D955F3D6-D2E6-492F-BF7D-295EDF34D027}" srcOrd="8" destOrd="0" presId="urn:microsoft.com/office/officeart/2005/8/layout/radial5"/>
    <dgm:cxn modelId="{F6D97224-D772-458F-A1AD-EF1074B2942E}" type="presParOf" srcId="{E8D03570-56AF-487F-870C-B5E9D26E4F0E}" destId="{F7ABBC17-A403-4C5D-84FF-2702445B6605}" srcOrd="9" destOrd="0" presId="urn:microsoft.com/office/officeart/2005/8/layout/radial5"/>
    <dgm:cxn modelId="{FA6B995B-E338-4DA0-9B21-97D365DCBE8A}" type="presParOf" srcId="{F7ABBC17-A403-4C5D-84FF-2702445B6605}" destId="{C63238E3-91BB-4E46-93F6-C05DCE56C4F5}" srcOrd="0" destOrd="0" presId="urn:microsoft.com/office/officeart/2005/8/layout/radial5"/>
    <dgm:cxn modelId="{1233CFB9-1DF5-4D71-8129-C62ECAE965A4}" type="presParOf" srcId="{E8D03570-56AF-487F-870C-B5E9D26E4F0E}" destId="{D62FE058-6E93-4B89-BFAE-7C3893B3D4A1}" srcOrd="10" destOrd="0" presId="urn:microsoft.com/office/officeart/2005/8/layout/radial5"/>
    <dgm:cxn modelId="{B730D800-09EF-429B-B06A-7E90EA8A2FBB}" type="presParOf" srcId="{E8D03570-56AF-487F-870C-B5E9D26E4F0E}" destId="{6C8FC773-9A3B-457C-84B4-5023DAB6954F}" srcOrd="11" destOrd="0" presId="urn:microsoft.com/office/officeart/2005/8/layout/radial5"/>
    <dgm:cxn modelId="{7CC6B37D-648C-424C-997F-FE61596BAB8B}" type="presParOf" srcId="{6C8FC773-9A3B-457C-84B4-5023DAB6954F}" destId="{5BFAC088-4EB8-422B-BD6F-121F3C040CCD}" srcOrd="0" destOrd="0" presId="urn:microsoft.com/office/officeart/2005/8/layout/radial5"/>
    <dgm:cxn modelId="{57A7F354-9F0A-44B2-98D0-BF6AD234DDB6}" type="presParOf" srcId="{E8D03570-56AF-487F-870C-B5E9D26E4F0E}" destId="{45D733C4-C687-4051-8F6C-04E20DAE9026}" srcOrd="12" destOrd="0" presId="urn:microsoft.com/office/officeart/2005/8/layout/radial5"/>
    <dgm:cxn modelId="{7B11F3C6-FEB3-49A4-8A9C-96CEF2230710}" type="presParOf" srcId="{E8D03570-56AF-487F-870C-B5E9D26E4F0E}" destId="{B0BE7079-6243-4312-A26F-232A2AA94BEE}" srcOrd="13" destOrd="0" presId="urn:microsoft.com/office/officeart/2005/8/layout/radial5"/>
    <dgm:cxn modelId="{A7790F7B-9B9D-4E0B-BB63-365BAC8BB879}" type="presParOf" srcId="{B0BE7079-6243-4312-A26F-232A2AA94BEE}" destId="{E2708A97-3996-43BF-9014-911E5CB6A4BB}" srcOrd="0" destOrd="0" presId="urn:microsoft.com/office/officeart/2005/8/layout/radial5"/>
    <dgm:cxn modelId="{52475A81-2AE7-4B54-AA0E-9B21DDF5F04D}" type="presParOf" srcId="{E8D03570-56AF-487F-870C-B5E9D26E4F0E}" destId="{D3AE48D8-E863-487C-B60E-3CEEB356FC30}" srcOrd="14" destOrd="0" presId="urn:microsoft.com/office/officeart/2005/8/layout/radial5"/>
    <dgm:cxn modelId="{46B70EB7-796A-4E52-9AF0-D25E72094821}" type="presParOf" srcId="{E8D03570-56AF-487F-870C-B5E9D26E4F0E}" destId="{EBD7306F-9417-4394-8874-C759A6E4BEE9}" srcOrd="15" destOrd="0" presId="urn:microsoft.com/office/officeart/2005/8/layout/radial5"/>
    <dgm:cxn modelId="{17950D77-A609-45B5-A4ED-1924BB1E4405}" type="presParOf" srcId="{EBD7306F-9417-4394-8874-C759A6E4BEE9}" destId="{0BA4D13F-5909-4AA7-8376-65C9447C6F63}" srcOrd="0" destOrd="0" presId="urn:microsoft.com/office/officeart/2005/8/layout/radial5"/>
    <dgm:cxn modelId="{F1205862-48AC-474E-8289-496A35761770}" type="presParOf" srcId="{E8D03570-56AF-487F-870C-B5E9D26E4F0E}" destId="{5AFFF8E5-AEAA-40D1-8103-291B28583346}" srcOrd="16" destOrd="0" presId="urn:microsoft.com/office/officeart/2005/8/layout/radial5"/>
    <dgm:cxn modelId="{0FE34860-AECD-4C4A-8B0B-D002951A7F30}" type="presParOf" srcId="{E8D03570-56AF-487F-870C-B5E9D26E4F0E}" destId="{25FDE9AC-DF14-4049-A8EF-54C41A707959}" srcOrd="17" destOrd="0" presId="urn:microsoft.com/office/officeart/2005/8/layout/radial5"/>
    <dgm:cxn modelId="{AC3244BE-B010-45EE-A2DC-0ECA3DA43856}" type="presParOf" srcId="{25FDE9AC-DF14-4049-A8EF-54C41A707959}" destId="{CB6C7FFD-B06E-4F91-8ED7-F7E679592762}" srcOrd="0" destOrd="0" presId="urn:microsoft.com/office/officeart/2005/8/layout/radial5"/>
    <dgm:cxn modelId="{1C097CF1-5E2B-463B-ABDF-90B94E651F3D}" type="presParOf" srcId="{E8D03570-56AF-487F-870C-B5E9D26E4F0E}" destId="{DC346EC2-5AC7-4104-B384-1608F7B8F476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416CA-3931-4DFC-8394-C5449A8975DD}" type="doc">
      <dgm:prSet loTypeId="urn:microsoft.com/office/officeart/2005/8/layout/hProcess6" loCatId="process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3FCE3D59-0376-48F0-9E6E-E4720BC44D96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(!)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55A2D0-3B30-4B72-A65B-845C6B9209E4}" cxnId="{C4808D11-5CBC-4071-8A0B-9A90DC61437B}" type="parTrans">
      <dgm:prSet/>
      <dgm:spPr/>
      <dgm:t>
        <a:bodyPr/>
        <a:lstStyle/>
        <a:p>
          <a:endParaRPr lang="en-US"/>
        </a:p>
      </dgm:t>
    </dgm:pt>
    <dgm:pt modelId="{C08F02B1-D6E9-473C-B8DB-5D2B23305302}" cxnId="{C4808D11-5CBC-4071-8A0B-9A90DC61437B}" type="sibTrans">
      <dgm:prSet/>
      <dgm:spPr/>
      <dgm:t>
        <a:bodyPr/>
        <a:lstStyle/>
        <a:p>
          <a:endParaRPr lang="en-US"/>
        </a:p>
      </dgm:t>
    </dgm:pt>
    <dgm:pt modelId="{55F17B7E-8A13-4A0C-8EA7-C9D0A1C511B0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NOT operator 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10D8D1-B810-42EB-BD22-E73A59D10AA2}" cxnId="{C8FB063B-ED15-48CC-B38C-478420AC2A25}" type="parTrans">
      <dgm:prSet/>
      <dgm:spPr/>
      <dgm:t>
        <a:bodyPr/>
        <a:lstStyle/>
        <a:p>
          <a:endParaRPr lang="en-US"/>
        </a:p>
      </dgm:t>
    </dgm:pt>
    <dgm:pt modelId="{4D7F7A21-A84E-410B-A259-655C3DCF673E}" cxnId="{C8FB063B-ED15-48CC-B38C-478420AC2A25}" type="sibTrans">
      <dgm:prSet/>
      <dgm:spPr/>
      <dgm:t>
        <a:bodyPr/>
        <a:lstStyle/>
        <a:p>
          <a:endParaRPr lang="en-US"/>
        </a:p>
      </dgm:t>
    </dgm:pt>
    <dgm:pt modelId="{3AE0B375-A073-4350-98F6-AB2A5D7CC4BE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&amp;&amp;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37794F-F0D2-41AB-AF0D-147EFD550487}" cxnId="{6BB02E18-67F2-48B9-8E44-7056FDE81574}" type="parTrans">
      <dgm:prSet/>
      <dgm:spPr/>
      <dgm:t>
        <a:bodyPr/>
        <a:lstStyle/>
        <a:p>
          <a:endParaRPr lang="en-US"/>
        </a:p>
      </dgm:t>
    </dgm:pt>
    <dgm:pt modelId="{626C9F5D-AFEE-4D07-8C98-8EEBF3A2D318}" cxnId="{6BB02E18-67F2-48B9-8E44-7056FDE81574}" type="sibTrans">
      <dgm:prSet/>
      <dgm:spPr/>
      <dgm:t>
        <a:bodyPr/>
        <a:lstStyle/>
        <a:p>
          <a:endParaRPr lang="en-US"/>
        </a:p>
      </dgm:t>
    </dgm:pt>
    <dgm:pt modelId="{93FCE3A3-C0A9-4599-9A88-F3AF980019E9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AND operator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D47AC7-DEE3-46CA-810F-9FDA04DCCC5A}" cxnId="{A1446717-6E7B-4405-843E-63B6EE63CD91}" type="parTrans">
      <dgm:prSet/>
      <dgm:spPr/>
      <dgm:t>
        <a:bodyPr/>
        <a:lstStyle/>
        <a:p>
          <a:endParaRPr lang="en-US"/>
        </a:p>
      </dgm:t>
    </dgm:pt>
    <dgm:pt modelId="{ECCE1388-1AE6-4D60-BD70-D9838FE9A0E0}" cxnId="{A1446717-6E7B-4405-843E-63B6EE63CD91}" type="sibTrans">
      <dgm:prSet/>
      <dgm:spPr/>
      <dgm:t>
        <a:bodyPr/>
        <a:lstStyle/>
        <a:p>
          <a:endParaRPr lang="en-US"/>
        </a:p>
      </dgm:t>
    </dgm:pt>
    <dgm:pt modelId="{39B5EEB7-AE44-4F55-BFE9-AB50D765F37C}">
      <dgm:prSet phldrT="[Text]"/>
      <dgm:spPr/>
      <dgm:t>
        <a:bodyPr/>
        <a:lstStyle/>
        <a:p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||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4770268-F8AF-4FD7-A6FD-48555DF1AA4C}" cxnId="{142676CD-ED9C-4C65-A2B1-50B308BD3AAC}" type="parTrans">
      <dgm:prSet/>
      <dgm:spPr/>
      <dgm:t>
        <a:bodyPr/>
        <a:lstStyle/>
        <a:p>
          <a:endParaRPr lang="en-US"/>
        </a:p>
      </dgm:t>
    </dgm:pt>
    <dgm:pt modelId="{7EE78560-3801-4E90-A07D-409F3040C041}" cxnId="{142676CD-ED9C-4C65-A2B1-50B308BD3AAC}" type="sibTrans">
      <dgm:prSet/>
      <dgm:spPr/>
      <dgm:t>
        <a:bodyPr/>
        <a:lstStyle/>
        <a:p>
          <a:endParaRPr lang="en-US"/>
        </a:p>
      </dgm:t>
    </dgm:pt>
    <dgm:pt modelId="{F51358B3-635E-4ADE-ABDF-A799FD7A3C03}">
      <dgm:prSet phldrT="[Text]" custT="1"/>
      <dgm:spPr/>
      <dgm:t>
        <a:bodyPr/>
        <a:lstStyle/>
        <a:p>
          <a:r>
            <a:rPr lang="en-US" sz="2000" dirty="0" smtClean="0">
              <a:latin typeface="Calibri" panose="020F0502020204030204" pitchFamily="34" charset="0"/>
              <a:cs typeface="Calibri" panose="020F0502020204030204" pitchFamily="34" charset="0"/>
            </a:rPr>
            <a:t>OR operator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076CF3-0469-4A2C-B959-2F641F11DBCF}" cxnId="{CC751284-2FDC-4E86-97B7-2DDC82528472}" type="parTrans">
      <dgm:prSet/>
      <dgm:spPr/>
      <dgm:t>
        <a:bodyPr/>
        <a:lstStyle/>
        <a:p>
          <a:endParaRPr lang="en-US"/>
        </a:p>
      </dgm:t>
    </dgm:pt>
    <dgm:pt modelId="{E9485893-716A-4DD6-B4D4-1A27C3D09416}" cxnId="{CC751284-2FDC-4E86-97B7-2DDC82528472}" type="sibTrans">
      <dgm:prSet/>
      <dgm:spPr/>
      <dgm:t>
        <a:bodyPr/>
        <a:lstStyle/>
        <a:p>
          <a:endParaRPr lang="en-US"/>
        </a:p>
      </dgm:t>
    </dgm:pt>
    <dgm:pt modelId="{3300729A-3163-43FD-87FF-E6B0012233BA}" type="pres">
      <dgm:prSet presAssocID="{352416CA-3931-4DFC-8394-C5449A8975D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2FF01B-C57A-4428-8BB1-6BDE82A533E8}" type="pres">
      <dgm:prSet presAssocID="{3FCE3D59-0376-48F0-9E6E-E4720BC44D96}" presName="compNode" presStyleCnt="0"/>
      <dgm:spPr/>
    </dgm:pt>
    <dgm:pt modelId="{AE99CECD-2968-46DE-A546-8C9ADEB22BED}" type="pres">
      <dgm:prSet presAssocID="{3FCE3D59-0376-48F0-9E6E-E4720BC44D96}" presName="noGeometry" presStyleCnt="0"/>
      <dgm:spPr/>
    </dgm:pt>
    <dgm:pt modelId="{BDC5DED4-847A-4D6B-BDDC-72B853DFB3DD}" type="pres">
      <dgm:prSet presAssocID="{3FCE3D59-0376-48F0-9E6E-E4720BC44D96}" presName="childTextVisible" presStyleLbl="bgAccFollowNode1" presStyleIdx="0" presStyleCnt="3" custLinFactNeighborX="-49" custLinFactNeighborY="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C64BED-6772-4967-B4C1-0F03E8201C31}" type="pres">
      <dgm:prSet presAssocID="{3FCE3D59-0376-48F0-9E6E-E4720BC44D96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EC25B7EC-7499-42E4-B518-584F5847F9D5}" type="pres">
      <dgm:prSet presAssocID="{3FCE3D59-0376-48F0-9E6E-E4720BC44D9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E738F-5CEC-451B-9326-DDDABFC56D5C}" type="pres">
      <dgm:prSet presAssocID="{3FCE3D59-0376-48F0-9E6E-E4720BC44D96}" presName="aSpace" presStyleCnt="0"/>
      <dgm:spPr/>
    </dgm:pt>
    <dgm:pt modelId="{F22783F3-479E-42C0-BC1C-77863809E3A1}" type="pres">
      <dgm:prSet presAssocID="{3AE0B375-A073-4350-98F6-AB2A5D7CC4BE}" presName="compNode" presStyleCnt="0"/>
      <dgm:spPr/>
    </dgm:pt>
    <dgm:pt modelId="{E0126A8E-7764-4A18-9CDD-80A5415BAE44}" type="pres">
      <dgm:prSet presAssocID="{3AE0B375-A073-4350-98F6-AB2A5D7CC4BE}" presName="noGeometry" presStyleCnt="0"/>
      <dgm:spPr/>
    </dgm:pt>
    <dgm:pt modelId="{5B0B773D-DAC3-4CA8-8171-801E09FA108C}" type="pres">
      <dgm:prSet presAssocID="{3AE0B375-A073-4350-98F6-AB2A5D7CC4BE}" presName="childTextVisible" presStyleLbl="bgAccFollowNode1" presStyleIdx="1" presStyleCnt="3" custLinFactNeighborX="1585" custLinFactNeighborY="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67572-5E1C-4F6F-A321-8FA0A352F297}" type="pres">
      <dgm:prSet presAssocID="{3AE0B375-A073-4350-98F6-AB2A5D7CC4BE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66C27583-46EF-440A-802B-64F48C745620}" type="pres">
      <dgm:prSet presAssocID="{3AE0B375-A073-4350-98F6-AB2A5D7CC4B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210BE-CEF7-45F8-8498-DF8A45E95968}" type="pres">
      <dgm:prSet presAssocID="{3AE0B375-A073-4350-98F6-AB2A5D7CC4BE}" presName="aSpace" presStyleCnt="0"/>
      <dgm:spPr/>
    </dgm:pt>
    <dgm:pt modelId="{7B8AC8AF-F114-402F-A8C2-20848D6CAEE3}" type="pres">
      <dgm:prSet presAssocID="{39B5EEB7-AE44-4F55-BFE9-AB50D765F37C}" presName="compNode" presStyleCnt="0"/>
      <dgm:spPr/>
    </dgm:pt>
    <dgm:pt modelId="{5C4A21A3-F1D8-4F3B-B24A-B8641460A92D}" type="pres">
      <dgm:prSet presAssocID="{39B5EEB7-AE44-4F55-BFE9-AB50D765F37C}" presName="noGeometry" presStyleCnt="0"/>
      <dgm:spPr/>
    </dgm:pt>
    <dgm:pt modelId="{C8D591AB-86CC-4008-BAF4-69C79EF2D992}" type="pres">
      <dgm:prSet presAssocID="{39B5EEB7-AE44-4F55-BFE9-AB50D765F37C}" presName="childTextVisible" presStyleLbl="bgAccFollowNode1" presStyleIdx="2" presStyleCnt="3" custScaleX="1177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EF117-06E8-43AF-AD25-36D3742BF2EE}" type="pres">
      <dgm:prSet presAssocID="{39B5EEB7-AE44-4F55-BFE9-AB50D765F37C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643DB234-9C1E-4E57-8F42-CECD5F31682D}" type="pres">
      <dgm:prSet presAssocID="{39B5EEB7-AE44-4F55-BFE9-AB50D765F37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41C6B8-CB07-4416-9F27-168B94B24D29}" type="presOf" srcId="{93FCE3A3-C0A9-4599-9A88-F3AF980019E9}" destId="{A7B67572-5E1C-4F6F-A321-8FA0A352F297}" srcOrd="1" destOrd="0" presId="urn:microsoft.com/office/officeart/2005/8/layout/hProcess6"/>
    <dgm:cxn modelId="{C8FB063B-ED15-48CC-B38C-478420AC2A25}" srcId="{3FCE3D59-0376-48F0-9E6E-E4720BC44D96}" destId="{55F17B7E-8A13-4A0C-8EA7-C9D0A1C511B0}" srcOrd="0" destOrd="0" parTransId="{4610D8D1-B810-42EB-BD22-E73A59D10AA2}" sibTransId="{4D7F7A21-A84E-410B-A259-655C3DCF673E}"/>
    <dgm:cxn modelId="{DBE48C3C-D967-4362-9E65-8B57A8D270BD}" type="presOf" srcId="{55F17B7E-8A13-4A0C-8EA7-C9D0A1C511B0}" destId="{BDC5DED4-847A-4D6B-BDDC-72B853DFB3DD}" srcOrd="0" destOrd="0" presId="urn:microsoft.com/office/officeart/2005/8/layout/hProcess6"/>
    <dgm:cxn modelId="{B7B19F37-8C4F-462C-AD59-AB585AE57794}" type="presOf" srcId="{39B5EEB7-AE44-4F55-BFE9-AB50D765F37C}" destId="{643DB234-9C1E-4E57-8F42-CECD5F31682D}" srcOrd="0" destOrd="0" presId="urn:microsoft.com/office/officeart/2005/8/layout/hProcess6"/>
    <dgm:cxn modelId="{142676CD-ED9C-4C65-A2B1-50B308BD3AAC}" srcId="{352416CA-3931-4DFC-8394-C5449A8975DD}" destId="{39B5EEB7-AE44-4F55-BFE9-AB50D765F37C}" srcOrd="2" destOrd="0" parTransId="{14770268-F8AF-4FD7-A6FD-48555DF1AA4C}" sibTransId="{7EE78560-3801-4E90-A07D-409F3040C041}"/>
    <dgm:cxn modelId="{A57F982C-3E91-435E-9A77-A2BAC93B6265}" type="presOf" srcId="{55F17B7E-8A13-4A0C-8EA7-C9D0A1C511B0}" destId="{A8C64BED-6772-4967-B4C1-0F03E8201C31}" srcOrd="1" destOrd="0" presId="urn:microsoft.com/office/officeart/2005/8/layout/hProcess6"/>
    <dgm:cxn modelId="{A1446717-6E7B-4405-843E-63B6EE63CD91}" srcId="{3AE0B375-A073-4350-98F6-AB2A5D7CC4BE}" destId="{93FCE3A3-C0A9-4599-9A88-F3AF980019E9}" srcOrd="0" destOrd="0" parTransId="{33D47AC7-DEE3-46CA-810F-9FDA04DCCC5A}" sibTransId="{ECCE1388-1AE6-4D60-BD70-D9838FE9A0E0}"/>
    <dgm:cxn modelId="{F3C3C0D5-EB1C-47A3-9B88-C0256C423BC5}" type="presOf" srcId="{3AE0B375-A073-4350-98F6-AB2A5D7CC4BE}" destId="{66C27583-46EF-440A-802B-64F48C745620}" srcOrd="0" destOrd="0" presId="urn:microsoft.com/office/officeart/2005/8/layout/hProcess6"/>
    <dgm:cxn modelId="{C4808D11-5CBC-4071-8A0B-9A90DC61437B}" srcId="{352416CA-3931-4DFC-8394-C5449A8975DD}" destId="{3FCE3D59-0376-48F0-9E6E-E4720BC44D96}" srcOrd="0" destOrd="0" parTransId="{4955A2D0-3B30-4B72-A65B-845C6B9209E4}" sibTransId="{C08F02B1-D6E9-473C-B8DB-5D2B23305302}"/>
    <dgm:cxn modelId="{CC751284-2FDC-4E86-97B7-2DDC82528472}" srcId="{39B5EEB7-AE44-4F55-BFE9-AB50D765F37C}" destId="{F51358B3-635E-4ADE-ABDF-A799FD7A3C03}" srcOrd="0" destOrd="0" parTransId="{DE076CF3-0469-4A2C-B959-2F641F11DBCF}" sibTransId="{E9485893-716A-4DD6-B4D4-1A27C3D09416}"/>
    <dgm:cxn modelId="{8BBD68D5-C944-4F61-A5C4-8ECE2D0DD777}" type="presOf" srcId="{F51358B3-635E-4ADE-ABDF-A799FD7A3C03}" destId="{C2DEF117-06E8-43AF-AD25-36D3742BF2EE}" srcOrd="1" destOrd="0" presId="urn:microsoft.com/office/officeart/2005/8/layout/hProcess6"/>
    <dgm:cxn modelId="{6BB02E18-67F2-48B9-8E44-7056FDE81574}" srcId="{352416CA-3931-4DFC-8394-C5449A8975DD}" destId="{3AE0B375-A073-4350-98F6-AB2A5D7CC4BE}" srcOrd="1" destOrd="0" parTransId="{2B37794F-F0D2-41AB-AF0D-147EFD550487}" sibTransId="{626C9F5D-AFEE-4D07-8C98-8EEBF3A2D318}"/>
    <dgm:cxn modelId="{0AAB13D7-AB2D-4BEB-ABEA-1C271882D3F1}" type="presOf" srcId="{352416CA-3931-4DFC-8394-C5449A8975DD}" destId="{3300729A-3163-43FD-87FF-E6B0012233BA}" srcOrd="0" destOrd="0" presId="urn:microsoft.com/office/officeart/2005/8/layout/hProcess6"/>
    <dgm:cxn modelId="{EB6976D8-2D1F-4924-BAB4-507B5A6BEBA9}" type="presOf" srcId="{93FCE3A3-C0A9-4599-9A88-F3AF980019E9}" destId="{5B0B773D-DAC3-4CA8-8171-801E09FA108C}" srcOrd="0" destOrd="0" presId="urn:microsoft.com/office/officeart/2005/8/layout/hProcess6"/>
    <dgm:cxn modelId="{730A0D3B-A5B6-4FEA-A774-08BC2D3B2849}" type="presOf" srcId="{3FCE3D59-0376-48F0-9E6E-E4720BC44D96}" destId="{EC25B7EC-7499-42E4-B518-584F5847F9D5}" srcOrd="0" destOrd="0" presId="urn:microsoft.com/office/officeart/2005/8/layout/hProcess6"/>
    <dgm:cxn modelId="{C1882CD5-426A-4E31-A889-71D34A75E4B0}" type="presOf" srcId="{F51358B3-635E-4ADE-ABDF-A799FD7A3C03}" destId="{C8D591AB-86CC-4008-BAF4-69C79EF2D992}" srcOrd="0" destOrd="0" presId="urn:microsoft.com/office/officeart/2005/8/layout/hProcess6"/>
    <dgm:cxn modelId="{961203E9-807A-4E01-9F64-CB21B9E25BFF}" type="presParOf" srcId="{3300729A-3163-43FD-87FF-E6B0012233BA}" destId="{6A2FF01B-C57A-4428-8BB1-6BDE82A533E8}" srcOrd="0" destOrd="0" presId="urn:microsoft.com/office/officeart/2005/8/layout/hProcess6"/>
    <dgm:cxn modelId="{C6ADC036-58A8-4C54-B7F8-62063BBE9289}" type="presParOf" srcId="{6A2FF01B-C57A-4428-8BB1-6BDE82A533E8}" destId="{AE99CECD-2968-46DE-A546-8C9ADEB22BED}" srcOrd="0" destOrd="0" presId="urn:microsoft.com/office/officeart/2005/8/layout/hProcess6"/>
    <dgm:cxn modelId="{E3342D49-7135-4471-92E7-50ADA2ACEF57}" type="presParOf" srcId="{6A2FF01B-C57A-4428-8BB1-6BDE82A533E8}" destId="{BDC5DED4-847A-4D6B-BDDC-72B853DFB3DD}" srcOrd="1" destOrd="0" presId="urn:microsoft.com/office/officeart/2005/8/layout/hProcess6"/>
    <dgm:cxn modelId="{E5390E5D-9511-4B39-86FA-57FDF4184807}" type="presParOf" srcId="{6A2FF01B-C57A-4428-8BB1-6BDE82A533E8}" destId="{A8C64BED-6772-4967-B4C1-0F03E8201C31}" srcOrd="2" destOrd="0" presId="urn:microsoft.com/office/officeart/2005/8/layout/hProcess6"/>
    <dgm:cxn modelId="{AF57F05A-940D-4E3A-8FD0-309D3199E633}" type="presParOf" srcId="{6A2FF01B-C57A-4428-8BB1-6BDE82A533E8}" destId="{EC25B7EC-7499-42E4-B518-584F5847F9D5}" srcOrd="3" destOrd="0" presId="urn:microsoft.com/office/officeart/2005/8/layout/hProcess6"/>
    <dgm:cxn modelId="{B5F9955A-9B7C-431C-90C0-D7F8B55EEC24}" type="presParOf" srcId="{3300729A-3163-43FD-87FF-E6B0012233BA}" destId="{602E738F-5CEC-451B-9326-DDDABFC56D5C}" srcOrd="1" destOrd="0" presId="urn:microsoft.com/office/officeart/2005/8/layout/hProcess6"/>
    <dgm:cxn modelId="{F2A1F56C-8551-4FB0-837A-FD35F782F5A5}" type="presParOf" srcId="{3300729A-3163-43FD-87FF-E6B0012233BA}" destId="{F22783F3-479E-42C0-BC1C-77863809E3A1}" srcOrd="2" destOrd="0" presId="urn:microsoft.com/office/officeart/2005/8/layout/hProcess6"/>
    <dgm:cxn modelId="{9B674D41-A1DC-4D83-AB60-7FD77CB4BE8B}" type="presParOf" srcId="{F22783F3-479E-42C0-BC1C-77863809E3A1}" destId="{E0126A8E-7764-4A18-9CDD-80A5415BAE44}" srcOrd="0" destOrd="0" presId="urn:microsoft.com/office/officeart/2005/8/layout/hProcess6"/>
    <dgm:cxn modelId="{AA507F3B-B9DB-40DA-B267-BC16100F15D0}" type="presParOf" srcId="{F22783F3-479E-42C0-BC1C-77863809E3A1}" destId="{5B0B773D-DAC3-4CA8-8171-801E09FA108C}" srcOrd="1" destOrd="0" presId="urn:microsoft.com/office/officeart/2005/8/layout/hProcess6"/>
    <dgm:cxn modelId="{777D7D2C-35F2-446D-B68A-7C290B77134C}" type="presParOf" srcId="{F22783F3-479E-42C0-BC1C-77863809E3A1}" destId="{A7B67572-5E1C-4F6F-A321-8FA0A352F297}" srcOrd="2" destOrd="0" presId="urn:microsoft.com/office/officeart/2005/8/layout/hProcess6"/>
    <dgm:cxn modelId="{F5C039AB-6270-4219-8F8A-3BDBDCBC2A17}" type="presParOf" srcId="{F22783F3-479E-42C0-BC1C-77863809E3A1}" destId="{66C27583-46EF-440A-802B-64F48C745620}" srcOrd="3" destOrd="0" presId="urn:microsoft.com/office/officeart/2005/8/layout/hProcess6"/>
    <dgm:cxn modelId="{7BB2BB0B-FFAF-42C6-B517-756B8296BECB}" type="presParOf" srcId="{3300729A-3163-43FD-87FF-E6B0012233BA}" destId="{904210BE-CEF7-45F8-8498-DF8A45E95968}" srcOrd="3" destOrd="0" presId="urn:microsoft.com/office/officeart/2005/8/layout/hProcess6"/>
    <dgm:cxn modelId="{E164DFDF-6C96-4F83-B2B4-23E083927BA0}" type="presParOf" srcId="{3300729A-3163-43FD-87FF-E6B0012233BA}" destId="{7B8AC8AF-F114-402F-A8C2-20848D6CAEE3}" srcOrd="4" destOrd="0" presId="urn:microsoft.com/office/officeart/2005/8/layout/hProcess6"/>
    <dgm:cxn modelId="{99800F79-A6AA-4E42-BD9F-1F8BE632517F}" type="presParOf" srcId="{7B8AC8AF-F114-402F-A8C2-20848D6CAEE3}" destId="{5C4A21A3-F1D8-4F3B-B24A-B8641460A92D}" srcOrd="0" destOrd="0" presId="urn:microsoft.com/office/officeart/2005/8/layout/hProcess6"/>
    <dgm:cxn modelId="{06FC31FA-4583-41FD-A0B0-A883F5CE63D8}" type="presParOf" srcId="{7B8AC8AF-F114-402F-A8C2-20848D6CAEE3}" destId="{C8D591AB-86CC-4008-BAF4-69C79EF2D992}" srcOrd="1" destOrd="0" presId="urn:microsoft.com/office/officeart/2005/8/layout/hProcess6"/>
    <dgm:cxn modelId="{9D0FDF3B-74BC-4D05-B0D2-D6BBEA55167E}" type="presParOf" srcId="{7B8AC8AF-F114-402F-A8C2-20848D6CAEE3}" destId="{C2DEF117-06E8-43AF-AD25-36D3742BF2EE}" srcOrd="2" destOrd="0" presId="urn:microsoft.com/office/officeart/2005/8/layout/hProcess6"/>
    <dgm:cxn modelId="{6D77DC4D-74C8-415D-B3C4-2930424E98CD}" type="presParOf" srcId="{7B8AC8AF-F114-402F-A8C2-20848D6CAEE3}" destId="{643DB234-9C1E-4E57-8F42-CECD5F31682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05600" cy="4876800"/>
        <a:chOff x="0" y="0"/>
        <a:chExt cx="6705600" cy="4876800"/>
      </a:xfrm>
    </dsp:grpSpPr>
    <dsp:sp modelId="{3F636FFD-1B5E-4378-B270-FDDAD53A75C7}">
      <dsp:nvSpPr>
        <dsp:cNvPr id="3" name="Rectangle 2"/>
        <dsp:cNvSpPr/>
      </dsp:nvSpPr>
      <dsp:spPr bwMode="white">
        <a:xfrm>
          <a:off x="0" y="602122"/>
          <a:ext cx="2044390" cy="4876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Selection Statements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602122"/>
        <a:ext cx="2044390" cy="4876800"/>
      </dsp:txXfrm>
    </dsp:sp>
    <dsp:sp modelId="{333A3DBA-3E52-4243-A28F-D558CC44BAC2}">
      <dsp:nvSpPr>
        <dsp:cNvPr id="4" name="Rectangle 3"/>
        <dsp:cNvSpPr/>
      </dsp:nvSpPr>
      <dsp:spPr bwMode="white">
        <a:xfrm>
          <a:off x="0" y="1429613"/>
          <a:ext cx="2044390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if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if-else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switch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</dsp:txBody>
      <dsp:txXfrm>
        <a:off x="0" y="1429613"/>
        <a:ext cx="2044390" cy="2854800"/>
      </dsp:txXfrm>
    </dsp:sp>
    <dsp:sp modelId="{57D84311-421B-4E31-B02C-592412E0F2F9}">
      <dsp:nvSpPr>
        <dsp:cNvPr id="5" name="Rectangle 4"/>
        <dsp:cNvSpPr/>
      </dsp:nvSpPr>
      <dsp:spPr bwMode="white">
        <a:xfrm>
          <a:off x="2361577" y="616866"/>
          <a:ext cx="2044390" cy="4876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Iteration Statements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61577" y="616866"/>
        <a:ext cx="2044390" cy="4876800"/>
      </dsp:txXfrm>
    </dsp:sp>
    <dsp:sp modelId="{1A7E619C-8C8C-478D-B80C-6046D3FA20D9}">
      <dsp:nvSpPr>
        <dsp:cNvPr id="6" name="Rectangle 5"/>
        <dsp:cNvSpPr/>
      </dsp:nvSpPr>
      <dsp:spPr bwMode="white">
        <a:xfrm>
          <a:off x="2361577" y="1429613"/>
          <a:ext cx="2044390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for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while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do-while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</dsp:txBody>
      <dsp:txXfrm>
        <a:off x="2361577" y="1429613"/>
        <a:ext cx="2044390" cy="2854800"/>
      </dsp:txXfrm>
    </dsp:sp>
    <dsp:sp modelId="{05296C7F-5887-4BCF-BE0C-DB814DD053C7}">
      <dsp:nvSpPr>
        <dsp:cNvPr id="7" name="Rectangle 6"/>
        <dsp:cNvSpPr/>
      </dsp:nvSpPr>
      <dsp:spPr bwMode="white">
        <a:xfrm>
          <a:off x="4661209" y="602122"/>
          <a:ext cx="2044390" cy="48768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9136" tIns="113792" rIns="199136" bIns="11379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Jump Statements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61209" y="602122"/>
        <a:ext cx="2044390" cy="4876800"/>
      </dsp:txXfrm>
    </dsp:sp>
    <dsp:sp modelId="{AE64AA96-9D48-4B43-B5DF-A6E726AF53B9}">
      <dsp:nvSpPr>
        <dsp:cNvPr id="8" name="Rectangle 7"/>
        <dsp:cNvSpPr/>
      </dsp:nvSpPr>
      <dsp:spPr bwMode="white">
        <a:xfrm>
          <a:off x="4661209" y="1419878"/>
          <a:ext cx="2044390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49352" tIns="149352" rIns="199136" bIns="22402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err="1" smtClean="0">
              <a:solidFill>
                <a:schemeClr val="dk1"/>
              </a:solidFill>
              <a:latin typeface="Cambria" panose="02040503050406030204" pitchFamily="18" charset="0"/>
            </a:rPr>
            <a:t>goto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break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continue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dirty="0" smtClean="0">
              <a:solidFill>
                <a:schemeClr val="dk1"/>
              </a:solidFill>
              <a:latin typeface="Cambria" panose="02040503050406030204" pitchFamily="18" charset="0"/>
            </a:rPr>
            <a:t>return</a:t>
          </a:r>
          <a:endParaRPr lang="en-US" sz="2800" dirty="0">
            <a:solidFill>
              <a:schemeClr val="dk1"/>
            </a:solidFill>
            <a:latin typeface="Cambria" panose="02040503050406030204" pitchFamily="18" charset="0"/>
          </a:endParaRPr>
        </a:p>
      </dsp:txBody>
      <dsp:txXfrm>
        <a:off x="4661209" y="1419878"/>
        <a:ext cx="2044390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636598" cy="4539930"/>
        <a:chOff x="0" y="0"/>
        <a:chExt cx="7636598" cy="4539930"/>
      </a:xfrm>
    </dsp:grpSpPr>
    <dsp:sp modelId="{C5DBFD2B-7B21-4B60-B665-C0CDD0CE23E7}">
      <dsp:nvSpPr>
        <dsp:cNvPr id="5" name="Freeform 4"/>
        <dsp:cNvSpPr/>
      </dsp:nvSpPr>
      <dsp:spPr bwMode="white">
        <a:xfrm>
          <a:off x="3028099" y="1762599"/>
          <a:ext cx="1619820" cy="191974"/>
        </a:xfrm>
        <a:custGeom>
          <a:avLst/>
          <a:gdLst/>
          <a:ahLst/>
          <a:cxnLst/>
          <a:pathLst>
            <a:path w="2551" h="302">
              <a:moveTo>
                <a:pt x="2551" y="0"/>
              </a:moveTo>
              <a:lnTo>
                <a:pt x="2551" y="127"/>
              </a:lnTo>
              <a:lnTo>
                <a:pt x="0" y="127"/>
              </a:lnTo>
              <a:lnTo>
                <a:pt x="0" y="3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28099" y="1762599"/>
        <a:ext cx="1619820" cy="191974"/>
      </dsp:txXfrm>
    </dsp:sp>
    <dsp:sp modelId="{58852F33-4BBB-42EC-8439-B8D5011E1ACB}">
      <dsp:nvSpPr>
        <dsp:cNvPr id="8" name="Freeform 7"/>
        <dsp:cNvSpPr/>
      </dsp:nvSpPr>
      <dsp:spPr bwMode="white">
        <a:xfrm>
          <a:off x="1540190" y="2452948"/>
          <a:ext cx="1487909" cy="191974"/>
        </a:xfrm>
        <a:custGeom>
          <a:avLst/>
          <a:gdLst/>
          <a:ahLst/>
          <a:cxnLst/>
          <a:pathLst>
            <a:path w="2343" h="302">
              <a:moveTo>
                <a:pt x="2343" y="0"/>
              </a:moveTo>
              <a:lnTo>
                <a:pt x="2343" y="127"/>
              </a:lnTo>
              <a:lnTo>
                <a:pt x="0" y="127"/>
              </a:lnTo>
              <a:lnTo>
                <a:pt x="0" y="30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40190" y="2452948"/>
        <a:ext cx="1487909" cy="191974"/>
      </dsp:txXfrm>
    </dsp:sp>
    <dsp:sp modelId="{C3FF056A-F5DD-411F-99E8-4F35E1DB11D8}">
      <dsp:nvSpPr>
        <dsp:cNvPr id="11" name="Freeform 10"/>
        <dsp:cNvSpPr/>
      </dsp:nvSpPr>
      <dsp:spPr bwMode="white">
        <a:xfrm>
          <a:off x="330041" y="3064073"/>
          <a:ext cx="1210149" cy="192157"/>
        </a:xfrm>
        <a:custGeom>
          <a:avLst/>
          <a:gdLst/>
          <a:ahLst/>
          <a:cxnLst/>
          <a:pathLst>
            <a:path w="1906" h="303">
              <a:moveTo>
                <a:pt x="1906" y="0"/>
              </a:moveTo>
              <a:lnTo>
                <a:pt x="1906" y="127"/>
              </a:lnTo>
              <a:lnTo>
                <a:pt x="0" y="127"/>
              </a:lnTo>
              <a:lnTo>
                <a:pt x="0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30041" y="3064073"/>
        <a:ext cx="1210149" cy="192157"/>
      </dsp:txXfrm>
    </dsp:sp>
    <dsp:sp modelId="{E9EBB0D1-9001-434F-B8A4-89AA722BC75A}">
      <dsp:nvSpPr>
        <dsp:cNvPr id="14" name="Freeform 13"/>
        <dsp:cNvSpPr/>
      </dsp:nvSpPr>
      <dsp:spPr bwMode="white">
        <a:xfrm>
          <a:off x="1136807" y="3064073"/>
          <a:ext cx="403383" cy="192157"/>
        </a:xfrm>
        <a:custGeom>
          <a:avLst/>
          <a:gdLst/>
          <a:ahLst/>
          <a:cxnLst/>
          <a:pathLst>
            <a:path w="635" h="303">
              <a:moveTo>
                <a:pt x="635" y="0"/>
              </a:moveTo>
              <a:lnTo>
                <a:pt x="635" y="127"/>
              </a:lnTo>
              <a:lnTo>
                <a:pt x="0" y="127"/>
              </a:lnTo>
              <a:lnTo>
                <a:pt x="0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136807" y="3064073"/>
        <a:ext cx="403383" cy="192157"/>
      </dsp:txXfrm>
    </dsp:sp>
    <dsp:sp modelId="{54BAEE41-32BC-46E0-AAD7-655D784BED63}">
      <dsp:nvSpPr>
        <dsp:cNvPr id="17" name="Freeform 16"/>
        <dsp:cNvSpPr/>
      </dsp:nvSpPr>
      <dsp:spPr bwMode="white">
        <a:xfrm>
          <a:off x="1540190" y="3064073"/>
          <a:ext cx="403383" cy="192157"/>
        </a:xfrm>
        <a:custGeom>
          <a:avLst/>
          <a:gdLst/>
          <a:ahLst/>
          <a:cxnLst/>
          <a:pathLst>
            <a:path w="635" h="303">
              <a:moveTo>
                <a:pt x="0" y="0"/>
              </a:moveTo>
              <a:lnTo>
                <a:pt x="0" y="127"/>
              </a:lnTo>
              <a:lnTo>
                <a:pt x="635" y="127"/>
              </a:lnTo>
              <a:lnTo>
                <a:pt x="635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40190" y="3064073"/>
        <a:ext cx="403383" cy="192157"/>
      </dsp:txXfrm>
    </dsp:sp>
    <dsp:sp modelId="{6332D280-458F-4024-ABB3-4AAAEBFB6E90}">
      <dsp:nvSpPr>
        <dsp:cNvPr id="20" name="Freeform 19"/>
        <dsp:cNvSpPr/>
      </dsp:nvSpPr>
      <dsp:spPr bwMode="white">
        <a:xfrm>
          <a:off x="1540190" y="3064073"/>
          <a:ext cx="1210149" cy="192157"/>
        </a:xfrm>
        <a:custGeom>
          <a:avLst/>
          <a:gdLst/>
          <a:ahLst/>
          <a:cxnLst/>
          <a:pathLst>
            <a:path w="1906" h="303">
              <a:moveTo>
                <a:pt x="0" y="0"/>
              </a:moveTo>
              <a:lnTo>
                <a:pt x="0" y="127"/>
              </a:lnTo>
              <a:lnTo>
                <a:pt x="1906" y="127"/>
              </a:lnTo>
              <a:lnTo>
                <a:pt x="1906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540190" y="3064073"/>
        <a:ext cx="1210149" cy="192157"/>
      </dsp:txXfrm>
    </dsp:sp>
    <dsp:sp modelId="{33665DEC-0382-443A-8A29-3726F703555E}">
      <dsp:nvSpPr>
        <dsp:cNvPr id="23" name="Freeform 22"/>
        <dsp:cNvSpPr/>
      </dsp:nvSpPr>
      <dsp:spPr bwMode="white">
        <a:xfrm>
          <a:off x="3028099" y="2452948"/>
          <a:ext cx="1404669" cy="191974"/>
        </a:xfrm>
        <a:custGeom>
          <a:avLst/>
          <a:gdLst/>
          <a:ahLst/>
          <a:cxnLst/>
          <a:pathLst>
            <a:path w="2212" h="302">
              <a:moveTo>
                <a:pt x="0" y="0"/>
              </a:moveTo>
              <a:lnTo>
                <a:pt x="0" y="127"/>
              </a:lnTo>
              <a:lnTo>
                <a:pt x="2212" y="127"/>
              </a:lnTo>
              <a:lnTo>
                <a:pt x="2212" y="30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28099" y="2452948"/>
        <a:ext cx="1404669" cy="191974"/>
      </dsp:txXfrm>
    </dsp:sp>
    <dsp:sp modelId="{4C155A11-95AC-4781-BFDD-DA525DD134C3}">
      <dsp:nvSpPr>
        <dsp:cNvPr id="26" name="Freeform 25"/>
        <dsp:cNvSpPr/>
      </dsp:nvSpPr>
      <dsp:spPr bwMode="white">
        <a:xfrm>
          <a:off x="3557106" y="3064073"/>
          <a:ext cx="875662" cy="192157"/>
        </a:xfrm>
        <a:custGeom>
          <a:avLst/>
          <a:gdLst/>
          <a:ahLst/>
          <a:cxnLst/>
          <a:pathLst>
            <a:path w="1379" h="303">
              <a:moveTo>
                <a:pt x="1379" y="0"/>
              </a:moveTo>
              <a:lnTo>
                <a:pt x="1379" y="127"/>
              </a:lnTo>
              <a:lnTo>
                <a:pt x="0" y="127"/>
              </a:lnTo>
              <a:lnTo>
                <a:pt x="0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557106" y="3064073"/>
        <a:ext cx="875662" cy="192157"/>
      </dsp:txXfrm>
    </dsp:sp>
    <dsp:sp modelId="{B0D37DAF-1B7D-4D7F-8D02-7E9BDA3F9078}">
      <dsp:nvSpPr>
        <dsp:cNvPr id="29" name="Freeform 28"/>
        <dsp:cNvSpPr/>
      </dsp:nvSpPr>
      <dsp:spPr bwMode="white">
        <a:xfrm>
          <a:off x="4432768" y="3064073"/>
          <a:ext cx="0" cy="191974"/>
        </a:xfrm>
        <a:custGeom>
          <a:avLst/>
          <a:gdLst/>
          <a:ahLst/>
          <a:cxnLst/>
          <a:pathLst>
            <a:path h="302">
              <a:moveTo>
                <a:pt x="0" y="0"/>
              </a:moveTo>
              <a:lnTo>
                <a:pt x="0" y="127"/>
              </a:lnTo>
              <a:lnTo>
                <a:pt x="0" y="127"/>
              </a:lnTo>
              <a:lnTo>
                <a:pt x="0" y="30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32768" y="3064073"/>
        <a:ext cx="0" cy="191974"/>
      </dsp:txXfrm>
    </dsp:sp>
    <dsp:sp modelId="{C20575C1-7E77-402D-8612-A89442C58811}">
      <dsp:nvSpPr>
        <dsp:cNvPr id="32" name="Freeform 31"/>
        <dsp:cNvSpPr/>
      </dsp:nvSpPr>
      <dsp:spPr bwMode="white">
        <a:xfrm>
          <a:off x="4432768" y="3064073"/>
          <a:ext cx="875662" cy="192157"/>
        </a:xfrm>
        <a:custGeom>
          <a:avLst/>
          <a:gdLst/>
          <a:ahLst/>
          <a:cxnLst/>
          <a:pathLst>
            <a:path w="1379" h="303">
              <a:moveTo>
                <a:pt x="0" y="0"/>
              </a:moveTo>
              <a:lnTo>
                <a:pt x="0" y="127"/>
              </a:lnTo>
              <a:lnTo>
                <a:pt x="1379" y="127"/>
              </a:lnTo>
              <a:lnTo>
                <a:pt x="1379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32768" y="3064073"/>
        <a:ext cx="875662" cy="192157"/>
      </dsp:txXfrm>
    </dsp:sp>
    <dsp:sp modelId="{BB0AB801-1671-4336-B2F1-906F7A0BFD81}">
      <dsp:nvSpPr>
        <dsp:cNvPr id="35" name="Freeform 34"/>
        <dsp:cNvSpPr/>
      </dsp:nvSpPr>
      <dsp:spPr bwMode="white">
        <a:xfrm>
          <a:off x="4647919" y="1762599"/>
          <a:ext cx="1778530" cy="191974"/>
        </a:xfrm>
        <a:custGeom>
          <a:avLst/>
          <a:gdLst/>
          <a:ahLst/>
          <a:cxnLst/>
          <a:pathLst>
            <a:path w="2801" h="302">
              <a:moveTo>
                <a:pt x="0" y="0"/>
              </a:moveTo>
              <a:lnTo>
                <a:pt x="0" y="127"/>
              </a:lnTo>
              <a:lnTo>
                <a:pt x="2801" y="127"/>
              </a:lnTo>
              <a:lnTo>
                <a:pt x="2801" y="3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47919" y="1762599"/>
        <a:ext cx="1778530" cy="191974"/>
      </dsp:txXfrm>
    </dsp:sp>
    <dsp:sp modelId="{DCF54291-9D4A-450A-BB6A-343363DDBFCF}">
      <dsp:nvSpPr>
        <dsp:cNvPr id="38" name="Freeform 37"/>
        <dsp:cNvSpPr/>
      </dsp:nvSpPr>
      <dsp:spPr bwMode="white">
        <a:xfrm>
          <a:off x="5619682" y="2373724"/>
          <a:ext cx="806766" cy="192157"/>
        </a:xfrm>
        <a:custGeom>
          <a:avLst/>
          <a:gdLst/>
          <a:ahLst/>
          <a:cxnLst/>
          <a:pathLst>
            <a:path w="1270" h="303">
              <a:moveTo>
                <a:pt x="1270" y="0"/>
              </a:moveTo>
              <a:lnTo>
                <a:pt x="1270" y="127"/>
              </a:lnTo>
              <a:lnTo>
                <a:pt x="0" y="127"/>
              </a:lnTo>
              <a:lnTo>
                <a:pt x="0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19682" y="2373724"/>
        <a:ext cx="806766" cy="192157"/>
      </dsp:txXfrm>
    </dsp:sp>
    <dsp:sp modelId="{03A44DE5-00D6-4776-9D06-CF22F53F0B52}">
      <dsp:nvSpPr>
        <dsp:cNvPr id="41" name="Freeform 40"/>
        <dsp:cNvSpPr/>
      </dsp:nvSpPr>
      <dsp:spPr bwMode="white">
        <a:xfrm>
          <a:off x="6426449" y="2373724"/>
          <a:ext cx="0" cy="192157"/>
        </a:xfrm>
        <a:custGeom>
          <a:avLst/>
          <a:gdLst/>
          <a:ahLst/>
          <a:cxnLst/>
          <a:pathLst>
            <a:path h="303">
              <a:moveTo>
                <a:pt x="0" y="0"/>
              </a:moveTo>
              <a:lnTo>
                <a:pt x="0" y="127"/>
              </a:lnTo>
              <a:lnTo>
                <a:pt x="0" y="127"/>
              </a:lnTo>
              <a:lnTo>
                <a:pt x="0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26449" y="2373724"/>
        <a:ext cx="0" cy="192157"/>
      </dsp:txXfrm>
    </dsp:sp>
    <dsp:sp modelId="{B97A2315-2682-4B52-8CD0-C8C3F4750938}">
      <dsp:nvSpPr>
        <dsp:cNvPr id="44" name="Freeform 43"/>
        <dsp:cNvSpPr/>
      </dsp:nvSpPr>
      <dsp:spPr bwMode="white">
        <a:xfrm>
          <a:off x="6426449" y="2373724"/>
          <a:ext cx="806766" cy="192157"/>
        </a:xfrm>
        <a:custGeom>
          <a:avLst/>
          <a:gdLst/>
          <a:ahLst/>
          <a:cxnLst/>
          <a:pathLst>
            <a:path w="1270" h="303">
              <a:moveTo>
                <a:pt x="0" y="0"/>
              </a:moveTo>
              <a:lnTo>
                <a:pt x="0" y="127"/>
              </a:lnTo>
              <a:lnTo>
                <a:pt x="1270" y="127"/>
              </a:lnTo>
              <a:lnTo>
                <a:pt x="1270" y="30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26449" y="2373724"/>
        <a:ext cx="806766" cy="192157"/>
      </dsp:txXfrm>
    </dsp:sp>
    <dsp:sp modelId="{48910BFB-62E1-4A4A-BC38-C741F4F7D0E5}">
      <dsp:nvSpPr>
        <dsp:cNvPr id="3" name="Rounded Rectangle 2"/>
        <dsp:cNvSpPr/>
      </dsp:nvSpPr>
      <dsp:spPr bwMode="white">
        <a:xfrm>
          <a:off x="3569095" y="794689"/>
          <a:ext cx="2157648" cy="9679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69095" y="794689"/>
        <a:ext cx="2157648" cy="967909"/>
      </dsp:txXfrm>
    </dsp:sp>
    <dsp:sp modelId="{EF639CE6-0ECC-4C54-ABC9-A822164FE388}">
      <dsp:nvSpPr>
        <dsp:cNvPr id="4" name="Rounded Rectangle 3"/>
        <dsp:cNvSpPr/>
      </dsp:nvSpPr>
      <dsp:spPr bwMode="white">
        <a:xfrm>
          <a:off x="3642437" y="864364"/>
          <a:ext cx="2157648" cy="9679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Program Control Statements/Constructs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2437" y="864364"/>
        <a:ext cx="2157648" cy="967909"/>
      </dsp:txXfrm>
    </dsp:sp>
    <dsp:sp modelId="{F52E9806-B1A3-4DE8-9A07-59C779C01212}">
      <dsp:nvSpPr>
        <dsp:cNvPr id="6" name="Rounded Rectangle 5"/>
        <dsp:cNvSpPr/>
      </dsp:nvSpPr>
      <dsp:spPr bwMode="white">
        <a:xfrm>
          <a:off x="2098906" y="1954572"/>
          <a:ext cx="1858387" cy="498376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98906" y="1954572"/>
        <a:ext cx="1858387" cy="498376"/>
      </dsp:txXfrm>
    </dsp:sp>
    <dsp:sp modelId="{E6394061-52A7-4B82-A39F-3909B3CF93A9}">
      <dsp:nvSpPr>
        <dsp:cNvPr id="7" name="Rounded Rectangle 6"/>
        <dsp:cNvSpPr/>
      </dsp:nvSpPr>
      <dsp:spPr bwMode="white">
        <a:xfrm>
          <a:off x="2172248" y="2024248"/>
          <a:ext cx="1858387" cy="498376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Selection/Branching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172248" y="2024248"/>
        <a:ext cx="1858387" cy="498376"/>
      </dsp:txXfrm>
    </dsp:sp>
    <dsp:sp modelId="{364D0F1D-A327-4116-B5FB-9731E13BE7BC}">
      <dsp:nvSpPr>
        <dsp:cNvPr id="9" name="Rounded Rectangle 8"/>
        <dsp:cNvSpPr/>
      </dsp:nvSpPr>
      <dsp:spPr bwMode="white">
        <a:xfrm>
          <a:off x="913241" y="2644922"/>
          <a:ext cx="1253897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13241" y="2644922"/>
        <a:ext cx="1253897" cy="419152"/>
      </dsp:txXfrm>
    </dsp:sp>
    <dsp:sp modelId="{987CC37E-8419-447C-BFB9-AA7171B9E003}">
      <dsp:nvSpPr>
        <dsp:cNvPr id="10" name="Rounded Rectangle 9"/>
        <dsp:cNvSpPr/>
      </dsp:nvSpPr>
      <dsp:spPr bwMode="white">
        <a:xfrm>
          <a:off x="986584" y="2714597"/>
          <a:ext cx="1253897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Conditional Type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86584" y="2714597"/>
        <a:ext cx="1253897" cy="419152"/>
      </dsp:txXfrm>
    </dsp:sp>
    <dsp:sp modelId="{B44937DB-4135-4F23-A374-7BB9E0BF869E}">
      <dsp:nvSpPr>
        <dsp:cNvPr id="12" name="Rounded Rectangle 11"/>
        <dsp:cNvSpPr/>
      </dsp:nvSpPr>
      <dsp:spPr bwMode="white">
        <a:xfrm>
          <a:off x="0" y="3256230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256230"/>
        <a:ext cx="660082" cy="419152"/>
      </dsp:txXfrm>
    </dsp:sp>
    <dsp:sp modelId="{16DDF85F-830B-4ED3-9E15-7855CA204798}">
      <dsp:nvSpPr>
        <dsp:cNvPr id="13" name="Rounded Rectangle 12"/>
        <dsp:cNvSpPr/>
      </dsp:nvSpPr>
      <dsp:spPr bwMode="white">
        <a:xfrm>
          <a:off x="73342" y="332590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if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3342" y="3325906"/>
        <a:ext cx="660082" cy="419152"/>
      </dsp:txXfrm>
    </dsp:sp>
    <dsp:sp modelId="{1E7AB9D7-5CBC-4F87-8F0C-C108131EC69B}">
      <dsp:nvSpPr>
        <dsp:cNvPr id="15" name="Rounded Rectangle 14"/>
        <dsp:cNvSpPr/>
      </dsp:nvSpPr>
      <dsp:spPr bwMode="white">
        <a:xfrm>
          <a:off x="806766" y="3256230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06766" y="3256230"/>
        <a:ext cx="660082" cy="419152"/>
      </dsp:txXfrm>
    </dsp:sp>
    <dsp:sp modelId="{33069C01-6A47-4B99-90E2-619C230FD927}">
      <dsp:nvSpPr>
        <dsp:cNvPr id="16" name="Rounded Rectangle 15"/>
        <dsp:cNvSpPr/>
      </dsp:nvSpPr>
      <dsp:spPr bwMode="white">
        <a:xfrm>
          <a:off x="880109" y="332590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if-else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80109" y="3325906"/>
        <a:ext cx="660082" cy="419152"/>
      </dsp:txXfrm>
    </dsp:sp>
    <dsp:sp modelId="{FEC272F0-9F68-4981-ABB2-D61AEF1BD7C9}">
      <dsp:nvSpPr>
        <dsp:cNvPr id="18" name="Rounded Rectangle 17"/>
        <dsp:cNvSpPr/>
      </dsp:nvSpPr>
      <dsp:spPr bwMode="white">
        <a:xfrm>
          <a:off x="1613533" y="3256230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613533" y="3256230"/>
        <a:ext cx="660082" cy="419152"/>
      </dsp:txXfrm>
    </dsp:sp>
    <dsp:sp modelId="{780B853E-CBC2-431A-81EA-012C3463BD74}">
      <dsp:nvSpPr>
        <dsp:cNvPr id="19" name="Rounded Rectangle 18"/>
        <dsp:cNvSpPr/>
      </dsp:nvSpPr>
      <dsp:spPr bwMode="white">
        <a:xfrm>
          <a:off x="1686875" y="332590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if-else-if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86875" y="3325906"/>
        <a:ext cx="660082" cy="419152"/>
      </dsp:txXfrm>
    </dsp:sp>
    <dsp:sp modelId="{715377FF-1B65-4BD2-9C58-C97530475890}">
      <dsp:nvSpPr>
        <dsp:cNvPr id="21" name="Rounded Rectangle 20"/>
        <dsp:cNvSpPr/>
      </dsp:nvSpPr>
      <dsp:spPr bwMode="white">
        <a:xfrm>
          <a:off x="2420299" y="3256230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20299" y="3256230"/>
        <a:ext cx="660082" cy="419152"/>
      </dsp:txXfrm>
    </dsp:sp>
    <dsp:sp modelId="{6C6F96AF-C8F0-4F2A-AE28-A1BFC52F4AD4}">
      <dsp:nvSpPr>
        <dsp:cNvPr id="22" name="Rounded Rectangle 21"/>
        <dsp:cNvSpPr/>
      </dsp:nvSpPr>
      <dsp:spPr bwMode="white">
        <a:xfrm>
          <a:off x="2493641" y="332590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switch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93641" y="3325906"/>
        <a:ext cx="660082" cy="419152"/>
      </dsp:txXfrm>
    </dsp:sp>
    <dsp:sp modelId="{548E1123-1E7A-452F-8DC0-F7BAA430A3E3}">
      <dsp:nvSpPr>
        <dsp:cNvPr id="24" name="Rounded Rectangle 23"/>
        <dsp:cNvSpPr/>
      </dsp:nvSpPr>
      <dsp:spPr bwMode="white">
        <a:xfrm>
          <a:off x="3722580" y="2644922"/>
          <a:ext cx="1420377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722580" y="2644922"/>
        <a:ext cx="1420377" cy="419152"/>
      </dsp:txXfrm>
    </dsp:sp>
    <dsp:sp modelId="{7BD58FC3-AFEE-4501-8819-8381C778EAA4}">
      <dsp:nvSpPr>
        <dsp:cNvPr id="25" name="Rounded Rectangle 24"/>
        <dsp:cNvSpPr/>
      </dsp:nvSpPr>
      <dsp:spPr bwMode="white">
        <a:xfrm>
          <a:off x="3795922" y="2714597"/>
          <a:ext cx="1420377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Unconditional Type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95922" y="2714597"/>
        <a:ext cx="1420377" cy="419152"/>
      </dsp:txXfrm>
    </dsp:sp>
    <dsp:sp modelId="{B1F3071E-E6B3-4199-AD3D-BBE497DE4D7C}">
      <dsp:nvSpPr>
        <dsp:cNvPr id="27" name="Rounded Rectangle 26"/>
        <dsp:cNvSpPr/>
      </dsp:nvSpPr>
      <dsp:spPr bwMode="white">
        <a:xfrm>
          <a:off x="3227065" y="3256230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227065" y="3256230"/>
        <a:ext cx="660082" cy="419152"/>
      </dsp:txXfrm>
    </dsp:sp>
    <dsp:sp modelId="{9B2C7606-2D69-4101-9946-815DD885B620}">
      <dsp:nvSpPr>
        <dsp:cNvPr id="28" name="Rounded Rectangle 27"/>
        <dsp:cNvSpPr/>
      </dsp:nvSpPr>
      <dsp:spPr bwMode="white">
        <a:xfrm>
          <a:off x="3300408" y="332590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break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00408" y="3325906"/>
        <a:ext cx="660082" cy="419152"/>
      </dsp:txXfrm>
    </dsp:sp>
    <dsp:sp modelId="{A372E0DE-10D2-4CDE-BA42-3036DDEA4302}">
      <dsp:nvSpPr>
        <dsp:cNvPr id="30" name="Rounded Rectangle 29"/>
        <dsp:cNvSpPr/>
      </dsp:nvSpPr>
      <dsp:spPr bwMode="white">
        <a:xfrm>
          <a:off x="4033832" y="3256047"/>
          <a:ext cx="797874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033832" y="3256047"/>
        <a:ext cx="797874" cy="419152"/>
      </dsp:txXfrm>
    </dsp:sp>
    <dsp:sp modelId="{212F6ECA-19B7-443D-B4CD-7336FEDAA052}">
      <dsp:nvSpPr>
        <dsp:cNvPr id="31" name="Rounded Rectangle 30"/>
        <dsp:cNvSpPr/>
      </dsp:nvSpPr>
      <dsp:spPr bwMode="white">
        <a:xfrm>
          <a:off x="4107174" y="3325722"/>
          <a:ext cx="797874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continu</a:t>
          </a:r>
          <a:r>
            <a:rPr lang="en-US" sz="1200" dirty="0" smtClean="0">
              <a:solidFill>
                <a:schemeClr val="dk1"/>
              </a:solidFill>
            </a:rPr>
            <a:t>e</a:t>
          </a:r>
          <a:endParaRPr lang="en-US" sz="1200" dirty="0">
            <a:solidFill>
              <a:schemeClr val="dk1"/>
            </a:solidFill>
          </a:endParaRPr>
        </a:p>
      </dsp:txBody>
      <dsp:txXfrm>
        <a:off x="4107174" y="3325722"/>
        <a:ext cx="797874" cy="419152"/>
      </dsp:txXfrm>
    </dsp:sp>
    <dsp:sp modelId="{D0424265-0E6F-4BDA-8F64-1BCEE7CBE57D}">
      <dsp:nvSpPr>
        <dsp:cNvPr id="33" name="Rounded Rectangle 32"/>
        <dsp:cNvSpPr/>
      </dsp:nvSpPr>
      <dsp:spPr bwMode="white">
        <a:xfrm>
          <a:off x="4978390" y="3256230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78390" y="3256230"/>
        <a:ext cx="660082" cy="419152"/>
      </dsp:txXfrm>
    </dsp:sp>
    <dsp:sp modelId="{76D5EA04-A0E0-447B-9DF5-6CD58B3002C3}">
      <dsp:nvSpPr>
        <dsp:cNvPr id="34" name="Rounded Rectangle 33"/>
        <dsp:cNvSpPr/>
      </dsp:nvSpPr>
      <dsp:spPr bwMode="white">
        <a:xfrm>
          <a:off x="5051732" y="332590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goto</a:t>
          </a:r>
          <a:endParaRPr lang="en-US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51732" y="3325906"/>
        <a:ext cx="660082" cy="419152"/>
      </dsp:txXfrm>
    </dsp:sp>
    <dsp:sp modelId="{EA666B1D-665B-4008-BD03-7EE161AAECC1}">
      <dsp:nvSpPr>
        <dsp:cNvPr id="36" name="Rounded Rectangle 35"/>
        <dsp:cNvSpPr/>
      </dsp:nvSpPr>
      <dsp:spPr bwMode="white">
        <a:xfrm>
          <a:off x="5655965" y="1954572"/>
          <a:ext cx="1540967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655965" y="1954572"/>
        <a:ext cx="1540967" cy="419152"/>
      </dsp:txXfrm>
    </dsp:sp>
    <dsp:sp modelId="{5786722A-3B18-4C06-9CF0-16E641B13F49}">
      <dsp:nvSpPr>
        <dsp:cNvPr id="37" name="Rounded Rectangle 36"/>
        <dsp:cNvSpPr/>
      </dsp:nvSpPr>
      <dsp:spPr bwMode="white">
        <a:xfrm>
          <a:off x="5729307" y="2024248"/>
          <a:ext cx="1540967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Iteration/Looping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29307" y="2024248"/>
        <a:ext cx="1540967" cy="419152"/>
      </dsp:txXfrm>
    </dsp:sp>
    <dsp:sp modelId="{26C67C44-04F9-485C-99C9-EAC7702587A6}">
      <dsp:nvSpPr>
        <dsp:cNvPr id="39" name="Rounded Rectangle 38"/>
        <dsp:cNvSpPr/>
      </dsp:nvSpPr>
      <dsp:spPr bwMode="white">
        <a:xfrm>
          <a:off x="5289641" y="2565881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289641" y="2565881"/>
        <a:ext cx="660082" cy="419152"/>
      </dsp:txXfrm>
    </dsp:sp>
    <dsp:sp modelId="{E45CA20C-2EDC-4786-A195-0F8A8497904F}">
      <dsp:nvSpPr>
        <dsp:cNvPr id="40" name="Rounded Rectangle 39"/>
        <dsp:cNvSpPr/>
      </dsp:nvSpPr>
      <dsp:spPr bwMode="white">
        <a:xfrm>
          <a:off x="5362984" y="263555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for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362984" y="2635556"/>
        <a:ext cx="660082" cy="419152"/>
      </dsp:txXfrm>
    </dsp:sp>
    <dsp:sp modelId="{9409BEF6-4B37-4AF8-9F0E-78FA966DC674}">
      <dsp:nvSpPr>
        <dsp:cNvPr id="42" name="Rounded Rectangle 41"/>
        <dsp:cNvSpPr/>
      </dsp:nvSpPr>
      <dsp:spPr bwMode="white">
        <a:xfrm>
          <a:off x="6096408" y="2565881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096408" y="2565881"/>
        <a:ext cx="660082" cy="419152"/>
      </dsp:txXfrm>
    </dsp:sp>
    <dsp:sp modelId="{21EF3317-619D-4AAA-BAD9-A720413110F6}">
      <dsp:nvSpPr>
        <dsp:cNvPr id="43" name="Rounded Rectangle 42"/>
        <dsp:cNvSpPr/>
      </dsp:nvSpPr>
      <dsp:spPr bwMode="white">
        <a:xfrm>
          <a:off x="6169750" y="263555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while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69750" y="2635556"/>
        <a:ext cx="660082" cy="419152"/>
      </dsp:txXfrm>
    </dsp:sp>
    <dsp:sp modelId="{EE907B35-4065-45A3-A2BE-94242B59A07E}">
      <dsp:nvSpPr>
        <dsp:cNvPr id="45" name="Rounded Rectangle 44"/>
        <dsp:cNvSpPr/>
      </dsp:nvSpPr>
      <dsp:spPr bwMode="white">
        <a:xfrm>
          <a:off x="6903174" y="2565881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903174" y="2565881"/>
        <a:ext cx="660082" cy="419152"/>
      </dsp:txXfrm>
    </dsp:sp>
    <dsp:sp modelId="{D0D1A019-923D-432E-BAC3-FAB5E2ACD2D3}">
      <dsp:nvSpPr>
        <dsp:cNvPr id="46" name="Rounded Rectangle 45"/>
        <dsp:cNvSpPr/>
      </dsp:nvSpPr>
      <dsp:spPr bwMode="white">
        <a:xfrm>
          <a:off x="6976516" y="2635556"/>
          <a:ext cx="660082" cy="419152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do-while</a:t>
          </a:r>
          <a:endParaRPr lang="en-US" sz="16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76516" y="2635556"/>
        <a:ext cx="660082" cy="419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83562" cy="4187825"/>
        <a:chOff x="0" y="0"/>
        <a:chExt cx="8183562" cy="4187825"/>
      </a:xfrm>
    </dsp:grpSpPr>
    <dsp:sp modelId="{697A268A-3729-4D5B-A699-DECBACDB460F}">
      <dsp:nvSpPr>
        <dsp:cNvPr id="3" name="Oval 2"/>
        <dsp:cNvSpPr/>
      </dsp:nvSpPr>
      <dsp:spPr bwMode="white">
        <a:xfrm>
          <a:off x="3644968" y="1698310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libri" panose="020F0502020204030204" pitchFamily="34" charset="0"/>
              <a:cs typeface="Calibri" panose="020F0502020204030204" pitchFamily="34" charset="0"/>
            </a:rPr>
            <a:t>Operators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44968" y="1698310"/>
        <a:ext cx="893625" cy="893625"/>
      </dsp:txXfrm>
    </dsp:sp>
    <dsp:sp modelId="{FB72792D-7198-49C9-BE0D-5915594BF1E1}">
      <dsp:nvSpPr>
        <dsp:cNvPr id="4" name="Right Arrow 3"/>
        <dsp:cNvSpPr/>
      </dsp:nvSpPr>
      <dsp:spPr bwMode="white">
        <a:xfrm rot="16199999">
          <a:off x="3878539" y="1144051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6199999">
        <a:off x="3878539" y="1144051"/>
        <a:ext cx="426483" cy="303833"/>
      </dsp:txXfrm>
    </dsp:sp>
    <dsp:sp modelId="{ECE23810-2B60-4BA9-9FD4-831CE299A9EA}">
      <dsp:nvSpPr>
        <dsp:cNvPr id="6" name="Oval 5"/>
        <dsp:cNvSpPr/>
      </dsp:nvSpPr>
      <dsp:spPr bwMode="white">
        <a:xfrm>
          <a:off x="3644968" y="0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&lt;</a:t>
          </a:r>
          <a:endParaRPr lang="en-US" dirty="0"/>
        </a:p>
      </dsp:txBody>
      <dsp:txXfrm>
        <a:off x="3644968" y="0"/>
        <a:ext cx="893625" cy="893625"/>
      </dsp:txXfrm>
    </dsp:sp>
    <dsp:sp modelId="{B946D8D8-900C-424E-AB66-4A8BCB2582B7}">
      <dsp:nvSpPr>
        <dsp:cNvPr id="7" name="Right Arrow 6"/>
        <dsp:cNvSpPr/>
      </dsp:nvSpPr>
      <dsp:spPr bwMode="white">
        <a:xfrm rot="-3000000">
          <a:off x="4424366" y="1342716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3000000">
        <a:off x="4424366" y="1342716"/>
        <a:ext cx="426483" cy="303833"/>
      </dsp:txXfrm>
    </dsp:sp>
    <dsp:sp modelId="{71FCBA9C-6DE1-4213-AD2F-AC46A3A2DAFD}">
      <dsp:nvSpPr>
        <dsp:cNvPr id="9" name="Oval 8"/>
        <dsp:cNvSpPr/>
      </dsp:nvSpPr>
      <dsp:spPr bwMode="white">
        <a:xfrm>
          <a:off x="4736621" y="397329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mbria" panose="02040503050406030204" pitchFamily="18" charset="0"/>
            </a:rPr>
            <a:t>&gt;</a:t>
          </a:r>
          <a:endParaRPr lang="en-US" sz="2800" dirty="0">
            <a:latin typeface="Cambria" panose="02040503050406030204" pitchFamily="18" charset="0"/>
          </a:endParaRPr>
        </a:p>
      </dsp:txBody>
      <dsp:txXfrm>
        <a:off x="4736621" y="397329"/>
        <a:ext cx="893625" cy="893625"/>
      </dsp:txXfrm>
    </dsp:sp>
    <dsp:sp modelId="{818407C5-2A8E-435A-A8EF-7504D1B2CDA8}">
      <dsp:nvSpPr>
        <dsp:cNvPr id="10" name="Right Arrow 9"/>
        <dsp:cNvSpPr/>
      </dsp:nvSpPr>
      <dsp:spPr bwMode="white">
        <a:xfrm rot="-599999">
          <a:off x="4714794" y="1845752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99999">
        <a:off x="4714794" y="1845752"/>
        <a:ext cx="426483" cy="303833"/>
      </dsp:txXfrm>
    </dsp:sp>
    <dsp:sp modelId="{B0001F36-4BAE-43D9-9840-291E4C64A8CB}">
      <dsp:nvSpPr>
        <dsp:cNvPr id="12" name="Oval 11"/>
        <dsp:cNvSpPr/>
      </dsp:nvSpPr>
      <dsp:spPr bwMode="white">
        <a:xfrm>
          <a:off x="5317477" y="1403402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mbria" panose="02040503050406030204" pitchFamily="18" charset="0"/>
            </a:rPr>
            <a:t>==</a:t>
          </a:r>
          <a:endParaRPr lang="en-US" sz="2800" dirty="0">
            <a:latin typeface="Cambria" panose="02040503050406030204" pitchFamily="18" charset="0"/>
          </a:endParaRPr>
        </a:p>
      </dsp:txBody>
      <dsp:txXfrm>
        <a:off x="5317477" y="1403402"/>
        <a:ext cx="893625" cy="893625"/>
      </dsp:txXfrm>
    </dsp:sp>
    <dsp:sp modelId="{C755F5A0-1BDF-4844-887C-8DBD34382A3D}">
      <dsp:nvSpPr>
        <dsp:cNvPr id="13" name="Right Arrow 12"/>
        <dsp:cNvSpPr/>
      </dsp:nvSpPr>
      <dsp:spPr bwMode="white">
        <a:xfrm rot="1799999">
          <a:off x="4613929" y="2417784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799999">
        <a:off x="4613929" y="2417784"/>
        <a:ext cx="426483" cy="303833"/>
      </dsp:txXfrm>
    </dsp:sp>
    <dsp:sp modelId="{D955F3D6-D2E6-492F-BF7D-295EDF34D027}">
      <dsp:nvSpPr>
        <dsp:cNvPr id="15" name="Oval 14"/>
        <dsp:cNvSpPr/>
      </dsp:nvSpPr>
      <dsp:spPr bwMode="white">
        <a:xfrm>
          <a:off x="5115748" y="2547465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mbria" panose="02040503050406030204" pitchFamily="18" charset="0"/>
            </a:rPr>
            <a:t>&lt;=</a:t>
          </a:r>
          <a:endParaRPr lang="en-US" sz="2800" dirty="0" smtClean="0">
            <a:latin typeface="Cambria" panose="020405030504060302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mbria" panose="02040503050406030204" pitchFamily="18" charset="0"/>
            </a:rPr>
            <a:t>&gt;=</a:t>
          </a:r>
          <a:endParaRPr lang="en-US" sz="2800" dirty="0">
            <a:latin typeface="Cambria" panose="02040503050406030204" pitchFamily="18" charset="0"/>
          </a:endParaRPr>
        </a:p>
      </dsp:txBody>
      <dsp:txXfrm>
        <a:off x="5115748" y="2547465"/>
        <a:ext cx="893625" cy="893625"/>
      </dsp:txXfrm>
    </dsp:sp>
    <dsp:sp modelId="{F7ABBC17-A403-4C5D-84FF-2702445B6605}">
      <dsp:nvSpPr>
        <dsp:cNvPr id="16" name="Right Arrow 15"/>
        <dsp:cNvSpPr/>
      </dsp:nvSpPr>
      <dsp:spPr bwMode="white">
        <a:xfrm rot="4199999">
          <a:off x="4168967" y="2791151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4199999">
        <a:off x="4168967" y="2791151"/>
        <a:ext cx="426483" cy="303833"/>
      </dsp:txXfrm>
    </dsp:sp>
    <dsp:sp modelId="{D62FE058-6E93-4B89-BFAE-7C3893B3D4A1}">
      <dsp:nvSpPr>
        <dsp:cNvPr id="18" name="Oval 17"/>
        <dsp:cNvSpPr/>
      </dsp:nvSpPr>
      <dsp:spPr bwMode="white">
        <a:xfrm>
          <a:off x="4225825" y="3294200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!=</a:t>
          </a:r>
          <a:endParaRPr lang="en-US" dirty="0"/>
        </a:p>
      </dsp:txBody>
      <dsp:txXfrm>
        <a:off x="4225825" y="3294200"/>
        <a:ext cx="893625" cy="893625"/>
      </dsp:txXfrm>
    </dsp:sp>
    <dsp:sp modelId="{6C8FC773-9A3B-457C-84B4-5023DAB6954F}">
      <dsp:nvSpPr>
        <dsp:cNvPr id="19" name="Right Arrow 18"/>
        <dsp:cNvSpPr/>
      </dsp:nvSpPr>
      <dsp:spPr bwMode="white">
        <a:xfrm rot="6600000">
          <a:off x="3588111" y="2791151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6600000">
        <a:off x="3588111" y="2791151"/>
        <a:ext cx="426483" cy="303833"/>
      </dsp:txXfrm>
    </dsp:sp>
    <dsp:sp modelId="{45D733C4-C687-4051-8F6C-04E20DAE9026}">
      <dsp:nvSpPr>
        <dsp:cNvPr id="21" name="Oval 20"/>
        <dsp:cNvSpPr/>
      </dsp:nvSpPr>
      <dsp:spPr bwMode="white">
        <a:xfrm>
          <a:off x="3064112" y="3294200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8100" tIns="38100" rIns="38100" bIns="381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/>
            <a:t>&amp;&amp;</a:t>
          </a:r>
          <a:endParaRPr lang="en-US" dirty="0"/>
        </a:p>
      </dsp:txBody>
      <dsp:txXfrm>
        <a:off x="3064112" y="3294200"/>
        <a:ext cx="893625" cy="893625"/>
      </dsp:txXfrm>
    </dsp:sp>
    <dsp:sp modelId="{B0BE7079-6243-4312-A26F-232A2AA94BEE}">
      <dsp:nvSpPr>
        <dsp:cNvPr id="22" name="Right Arrow 21"/>
        <dsp:cNvSpPr/>
      </dsp:nvSpPr>
      <dsp:spPr bwMode="white">
        <a:xfrm rot="9000000">
          <a:off x="3143149" y="2417784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9000000">
        <a:off x="3143149" y="2417784"/>
        <a:ext cx="426483" cy="303833"/>
      </dsp:txXfrm>
    </dsp:sp>
    <dsp:sp modelId="{D3AE48D8-E863-487C-B60E-3CEEB356FC30}">
      <dsp:nvSpPr>
        <dsp:cNvPr id="24" name="Oval 23"/>
        <dsp:cNvSpPr/>
      </dsp:nvSpPr>
      <dsp:spPr bwMode="white">
        <a:xfrm>
          <a:off x="2174189" y="2547465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mbria" panose="02040503050406030204" pitchFamily="18" charset="0"/>
            </a:rPr>
            <a:t>||</a:t>
          </a:r>
          <a:endParaRPr lang="en-US" sz="2800" dirty="0">
            <a:latin typeface="Cambria" panose="02040503050406030204" pitchFamily="18" charset="0"/>
          </a:endParaRPr>
        </a:p>
      </dsp:txBody>
      <dsp:txXfrm>
        <a:off x="2174189" y="2547465"/>
        <a:ext cx="893625" cy="893625"/>
      </dsp:txXfrm>
    </dsp:sp>
    <dsp:sp modelId="{EBD7306F-9417-4394-8874-C759A6E4BEE9}">
      <dsp:nvSpPr>
        <dsp:cNvPr id="25" name="Right Arrow 24"/>
        <dsp:cNvSpPr/>
      </dsp:nvSpPr>
      <dsp:spPr bwMode="white">
        <a:xfrm rot="11400000">
          <a:off x="3042285" y="1845752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1400000">
        <a:off x="3042285" y="1845752"/>
        <a:ext cx="426483" cy="303833"/>
      </dsp:txXfrm>
    </dsp:sp>
    <dsp:sp modelId="{5AFFF8E5-AEAA-40D1-8103-291B28583346}">
      <dsp:nvSpPr>
        <dsp:cNvPr id="27" name="Oval 26"/>
        <dsp:cNvSpPr/>
      </dsp:nvSpPr>
      <dsp:spPr bwMode="white">
        <a:xfrm>
          <a:off x="1972459" y="1403402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mbria" panose="02040503050406030204" pitchFamily="18" charset="0"/>
            </a:rPr>
            <a:t>!=</a:t>
          </a:r>
          <a:endParaRPr lang="en-US" sz="2800" dirty="0">
            <a:latin typeface="Cambria" panose="02040503050406030204" pitchFamily="18" charset="0"/>
          </a:endParaRPr>
        </a:p>
      </dsp:txBody>
      <dsp:txXfrm>
        <a:off x="1972459" y="1403402"/>
        <a:ext cx="893625" cy="893625"/>
      </dsp:txXfrm>
    </dsp:sp>
    <dsp:sp modelId="{25FDE9AC-DF14-4049-A8EF-54C41A707959}">
      <dsp:nvSpPr>
        <dsp:cNvPr id="28" name="Right Arrow 27"/>
        <dsp:cNvSpPr/>
      </dsp:nvSpPr>
      <dsp:spPr bwMode="white">
        <a:xfrm rot="13800000">
          <a:off x="3332713" y="1342716"/>
          <a:ext cx="426483" cy="3038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3800000">
        <a:off x="3332713" y="1342716"/>
        <a:ext cx="426483" cy="303833"/>
      </dsp:txXfrm>
    </dsp:sp>
    <dsp:sp modelId="{DC346EC2-5AC7-4104-B384-1608F7B8F476}">
      <dsp:nvSpPr>
        <dsp:cNvPr id="30" name="Oval 29"/>
        <dsp:cNvSpPr/>
      </dsp:nvSpPr>
      <dsp:spPr bwMode="white">
        <a:xfrm>
          <a:off x="2553316" y="397329"/>
          <a:ext cx="893625" cy="89362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latin typeface="Cambria" panose="02040503050406030204" pitchFamily="18" charset="0"/>
            </a:rPr>
            <a:t>!</a:t>
          </a:r>
          <a:endParaRPr lang="en-US" sz="2800" dirty="0">
            <a:latin typeface="Cambria" panose="02040503050406030204" pitchFamily="18" charset="0"/>
          </a:endParaRPr>
        </a:p>
      </dsp:txBody>
      <dsp:txXfrm>
        <a:off x="2553316" y="397329"/>
        <a:ext cx="893625" cy="893625"/>
      </dsp:txXfrm>
    </dsp:sp>
    <dsp:sp modelId="{6FB08F00-41B4-47DB-A647-5FE26B3A60C6}">
      <dsp:nvSpPr>
        <dsp:cNvPr id="5" name="Right Arrow 4"/>
        <dsp:cNvSpPr/>
      </dsp:nvSpPr>
      <dsp:spPr bwMode="white">
        <a:xfrm rot="16199999">
          <a:off x="3878539" y="1144051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16199999">
        <a:off x="3878539" y="1144051"/>
        <a:ext cx="426483" cy="303833"/>
      </dsp:txXfrm>
    </dsp:sp>
    <dsp:sp modelId="{AEB644C3-B0E9-4398-80F6-53C7392F2FB6}">
      <dsp:nvSpPr>
        <dsp:cNvPr id="8" name="Right Arrow 7"/>
        <dsp:cNvSpPr/>
      </dsp:nvSpPr>
      <dsp:spPr bwMode="white">
        <a:xfrm rot="-3000000">
          <a:off x="4424366" y="1342716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-3000000">
        <a:off x="4424366" y="1342716"/>
        <a:ext cx="426483" cy="303833"/>
      </dsp:txXfrm>
    </dsp:sp>
    <dsp:sp modelId="{1B259420-44D5-4685-A35D-4107CC5F6851}">
      <dsp:nvSpPr>
        <dsp:cNvPr id="11" name="Right Arrow 10"/>
        <dsp:cNvSpPr/>
      </dsp:nvSpPr>
      <dsp:spPr bwMode="white">
        <a:xfrm rot="-599999">
          <a:off x="4714794" y="1845752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-599999">
        <a:off x="4714794" y="1845752"/>
        <a:ext cx="426483" cy="303833"/>
      </dsp:txXfrm>
    </dsp:sp>
    <dsp:sp modelId="{9859BD36-29CA-4BBF-B4D6-97F15C1FEB35}">
      <dsp:nvSpPr>
        <dsp:cNvPr id="14" name="Right Arrow 13"/>
        <dsp:cNvSpPr/>
      </dsp:nvSpPr>
      <dsp:spPr bwMode="white">
        <a:xfrm rot="1799999">
          <a:off x="4613929" y="2417784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1799999">
        <a:off x="4613929" y="2417784"/>
        <a:ext cx="426483" cy="303833"/>
      </dsp:txXfrm>
    </dsp:sp>
    <dsp:sp modelId="{C63238E3-91BB-4E46-93F6-C05DCE56C4F5}">
      <dsp:nvSpPr>
        <dsp:cNvPr id="17" name="Right Arrow 16"/>
        <dsp:cNvSpPr/>
      </dsp:nvSpPr>
      <dsp:spPr bwMode="white">
        <a:xfrm rot="4199999">
          <a:off x="4168967" y="2791151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4199999">
        <a:off x="4168967" y="2791151"/>
        <a:ext cx="426483" cy="303833"/>
      </dsp:txXfrm>
    </dsp:sp>
    <dsp:sp modelId="{5BFAC088-4EB8-422B-BD6F-121F3C040CCD}">
      <dsp:nvSpPr>
        <dsp:cNvPr id="20" name="Right Arrow 19"/>
        <dsp:cNvSpPr/>
      </dsp:nvSpPr>
      <dsp:spPr bwMode="white">
        <a:xfrm rot="6600000">
          <a:off x="3588111" y="2791151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6600000">
        <a:off x="3588111" y="2791151"/>
        <a:ext cx="426483" cy="303833"/>
      </dsp:txXfrm>
    </dsp:sp>
    <dsp:sp modelId="{E2708A97-3996-43BF-9014-911E5CB6A4BB}">
      <dsp:nvSpPr>
        <dsp:cNvPr id="23" name="Right Arrow 22"/>
        <dsp:cNvSpPr/>
      </dsp:nvSpPr>
      <dsp:spPr bwMode="white">
        <a:xfrm rot="9000000">
          <a:off x="3143149" y="2417784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9000000">
        <a:off x="3143149" y="2417784"/>
        <a:ext cx="426483" cy="303833"/>
      </dsp:txXfrm>
    </dsp:sp>
    <dsp:sp modelId="{0BA4D13F-5909-4AA7-8376-65C9447C6F63}">
      <dsp:nvSpPr>
        <dsp:cNvPr id="26" name="Right Arrow 25"/>
        <dsp:cNvSpPr/>
      </dsp:nvSpPr>
      <dsp:spPr bwMode="white">
        <a:xfrm rot="11400000">
          <a:off x="3042285" y="1845752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11400000">
        <a:off x="3042285" y="1845752"/>
        <a:ext cx="426483" cy="303833"/>
      </dsp:txXfrm>
    </dsp:sp>
    <dsp:sp modelId="{CB6C7FFD-B06E-4F91-8ED7-F7E679592762}">
      <dsp:nvSpPr>
        <dsp:cNvPr id="29" name="Right Arrow 28"/>
        <dsp:cNvSpPr/>
      </dsp:nvSpPr>
      <dsp:spPr bwMode="white">
        <a:xfrm rot="13800000">
          <a:off x="3332713" y="1342716"/>
          <a:ext cx="426483" cy="30383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800">
            <a:latin typeface="Cambria" panose="02040503050406030204" pitchFamily="18" charset="0"/>
          </a:endParaRPr>
        </a:p>
      </dsp:txBody>
      <dsp:txXfrm rot="13800000">
        <a:off x="3332713" y="1342716"/>
        <a:ext cx="426483" cy="303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83562" cy="4187825"/>
        <a:chOff x="0" y="0"/>
        <a:chExt cx="8183562" cy="4187825"/>
      </a:xfrm>
    </dsp:grpSpPr>
    <dsp:sp modelId="{BDC5DED4-847A-4D6B-BDDC-72B853DFB3DD}">
      <dsp:nvSpPr>
        <dsp:cNvPr id="3" name="Right Arrow 2"/>
        <dsp:cNvSpPr/>
      </dsp:nvSpPr>
      <dsp:spPr bwMode="white">
        <a:xfrm>
          <a:off x="526937" y="1173469"/>
          <a:ext cx="2111887" cy="1846055"/>
        </a:xfrm>
        <a:prstGeom prst="rightArrow">
          <a:avLst>
            <a:gd name="adj1" fmla="val 70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526937" y="1173469"/>
        <a:ext cx="2111887" cy="1846055"/>
      </dsp:txXfrm>
    </dsp:sp>
    <dsp:sp modelId="{EC25B7EC-7499-42E4-B518-584F5847F9D5}">
      <dsp:nvSpPr>
        <dsp:cNvPr id="5" name="Oval 4"/>
        <dsp:cNvSpPr/>
      </dsp:nvSpPr>
      <dsp:spPr bwMode="white">
        <a:xfrm>
          <a:off x="0" y="1565941"/>
          <a:ext cx="1055943" cy="10559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400" tIns="25400" rIns="25400" bIns="25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(!)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565941"/>
        <a:ext cx="1055943" cy="1055943"/>
      </dsp:txXfrm>
    </dsp:sp>
    <dsp:sp modelId="{5B0B773D-DAC3-4CA8-8171-801E09FA108C}">
      <dsp:nvSpPr>
        <dsp:cNvPr id="6" name="Right Arrow 5"/>
        <dsp:cNvSpPr/>
      </dsp:nvSpPr>
      <dsp:spPr bwMode="white">
        <a:xfrm>
          <a:off x="3333297" y="1173469"/>
          <a:ext cx="2111887" cy="1846055"/>
        </a:xfrm>
        <a:prstGeom prst="rightArrow">
          <a:avLst>
            <a:gd name="adj1" fmla="val 70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3333297" y="1173469"/>
        <a:ext cx="2111887" cy="1846055"/>
      </dsp:txXfrm>
    </dsp:sp>
    <dsp:sp modelId="{66C27583-46EF-440A-802B-64F48C745620}">
      <dsp:nvSpPr>
        <dsp:cNvPr id="8" name="Oval 7"/>
        <dsp:cNvSpPr/>
      </dsp:nvSpPr>
      <dsp:spPr bwMode="white">
        <a:xfrm>
          <a:off x="2771852" y="1565941"/>
          <a:ext cx="1055943" cy="10559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400" tIns="25400" rIns="25400" bIns="25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&amp;&amp;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71852" y="1565941"/>
        <a:ext cx="1055943" cy="1055943"/>
      </dsp:txXfrm>
    </dsp:sp>
    <dsp:sp modelId="{C8D591AB-86CC-4008-BAF4-69C79EF2D992}">
      <dsp:nvSpPr>
        <dsp:cNvPr id="9" name="Right Arrow 8"/>
        <dsp:cNvSpPr/>
      </dsp:nvSpPr>
      <dsp:spPr bwMode="white">
        <a:xfrm>
          <a:off x="6071675" y="1170885"/>
          <a:ext cx="2111887" cy="1846055"/>
        </a:xfrm>
        <a:prstGeom prst="rightArrow">
          <a:avLst>
            <a:gd name="adj1" fmla="val 70000"/>
            <a:gd name="adj2" fmla="val 5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6071675" y="1170885"/>
        <a:ext cx="2111887" cy="1846055"/>
      </dsp:txXfrm>
    </dsp:sp>
    <dsp:sp modelId="{643DB234-9C1E-4E57-8F42-CECD5F31682D}">
      <dsp:nvSpPr>
        <dsp:cNvPr id="11" name="Oval 10"/>
        <dsp:cNvSpPr/>
      </dsp:nvSpPr>
      <dsp:spPr bwMode="white">
        <a:xfrm>
          <a:off x="5543703" y="1565941"/>
          <a:ext cx="1055943" cy="105594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5400" tIns="25400" rIns="25400" bIns="25400" anchor="ctr"/>
        <a:lstStyle>
          <a:lvl1pPr algn="ctr">
            <a:defRPr sz="40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Calibri" panose="020F0502020204030204" pitchFamily="34" charset="0"/>
              <a:cs typeface="Calibri" panose="020F0502020204030204" pitchFamily="34" charset="0"/>
            </a:rPr>
            <a:t>||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43703" y="1565941"/>
        <a:ext cx="1055943" cy="1055943"/>
      </dsp:txXfrm>
    </dsp:sp>
    <dsp:sp modelId="{A8C64BED-6772-4967-B4C1-0F03E8201C31}">
      <dsp:nvSpPr>
        <dsp:cNvPr id="4" name="Right Arrow 3"/>
        <dsp:cNvSpPr/>
      </dsp:nvSpPr>
      <dsp:spPr bwMode="white">
        <a:xfrm>
          <a:off x="1054909" y="1173469"/>
          <a:ext cx="1583915" cy="1846055"/>
        </a:xfrm>
        <a:prstGeom prst="rightArrow">
          <a:avLst>
            <a:gd name="adj1" fmla="val 70000"/>
            <a:gd name="adj2" fmla="val 50000"/>
          </a:avLst>
        </a:prstGeom>
        <a:noFill/>
        <a:ln>
          <a:noFill/>
        </a:ln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50800" tIns="12700" rIns="25400" bIns="12700" anchor="ctr"/>
        <a:lstStyle>
          <a:lvl1pPr algn="ctr">
            <a:defRPr sz="65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NOT operator </a:t>
          </a:r>
          <a:endParaRPr lang="en-US" sz="20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54909" y="1173469"/>
        <a:ext cx="1583915" cy="1846055"/>
      </dsp:txXfrm>
    </dsp:sp>
    <dsp:sp modelId="{A7B67572-5E1C-4F6F-A321-8FA0A352F297}">
      <dsp:nvSpPr>
        <dsp:cNvPr id="7" name="Right Arrow 6"/>
        <dsp:cNvSpPr/>
      </dsp:nvSpPr>
      <dsp:spPr bwMode="white">
        <a:xfrm>
          <a:off x="3861269" y="1173469"/>
          <a:ext cx="1583915" cy="1846055"/>
        </a:xfrm>
        <a:prstGeom prst="rightArrow">
          <a:avLst>
            <a:gd name="adj1" fmla="val 70000"/>
            <a:gd name="adj2" fmla="val 50000"/>
          </a:avLst>
        </a:prstGeom>
        <a:noFill/>
        <a:ln>
          <a:noFill/>
        </a:ln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50800" tIns="12700" rIns="25400" bIns="12700" anchor="ctr"/>
        <a:lstStyle>
          <a:lvl1pPr algn="ctr">
            <a:defRPr sz="65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AND operator</a:t>
          </a:r>
          <a:endParaRPr lang="en-US" sz="20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61269" y="1173469"/>
        <a:ext cx="1583915" cy="1846055"/>
      </dsp:txXfrm>
    </dsp:sp>
    <dsp:sp modelId="{C2DEF117-06E8-43AF-AD25-36D3742BF2EE}">
      <dsp:nvSpPr>
        <dsp:cNvPr id="10" name="Right Arrow 9"/>
        <dsp:cNvSpPr/>
      </dsp:nvSpPr>
      <dsp:spPr bwMode="white">
        <a:xfrm>
          <a:off x="6599647" y="1170885"/>
          <a:ext cx="1583915" cy="1846055"/>
        </a:xfrm>
        <a:prstGeom prst="rightArrow">
          <a:avLst>
            <a:gd name="adj1" fmla="val 70000"/>
            <a:gd name="adj2" fmla="val 50000"/>
          </a:avLst>
        </a:prstGeom>
        <a:noFill/>
        <a:ln>
          <a:noFill/>
        </a:ln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50800" tIns="12700" rIns="25400" bIns="12700" anchor="ctr"/>
        <a:lstStyle>
          <a:lvl1pPr algn="ctr">
            <a:defRPr sz="65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 smtClean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rPr>
            <a:t>OR operator</a:t>
          </a:r>
          <a:endParaRPr lang="en-US" sz="2000" dirty="0">
            <a:solidFill>
              <a:schemeClr val="dk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99647" y="1170885"/>
        <a:ext cx="1583915" cy="1846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en-US" sz="1200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GB" altLang="x-none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GB" sz="1200" dirty="0">
                <a:latin typeface="Calibri" panose="020F0502020204030204" pitchFamily="34" charset="0"/>
              </a:rPr>
            </a:fld>
            <a:endParaRPr lang="en-US" altLang="en-GB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19100" y="328613"/>
            <a:ext cx="8531225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" y="433388"/>
            <a:ext cx="8305800" cy="3109913"/>
          </a:xfrm>
          <a:prstGeom prst="roundRect">
            <a:avLst>
              <a:gd name="adj" fmla="val 4578"/>
            </a:avLst>
          </a:prstGeom>
          <a:solidFill>
            <a:srgbClr val="C9FAFC">
              <a:alpha val="50196"/>
            </a:srgbClr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27313" y="6138863"/>
            <a:ext cx="3960813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19100" y="328613"/>
            <a:ext cx="8531225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9100" y="433388"/>
            <a:ext cx="8305800" cy="3109913"/>
          </a:xfrm>
          <a:prstGeom prst="roundRect">
            <a:avLst>
              <a:gd name="adj" fmla="val 4578"/>
            </a:avLst>
          </a:prstGeom>
          <a:solidFill>
            <a:srgbClr val="C9FAFC">
              <a:alpha val="50196"/>
            </a:srgbClr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27313" y="6138863"/>
            <a:ext cx="3960813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183880" cy="105156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183880" cy="4187952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188" y="6111875"/>
            <a:ext cx="7737475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5" y="434161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0D50F6-46B2-4C6F-AB5B-9A6B0BD983C1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44D944-B373-4F3F-9BE8-784D908D944E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183880" cy="105156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183880" cy="4187952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188" y="6111875"/>
            <a:ext cx="7737475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 vert="horz" wrap="square" lIns="182880" tIns="9144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5B234E-CC78-4C1D-A5A4-D5BA3F3563BA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5" y="434161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0D50F6-46B2-4C6F-AB5B-9A6B0BD983C1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44D944-B373-4F3F-9BE8-784D908D944E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 vert="horz" wrap="square" lIns="182880" tIns="9144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5B234E-CC78-4C1D-A5A4-D5BA3F3563BA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p>
            <a:pPr algn="r" fontAlgn="base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" y="433388"/>
            <a:ext cx="8305800" cy="5486400"/>
          </a:xfrm>
          <a:prstGeom prst="roundRect">
            <a:avLst>
              <a:gd name="adj" fmla="val 2127"/>
            </a:avLst>
          </a:prstGeom>
          <a:solidFill>
            <a:srgbClr val="C9FAFC">
              <a:alpha val="50196"/>
            </a:srgbClr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3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1029" name="Text Placeholder 3"/>
          <p:cNvSpPr>
            <a:spLocks noGrp="1"/>
          </p:cNvSpPr>
          <p:nvPr>
            <p:ph type="body"/>
          </p:nvPr>
        </p:nvSpPr>
        <p:spPr>
          <a:xfrm>
            <a:off x="673100" y="450850"/>
            <a:ext cx="8183563" cy="4187825"/>
          </a:xfrm>
          <a:prstGeom prst="rect">
            <a:avLst/>
          </a:prstGeom>
          <a:noFill/>
          <a:ln w="9525">
            <a:noFill/>
          </a:ln>
        </p:spPr>
        <p:txBody>
          <a:bodyPr lIns="182880" tIns="91440" anchor="t" anchorCtr="0"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C6E7FC">
                    <a:shade val="50000"/>
                  </a:srgbClr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C6E7FC">
                    <a:shade val="50000"/>
                  </a:srgb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rgbClr val="91AAB9"/>
                </a:solidFill>
                <a:latin typeface="Verdan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C9965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9pPr>
    </p:titleStyle>
    <p:bodyStyle>
      <a:lvl1pPr marL="265430" indent="-265430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0" fontAlgn="base" hangingPunct="0">
        <a:spcBef>
          <a:spcPts val="250"/>
        </a:spcBef>
        <a:spcAft>
          <a:spcPct val="0"/>
        </a:spcAft>
        <a:buClr>
          <a:srgbClr val="2488FF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0" fontAlgn="base" hangingPunct="0">
        <a:spcBef>
          <a:spcPts val="225"/>
        </a:spcBef>
        <a:spcAft>
          <a:spcPct val="0"/>
        </a:spcAft>
        <a:buClr>
          <a:srgbClr val="2488FF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880" algn="l" rtl="0" eaLnBrk="0" fontAlgn="base" hangingPunct="0">
        <a:spcBef>
          <a:spcPts val="250"/>
        </a:spcBef>
        <a:spcAft>
          <a:spcPct val="0"/>
        </a:spcAft>
        <a:buClr>
          <a:srgbClr val="3FFF6D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9100" y="433388"/>
            <a:ext cx="8305800" cy="5486400"/>
          </a:xfrm>
          <a:prstGeom prst="roundRect">
            <a:avLst>
              <a:gd name="adj" fmla="val 2127"/>
            </a:avLst>
          </a:prstGeom>
          <a:solidFill>
            <a:srgbClr val="C9FAFC">
              <a:alpha val="50196"/>
            </a:srgbClr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3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2053" name="Text Placeholder 3"/>
          <p:cNvSpPr>
            <a:spLocks noGrp="1"/>
          </p:cNvSpPr>
          <p:nvPr>
            <p:ph type="body"/>
          </p:nvPr>
        </p:nvSpPr>
        <p:spPr>
          <a:xfrm>
            <a:off x="673100" y="450850"/>
            <a:ext cx="8183563" cy="4187825"/>
          </a:xfrm>
          <a:prstGeom prst="rect">
            <a:avLst/>
          </a:prstGeom>
          <a:noFill/>
          <a:ln w="9525">
            <a:noFill/>
          </a:ln>
        </p:spPr>
        <p:txBody>
          <a:bodyPr lIns="182880" tIns="91440" anchor="t" anchorCtr="0"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C6E7FC">
                    <a:shade val="50000"/>
                  </a:srgbClr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804211-4ADA-49BE-9A10-4875BA83DF08}" type="datetime1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rgbClr val="C6E7FC">
                    <a:shade val="50000"/>
                  </a:srgb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rgbClr val="91AAB9"/>
                </a:solidFill>
                <a:latin typeface="Verdan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strike="noStrike" noProof="1" dirty="0">
                <a:latin typeface="Verdana" panose="020B0604030504040204" pitchFamily="34" charset="0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C9965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C9965"/>
          </a:solidFill>
          <a:latin typeface="Verdana" panose="020B0604030504040204" pitchFamily="34" charset="0"/>
        </a:defRPr>
      </a:lvl9pPr>
    </p:titleStyle>
    <p:bodyStyle>
      <a:lvl1pPr marL="265430" indent="-265430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0" fontAlgn="base" hangingPunct="0">
        <a:spcBef>
          <a:spcPts val="250"/>
        </a:spcBef>
        <a:spcAft>
          <a:spcPct val="0"/>
        </a:spcAft>
        <a:buClr>
          <a:srgbClr val="2488FF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0" fontAlgn="base" hangingPunct="0">
        <a:spcBef>
          <a:spcPts val="225"/>
        </a:spcBef>
        <a:spcAft>
          <a:spcPct val="0"/>
        </a:spcAft>
        <a:buClr>
          <a:srgbClr val="2488FF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880" algn="l" rtl="0" eaLnBrk="0" fontAlgn="base" hangingPunct="0">
        <a:spcBef>
          <a:spcPts val="250"/>
        </a:spcBef>
        <a:spcAft>
          <a:spcPct val="0"/>
        </a:spcAft>
        <a:buClr>
          <a:srgbClr val="3FFF6D"/>
        </a:buClr>
        <a:buSzPct val="100000"/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emf"/><Relationship Id="rId1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 vert="horz" lIns="45720" rIns="45720" bIns="4572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 Statements</a:t>
            </a:r>
            <a:endParaRPr kumimoji="0" lang="en-IN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77200" cy="79216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Operator Semantics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8001000" cy="475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9621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Associativity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i="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 ++ (postfix) -- (postfix)</a:t>
                      </a:r>
                      <a:endParaRPr lang="en-US" sz="200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kumimoji="0" lang="en-US" sz="2000" i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(unary) - (unary)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right to left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++ </a:t>
                      </a:r>
                      <a:r>
                        <a:rPr kumimoji="0" lang="en-US" sz="2000" i="1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(prefix) -- (prefix) * / %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-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 &lt;= &gt; &gt;=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== !=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&amp;&amp;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||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?: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right to left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 + = - = * = / =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right to left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  <a:tr h="396214"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(comma operator)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 to right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5" marB="45715"/>
                </a:tc>
              </a:tr>
            </a:tbl>
          </a:graphicData>
        </a:graphic>
      </p:graphicFrame>
      <p:sp>
        <p:nvSpPr>
          <p:cNvPr id="2359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Conditional Execution and Selection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36700"/>
            <a:ext cx="8077200" cy="4406900"/>
          </a:xfrm>
        </p:spPr>
        <p:txBody>
          <a:bodyPr vert="horz" wrap="square" lIns="182880" tIns="91440" rIns="91440" bIns="45720" numCol="1" anchor="t" anchorCtr="0" compatLnSpc="1"/>
          <a:lstStyle/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Selection Statements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Conditional Operator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switch Statement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Selection Statements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188" y="1628775"/>
            <a:ext cx="8183562" cy="4187825"/>
          </a:xfrm>
        </p:spPr>
        <p:txBody>
          <a:bodyPr vert="horz" wrap="square" lIns="182880" tIns="91440" rIns="91440" bIns="45720" anchor="t" anchorCtr="0"/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b="1" i="1" dirty="0">
                <a:latin typeface="Calibri" panose="020F0502020204030204" pitchFamily="34" charset="0"/>
              </a:rPr>
              <a:t>One-way decisions using if statement</a:t>
            </a:r>
            <a:endParaRPr lang="en-GB" altLang="en-US" b="1" i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GB" altLang="en-US" b="1" i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b="1" i="1" dirty="0">
                <a:latin typeface="Calibri" panose="020F0502020204030204" pitchFamily="34" charset="0"/>
              </a:rPr>
              <a:t>Two-way decisions using if-else statement</a:t>
            </a:r>
            <a:endParaRPr lang="en-GB" altLang="en-US" b="1" i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GB" altLang="en-US" b="1" i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b="1" i="1" dirty="0">
                <a:latin typeface="Calibri" panose="020F0502020204030204" pitchFamily="34" charset="0"/>
              </a:rPr>
              <a:t>Multi-way decisions</a:t>
            </a:r>
            <a:endParaRPr lang="en-GB" altLang="en-US" b="1" i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GB" altLang="en-US" b="1" i="1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b="1" i="1" dirty="0">
                <a:latin typeface="Calibri" panose="020F0502020204030204" pitchFamily="34" charset="0"/>
              </a:rPr>
              <a:t>Dangling else Problem</a:t>
            </a:r>
            <a:endParaRPr lang="en-GB" altLang="en-US" dirty="0">
              <a:latin typeface="Calibri" panose="020F0502020204030204" pitchFamily="34" charset="0"/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charRg st="3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77200" cy="838200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One-way decisions using if statement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 vert="horz" wrap="square" lIns="182880" tIns="91440" rIns="91440" bIns="45720" anchor="t" anchorCtr="0"/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b="1" i="1" dirty="0">
                <a:solidFill>
                  <a:srgbClr val="0066FF"/>
                </a:solidFill>
                <a:latin typeface="Cambria" panose="02040503050406030204" pitchFamily="18" charset="0"/>
              </a:rPr>
              <a:t>                          Flowchart for if construct</a:t>
            </a:r>
            <a:endParaRPr lang="en-GB" altLang="en-US" b="1" i="1" dirty="0">
              <a:solidFill>
                <a:srgbClr val="0066FF"/>
              </a:solidFill>
              <a:latin typeface="Cambria" panose="02040503050406030204" pitchFamily="18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dirty="0"/>
              <a:t>if(TestExpr)</a:t>
            </a:r>
            <a:endParaRPr lang="en-GB" altLang="en-US" dirty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dirty="0"/>
              <a:t>stmtT;         T                               F</a:t>
            </a:r>
            <a:endParaRPr lang="en-GB" altLang="en-US" dirty="0"/>
          </a:p>
        </p:txBody>
      </p:sp>
      <p:sp>
        <p:nvSpPr>
          <p:cNvPr id="26627" name="Footer Placeholder 6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581400" y="2209800"/>
            <a:ext cx="24384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TestExpr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40386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4572000" y="5181600"/>
            <a:ext cx="152400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Elbow Connector 7"/>
          <p:cNvCxnSpPr>
            <a:endCxn id="5" idx="0"/>
          </p:cNvCxnSpPr>
          <p:nvPr/>
        </p:nvCxnSpPr>
        <p:spPr>
          <a:xfrm rot="5400000">
            <a:off x="2552700" y="3009900"/>
            <a:ext cx="1295400" cy="762000"/>
          </a:xfrm>
          <a:prstGeom prst="bentConnector3">
            <a:avLst>
              <a:gd name="adj1" fmla="val 1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5" idx="0"/>
          </p:cNvCxnSpPr>
          <p:nvPr/>
        </p:nvCxnSpPr>
        <p:spPr>
          <a:xfrm>
            <a:off x="5410200" y="2819400"/>
            <a:ext cx="1219200" cy="24765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0"/>
          </p:cNvCxnSpPr>
          <p:nvPr/>
        </p:nvCxnSpPr>
        <p:spPr>
          <a:xfrm flipH="1">
            <a:off x="4724400" y="5257800"/>
            <a:ext cx="1905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5" idx="2"/>
            <a:endCxn id="6" idx="2"/>
          </p:cNvCxnSpPr>
          <p:nvPr/>
        </p:nvCxnSpPr>
        <p:spPr>
          <a:xfrm rot="16200000" flipH="1">
            <a:off x="3390900" y="4076700"/>
            <a:ext cx="609600" cy="1752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6" idx="2"/>
          </p:cNvCxnSpPr>
          <p:nvPr/>
        </p:nvCxnSpPr>
        <p:spPr>
          <a:xfrm>
            <a:off x="4648200" y="5334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4" idx="0"/>
          </p:cNvCxnSpPr>
          <p:nvPr/>
        </p:nvCxnSpPr>
        <p:spPr>
          <a:xfrm>
            <a:off x="4800600" y="1828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charRg st="5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charRg st="66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Write a program that prints the largest among three numbers.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7467600" cy="481647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733800"/>
                <a:gridCol w="3733800"/>
              </a:tblGrid>
              <a:tr h="3352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Algorithm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2060"/>
                          </a:solidFill>
                        </a:rPr>
                        <a:t>C Program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</a:tr>
              <a:tr h="335294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1. START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rowSpan="8"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#include &lt;</a:t>
                      </a:r>
                      <a:r>
                        <a:rPr kumimoji="0" lang="en-US" sz="1600" kern="1200" baseline="0" dirty="0" err="1" smtClean="0">
                          <a:solidFill>
                            <a:srgbClr val="002060"/>
                          </a:solidFill>
                        </a:rPr>
                        <a:t>stdio.h</a:t>
                      </a:r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&gt;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 main()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{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 a, b, c, max;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rgbClr val="002060"/>
                          </a:solidFill>
                        </a:rPr>
                        <a:t>printf</a:t>
                      </a:r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(“\</a:t>
                      </a:r>
                      <a:r>
                        <a:rPr kumimoji="0" lang="en-US" sz="1600" kern="1200" baseline="0" dirty="0" err="1" smtClean="0">
                          <a:solidFill>
                            <a:srgbClr val="002060"/>
                          </a:solidFill>
                        </a:rPr>
                        <a:t>nEnter</a:t>
                      </a:r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 3 numbers”);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it-IT" sz="1600" kern="1200" baseline="0" dirty="0" smtClean="0">
                          <a:solidFill>
                            <a:srgbClr val="002060"/>
                          </a:solidFill>
                        </a:rPr>
                        <a:t>scanf(“%d %d %d”, &amp;a, &amp;b, &amp;c);</a:t>
                      </a:r>
                      <a:endParaRPr kumimoji="0" lang="it-IT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max=a;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if(b&gt;max)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{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   max=b;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if(c&gt;max)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{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   max=c;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err="1" smtClean="0">
                          <a:solidFill>
                            <a:srgbClr val="002060"/>
                          </a:solidFill>
                        </a:rPr>
                        <a:t>printf</a:t>
                      </a:r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(“Largest No is %d”, max);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return 0;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}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</a:tr>
              <a:tr h="579152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2. PRINT “ENTER THREE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NUMBERS”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vMerge="1">
                  <a:tcPr/>
                </a:tc>
              </a:tr>
              <a:tr h="335294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3. INPUT A, B, C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vMerge="1">
                  <a:tcPr/>
                </a:tc>
              </a:tr>
              <a:tr h="335294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4. MAX=A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vMerge="1">
                  <a:tcPr/>
                </a:tc>
              </a:tr>
              <a:tr h="335294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5. IF B&gt;MAX THEN MAX=B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vMerge="1">
                  <a:tcPr/>
                </a:tc>
              </a:tr>
              <a:tr h="335294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6. IF C&gt;MAX THEN MAX=C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vMerge="1">
                  <a:tcPr/>
                </a:tc>
              </a:tr>
              <a:tr h="579152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7. PRINT “LARGEST</a:t>
                      </a:r>
                      <a:endParaRPr kumimoji="0" lang="en-US" sz="1600" kern="1200" baseline="0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NUMBER IS”, MAX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vMerge="1">
                  <a:tcPr/>
                </a:tc>
              </a:tr>
              <a:tr h="1447972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rgbClr val="002060"/>
                          </a:solidFill>
                        </a:rPr>
                        <a:t>8. STOP</a:t>
                      </a:r>
                      <a:endParaRPr lang="en-US" sz="16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3416" marR="93416" marT="45717" marB="45717"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767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762000" y="6496050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Placeholder 5"/>
          <p:cNvSpPr>
            <a:spLocks noGrp="1"/>
          </p:cNvSpPr>
          <p:nvPr>
            <p:ph type="body" idx="1"/>
          </p:nvPr>
        </p:nvSpPr>
        <p:spPr>
          <a:xfrm>
            <a:off x="4799013" y="1371600"/>
            <a:ext cx="4040187" cy="639763"/>
          </a:xfrm>
        </p:spPr>
        <p:txBody>
          <a:bodyPr vert="horz" wrap="square" lIns="146304" tIns="91440" rIns="91440" bIns="45720" anchor="ctr" anchorCtr="0"/>
          <a:p>
            <a:pPr eaLnBrk="1" hangingPunct="1">
              <a:buSzPct val="80000"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Flowchart of if-else construct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191000" cy="3941763"/>
          </a:xfrm>
        </p:spPr>
        <p:txBody>
          <a:bodyPr vert="horz" wrap="square" lIns="182880" tIns="91440" rIns="91440" bIns="45720" anchor="t" anchorCtr="0"/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The form of a two-way decision is as follows: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if(TestExpr)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   stmtT;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else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   stmtF;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111875"/>
            <a:ext cx="85344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562600" y="2590800"/>
            <a:ext cx="25146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TestExpr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76800" y="4267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4343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2" name="Shape 11"/>
          <p:cNvCxnSpPr>
            <a:stCxn id="8" idx="1"/>
          </p:cNvCxnSpPr>
          <p:nvPr/>
        </p:nvCxnSpPr>
        <p:spPr>
          <a:xfrm rot="10800000" flipV="1">
            <a:off x="5334000" y="3124200"/>
            <a:ext cx="228600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8" idx="3"/>
          </p:cNvCxnSpPr>
          <p:nvPr/>
        </p:nvCxnSpPr>
        <p:spPr>
          <a:xfrm>
            <a:off x="8077200" y="3124200"/>
            <a:ext cx="1524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6705600" y="5410200"/>
            <a:ext cx="1524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Shape 16"/>
          <p:cNvCxnSpPr>
            <a:stCxn id="9" idx="2"/>
            <a:endCxn id="15" idx="2"/>
          </p:cNvCxnSpPr>
          <p:nvPr/>
        </p:nvCxnSpPr>
        <p:spPr>
          <a:xfrm rot="16200000" flipH="1">
            <a:off x="5848350" y="4667250"/>
            <a:ext cx="495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0" idx="2"/>
            <a:endCxn id="15" idx="6"/>
          </p:cNvCxnSpPr>
          <p:nvPr/>
        </p:nvCxnSpPr>
        <p:spPr>
          <a:xfrm rot="5400000">
            <a:off x="7219950" y="4667250"/>
            <a:ext cx="49530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  <a:endCxn id="15" idx="6"/>
          </p:cNvCxnSpPr>
          <p:nvPr/>
        </p:nvCxnSpPr>
        <p:spPr>
          <a:xfrm>
            <a:off x="6781800" y="5638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4"/>
            <a:endCxn id="15" idx="6"/>
          </p:cNvCxnSpPr>
          <p:nvPr/>
        </p:nvCxnSpPr>
        <p:spPr>
          <a:xfrm>
            <a:off x="6781800" y="228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 fontScale="2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152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Two-way decisions using if-else statement</a:t>
            </a:r>
            <a:b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6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6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6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4038600" cy="533400"/>
          </a:xfrm>
        </p:spPr>
        <p:txBody>
          <a:bodyPr vert="horz" wrap="square" lIns="146304" tIns="91440" rIns="91440" bIns="45720" anchor="ctr" anchorCtr="0"/>
          <a:p>
            <a:pPr eaLnBrk="1" hangingPunct="1">
              <a:buSzPct val="80000"/>
            </a:pPr>
            <a:r>
              <a:rPr lang="en-GB" altLang="en-US" sz="2500" kern="1200" dirty="0">
                <a:latin typeface="Calibri" panose="020F0502020204030204" pitchFamily="34" charset="0"/>
                <a:ea typeface="+mn-ea"/>
                <a:cs typeface="+mn-cs"/>
              </a:rPr>
              <a:t>if-else-if ladder</a:t>
            </a:r>
            <a:endParaRPr lang="en-GB" altLang="en-US" sz="2500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8200" y="5867400"/>
            <a:ext cx="4038600" cy="609600"/>
          </a:xfrm>
        </p:spPr>
        <p:txBody>
          <a:bodyPr vert="horz" wrap="square" lIns="137160" tIns="91440" rIns="91440" bIns="45720" numCol="1" anchor="ctr" anchorCtr="0" compatLnSpc="1"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9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General format of switch statements</a:t>
            </a:r>
            <a:endParaRPr kumimoji="0" lang="en-US" sz="9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524000"/>
            <a:ext cx="4114800" cy="4167188"/>
          </a:xfr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 vert="horz" wrap="square" lIns="182880" tIns="91440" rIns="91440" bIns="45720" numCol="1" anchor="t" anchorCtr="0" compatLnSpc="1">
            <a:no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if(TestExpr1)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stmtT1;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else if(TestExpr2)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stmtT2;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else if(TestExpr3)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stmtT3;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.. 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else if(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TestExprN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else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 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524000"/>
            <a:ext cx="4114800" cy="4167188"/>
          </a:xfr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vert="horz" wrap="square" lIns="182880" tIns="91440" rIns="91440" bIns="45720" numCol="1" anchor="t" anchorCtr="0" compatLnSpc="1">
            <a:normAutofit fontScale="40000" lnSpcReduction="2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switch(</a:t>
            </a:r>
            <a:r>
              <a:rPr kumimoji="0" lang="en-US" sz="5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expr</a:t>
            </a: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case constant1: stmtList1; 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break;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case constant2: stmtList2;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break;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case constant3: stmtList3;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break;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………………………….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………………………….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default: </a:t>
            </a:r>
            <a:r>
              <a:rPr kumimoji="0" lang="en-US" sz="5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stmtListn</a:t>
            </a: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;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5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  <a:endParaRPr kumimoji="0" lang="en-US" sz="5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970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88113"/>
            <a:ext cx="85344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Multi way Decisions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charRg st="1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white"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1188" y="476250"/>
            <a:ext cx="8075613" cy="1052513"/>
          </a:xfrm>
        </p:spPr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Flowchart of an if-else-if Construct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174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92150" y="6499225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52400" y="1524000"/>
            <a:ext cx="24384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TestExpr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1828800" y="2286000"/>
            <a:ext cx="25908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TestExpr2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5943600" y="3733800"/>
            <a:ext cx="2667000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TestExprN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038600" y="2971800"/>
            <a:ext cx="2667000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TestExpr3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90800" y="3886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4572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77200" y="47244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stmtTF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33528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stmtT1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1371600" y="2438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9" idx="3"/>
            <a:endCxn id="10" idx="0"/>
          </p:cNvCxnSpPr>
          <p:nvPr/>
        </p:nvCxnSpPr>
        <p:spPr>
          <a:xfrm>
            <a:off x="2590800" y="1981200"/>
            <a:ext cx="5334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9" idx="0"/>
          </p:cNvCxnSpPr>
          <p:nvPr/>
        </p:nvCxnSpPr>
        <p:spPr>
          <a:xfrm>
            <a:off x="1371600" y="1295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10" idx="3"/>
            <a:endCxn id="16" idx="0"/>
          </p:cNvCxnSpPr>
          <p:nvPr/>
        </p:nvCxnSpPr>
        <p:spPr>
          <a:xfrm>
            <a:off x="4419600" y="2781300"/>
            <a:ext cx="952500" cy="190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7" idx="0"/>
          </p:cNvCxnSpPr>
          <p:nvPr/>
        </p:nvCxnSpPr>
        <p:spPr>
          <a:xfrm>
            <a:off x="3124200" y="3276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2"/>
            <a:endCxn id="19" idx="0"/>
          </p:cNvCxnSpPr>
          <p:nvPr/>
        </p:nvCxnSpPr>
        <p:spPr>
          <a:xfrm>
            <a:off x="5372100" y="39624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6" idx="3"/>
            <a:endCxn id="14" idx="0"/>
          </p:cNvCxnSpPr>
          <p:nvPr/>
        </p:nvCxnSpPr>
        <p:spPr>
          <a:xfrm>
            <a:off x="6705600" y="3467100"/>
            <a:ext cx="5715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4" idx="3"/>
            <a:endCxn id="14" idx="0"/>
          </p:cNvCxnSpPr>
          <p:nvPr/>
        </p:nvCxnSpPr>
        <p:spPr>
          <a:xfrm>
            <a:off x="8610600" y="4191000"/>
            <a:ext cx="762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8" idx="0"/>
          </p:cNvCxnSpPr>
          <p:nvPr/>
        </p:nvCxnSpPr>
        <p:spPr>
          <a:xfrm>
            <a:off x="7277100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/>
          <p:cNvSpPr/>
          <p:nvPr/>
        </p:nvSpPr>
        <p:spPr>
          <a:xfrm>
            <a:off x="8458200" y="6248400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4" name="Shape 53"/>
          <p:cNvCxnSpPr>
            <a:stCxn id="21" idx="2"/>
            <a:endCxn id="52" idx="2"/>
          </p:cNvCxnSpPr>
          <p:nvPr/>
        </p:nvCxnSpPr>
        <p:spPr>
          <a:xfrm rot="16200000" flipH="1">
            <a:off x="3752850" y="1657350"/>
            <a:ext cx="2324100" cy="7086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2"/>
            <a:endCxn id="52" idx="2"/>
          </p:cNvCxnSpPr>
          <p:nvPr/>
        </p:nvCxnSpPr>
        <p:spPr>
          <a:xfrm>
            <a:off x="3124200" y="4572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52" idx="2"/>
          </p:cNvCxnSpPr>
          <p:nvPr/>
        </p:nvCxnSpPr>
        <p:spPr>
          <a:xfrm>
            <a:off x="5410200" y="5257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52" idx="2"/>
          </p:cNvCxnSpPr>
          <p:nvPr/>
        </p:nvCxnSpPr>
        <p:spPr>
          <a:xfrm>
            <a:off x="7277100" y="57912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2"/>
            <a:endCxn id="52" idx="0"/>
          </p:cNvCxnSpPr>
          <p:nvPr/>
        </p:nvCxnSpPr>
        <p:spPr>
          <a:xfrm>
            <a:off x="8572500" y="5562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0" idx="2"/>
            <a:endCxn id="52" idx="0"/>
          </p:cNvCxnSpPr>
          <p:nvPr/>
        </p:nvCxnSpPr>
        <p:spPr>
          <a:xfrm>
            <a:off x="8534400" y="64008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following program checks whether a number given by the user is zero, positive, or negative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277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6263"/>
          </a:xfrm>
        </p:spPr>
        <p:txBody>
          <a:bodyPr vert="horz" wrap="square" lIns="182880" tIns="91440" rIns="91440" bIns="45720" anchor="t" anchorCtr="0"/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#include &lt;stdio.h&gt;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int main()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{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int x;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printf(“\n ENTER THE NUMBER:”);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scanf(“%d”, &amp;x);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if(x &gt; 0)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pt-BR" altLang="x-none" sz="1800" b="1" dirty="0">
                <a:latin typeface="Calibri" panose="020F0502020204030204" pitchFamily="34" charset="0"/>
              </a:rPr>
              <a:t>   </a:t>
            </a:r>
            <a:r>
              <a:rPr lang="en-US" altLang="pt-BR" sz="1800" b="1" dirty="0">
                <a:latin typeface="Calibri" panose="020F0502020204030204" pitchFamily="34" charset="0"/>
              </a:rPr>
              <a:t>		</a:t>
            </a:r>
            <a:r>
              <a:rPr lang="pt-BR" altLang="x-none" sz="1800" b="1" dirty="0">
                <a:latin typeface="Calibri" panose="020F0502020204030204" pitchFamily="34" charset="0"/>
              </a:rPr>
              <a:t>printf(“x is positive \n”);</a:t>
            </a:r>
            <a:endParaRPr lang="pt-BR" altLang="x-none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 else if(x == 0)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pt-BR" altLang="x-none" sz="1800" b="1" dirty="0">
                <a:latin typeface="Calibri" panose="020F0502020204030204" pitchFamily="34" charset="0"/>
              </a:rPr>
              <a:t>            </a:t>
            </a:r>
            <a:r>
              <a:rPr lang="en-US" altLang="pt-BR" sz="1800" b="1" dirty="0">
                <a:latin typeface="Calibri" panose="020F0502020204030204" pitchFamily="34" charset="0"/>
              </a:rPr>
              <a:t>	</a:t>
            </a:r>
            <a:r>
              <a:rPr lang="pt-BR" altLang="x-none" sz="1800" b="1" dirty="0">
                <a:latin typeface="Calibri" panose="020F0502020204030204" pitchFamily="34" charset="0"/>
              </a:rPr>
              <a:t>printf(“x is zero \n”);</a:t>
            </a:r>
            <a:endParaRPr lang="pt-BR" altLang="x-none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 else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           </a:t>
            </a:r>
            <a:r>
              <a:rPr lang="en-US" altLang="en-GB" sz="1800" b="1" dirty="0">
                <a:latin typeface="Calibri" panose="020F0502020204030204" pitchFamily="34" charset="0"/>
              </a:rPr>
              <a:t>	</a:t>
            </a:r>
            <a:r>
              <a:rPr lang="en-GB" altLang="en-US" sz="1800" b="1" dirty="0">
                <a:latin typeface="Calibri" panose="020F0502020204030204" pitchFamily="34" charset="0"/>
              </a:rPr>
              <a:t> printf(“x is negative \n”);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     return 0;</a:t>
            </a:r>
            <a:endParaRPr lang="en-GB" altLang="en-US" sz="1800" b="1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sz="1800" b="1" dirty="0">
                <a:latin typeface="Calibri" panose="020F0502020204030204" pitchFamily="34" charset="0"/>
              </a:rPr>
              <a:t>}</a:t>
            </a:r>
            <a:endParaRPr lang="en-GB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32771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44925" y="457200"/>
            <a:ext cx="4851400" cy="1311275"/>
          </a:xfrm>
        </p:spPr>
        <p:txBody>
          <a:bodyPr vert="horz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program to find the largest among three numbers using the nested if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600" y="6450013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152400"/>
            <a:ext cx="3733800" cy="56308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#include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stdio.h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main()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a, b, c;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(“\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nEnter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the three numbers”);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scanf(“%d %d %d”, &amp;a, &amp;b, &amp;c);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if(a &gt; b)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{    if(a &gt; c)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(“%d”, a);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(“%d”, c);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{  if(b &gt; c)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(“%d”, b);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printf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(“%d”, c);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return 0;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>
          <a:xfrm>
            <a:off x="4287838" y="2132013"/>
            <a:ext cx="4416425" cy="3557587"/>
            <a:chOff x="2688" y="1056"/>
            <a:chExt cx="2782" cy="2241"/>
          </a:xfrm>
        </p:grpSpPr>
        <p:sp>
          <p:nvSpPr>
            <p:cNvPr id="1027" name="AutoShape 3"/>
            <p:cNvSpPr>
              <a:spLocks noChangeAspect="1" noTextEdit="1"/>
            </p:cNvSpPr>
            <p:nvPr/>
          </p:nvSpPr>
          <p:spPr bwMode="auto">
            <a:xfrm>
              <a:off x="2688" y="1056"/>
              <a:ext cx="2782" cy="2241"/>
            </a:xfrm>
            <a:prstGeom prst="rect">
              <a:avLst/>
            </a:prstGeom>
            <a:solidFill>
              <a:srgbClr val="EDEDED"/>
            </a:solidFill>
            <a:ln w="190500" cap="rnd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algn="tl" rotWithShape="0">
                <a:srgbClr val="000000">
                  <a:alpha val="40999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688" y="1056"/>
              <a:ext cx="2790" cy="2249"/>
            </a:xfrm>
            <a:prstGeom prst="rect">
              <a:avLst/>
            </a:prstGeom>
            <a:ln w="127000" cap="sq">
              <a:solidFill>
                <a:srgbClr val="000000"/>
              </a:solidFill>
              <a:miter lim="800000"/>
              <a:headEnd/>
              <a:tailEnd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8" name="Footer Placeholder 1"/>
          <p:cNvSpPr txBox="1">
            <a:spLocks noGrp="1"/>
          </p:cNvSpPr>
          <p:nvPr>
            <p:ph type="ftr" sz="quarter" idx="3"/>
          </p:nvPr>
        </p:nvSpPr>
        <p:spPr bwMode="auto">
          <a:noFill/>
        </p:spPr>
        <p:txBody>
          <a:bodyPr wrap="square" numCol="1" anchor="b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1529715"/>
          <a:ext cx="6705600" cy="479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Control Statements Include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Nested if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4818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749425"/>
            <a:ext cx="4040188" cy="4270375"/>
          </a:xfrm>
          <a:gradFill rotWithShape="1">
            <a:gsLst>
              <a:gs pos="0">
                <a:srgbClr val="BEF397">
                  <a:alpha val="100000"/>
                </a:srgbClr>
              </a:gs>
              <a:gs pos="50000">
                <a:srgbClr val="D5F6C0">
                  <a:alpha val="100000"/>
                </a:srgbClr>
              </a:gs>
              <a:gs pos="100000">
                <a:srgbClr val="EAFAE0">
                  <a:alpha val="100000"/>
                </a:srgbClr>
              </a:gs>
            </a:gsLst>
            <a:lin ang="0" scaled="1"/>
            <a:tileRect/>
          </a:gradFill>
        </p:spPr>
        <p:txBody>
          <a:bodyPr vert="horz" wrap="square" lIns="182880" tIns="91440" rIns="91440" bIns="45720" anchor="t" anchorCtr="0"/>
          <a:p>
            <a:pPr eaLnBrk="1" hangingPunct="1">
              <a:buSzPct val="80000"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When any if statement is written under another if statement, this cluster is called a nested if.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</a:pP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The syntax for the nested is given here</a:t>
            </a:r>
            <a:r>
              <a:rPr lang="en-GB" altLang="en-US" kern="1200" dirty="0">
                <a:latin typeface="+mn-lt"/>
                <a:ea typeface="+mn-ea"/>
                <a:cs typeface="+mn-cs"/>
              </a:rPr>
              <a:t>: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0" y="1676400"/>
          <a:ext cx="4041776" cy="42973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0888"/>
                <a:gridCol w="2020888"/>
              </a:tblGrid>
              <a:tr h="54821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 1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 2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1" marB="45721"/>
                </a:tc>
              </a:tr>
              <a:tr h="3749153">
                <a:tc>
                  <a:txBody>
                    <a:bodyPr/>
                    <a:lstStyle/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if(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TestExprA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if(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TestExprB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 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stmtBT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else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stmtBF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else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stmtAF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if(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TestExprA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if(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TestExprB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stmtBT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else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stmtBF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else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if(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TestExprC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stmtCT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else</a:t>
                      </a:r>
                      <a:endParaRPr kumimoji="0" lang="en-US" sz="24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</a:t>
                      </a:r>
                      <a:r>
                        <a:rPr kumimoji="0" lang="en-US" sz="24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stmtCF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3483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1000" y="6111875"/>
            <a:ext cx="83820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Nested if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Content Placeholder 1"/>
          <p:cNvSpPr>
            <a:spLocks noGrp="1"/>
          </p:cNvSpPr>
          <p:nvPr>
            <p:ph sz="quarter" idx="2"/>
          </p:nvPr>
        </p:nvSpPr>
        <p:spPr>
          <a:xfrm>
            <a:off x="152400" y="1520825"/>
            <a:ext cx="4343400" cy="4575175"/>
          </a:xfrm>
        </p:spPr>
        <p:txBody>
          <a:bodyPr vert="horz" wrap="square" lIns="182880" tIns="91440" rIns="91440" bIns="45720" anchor="t" anchorCtr="0"/>
          <a:p>
            <a:pPr eaLnBrk="1" hangingPunct="1">
              <a:buSzPct val="80000"/>
              <a:buFont typeface="Wingdings" panose="05000000000000000000" pitchFamily="2" charset="2"/>
              <a:buChar char="§"/>
            </a:pPr>
            <a:r>
              <a:rPr lang="en-GB" altLang="en-US" sz="2000" kern="1200" dirty="0">
                <a:latin typeface="Calibri" panose="020F0502020204030204" pitchFamily="34" charset="0"/>
                <a:ea typeface="+mn-ea"/>
                <a:cs typeface="+mn-cs"/>
              </a:rPr>
              <a:t>This classic problem occurs when there is no matching else for each if. To avoid this problem, the simple C rule is that always pair an else to the most recent unpaired if in the current block. Consider the illustration shown here.</a:t>
            </a:r>
            <a:endParaRPr lang="en-GB" altLang="en-US" sz="20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Char char="§"/>
            </a:pPr>
            <a:endParaRPr lang="en-GB" altLang="en-US" sz="20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" panose="05000000000000000000" pitchFamily="2" charset="2"/>
              <a:buChar char="§"/>
            </a:pPr>
            <a:r>
              <a:rPr lang="en-GB" altLang="en-US" sz="2000" kern="1200" dirty="0">
                <a:latin typeface="Calibri" panose="020F0502020204030204" pitchFamily="34" charset="0"/>
                <a:ea typeface="+mn-ea"/>
                <a:cs typeface="+mn-cs"/>
              </a:rPr>
              <a:t>The else is automatically paired with the closest if. But, it may be needed to associate an else with the outer if also</a:t>
            </a: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. 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36550" y="6492875"/>
            <a:ext cx="8488363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>
          <a:xfrm>
            <a:off x="5105400" y="1855788"/>
            <a:ext cx="3786188" cy="3478212"/>
            <a:chOff x="528" y="1968"/>
            <a:chExt cx="1676" cy="1404"/>
          </a:xfrm>
        </p:grpSpPr>
        <p:sp>
          <p:nvSpPr>
            <p:cNvPr id="2052" name="AutoShape 4"/>
            <p:cNvSpPr>
              <a:spLocks noChangeAspect="1" noChangeArrowheads="1" noTextEdit="1"/>
            </p:cNvSpPr>
            <p:nvPr/>
          </p:nvSpPr>
          <p:spPr bwMode="auto">
            <a:xfrm>
              <a:off x="528" y="1968"/>
              <a:ext cx="1632" cy="1392"/>
            </a:xfrm>
            <a:prstGeom prst="rect">
              <a:avLst/>
            </a:prstGeom>
            <a:noFill/>
            <a:ln w="127000" cap="rnd" cmpd="sng" algn="ctr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95250" dir="10499986" sx="97000" sy="23000" kx="900024" algn="br" rotWithShape="0">
                <a:srgbClr val="000000">
                  <a:alpha val="20000"/>
                </a:srgbClr>
              </a:outerShdw>
            </a:effec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62" y="1968"/>
              <a:ext cx="1642" cy="14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  <p:sp>
        <p:nvSpPr>
          <p:cNvPr id="9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Dangling else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Content Placeholder 9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40188" cy="3687763"/>
          </a:xfrm>
        </p:spPr>
        <p:txBody>
          <a:bodyPr vert="horz" wrap="square" lIns="182880" tIns="91440" rIns="91440" bIns="45720" anchor="t" anchorCtr="0"/>
          <a:p>
            <a:pPr eaLnBrk="1" hangingPunct="1">
              <a:buSzPct val="80000"/>
            </a:pPr>
            <a:r>
              <a:rPr lang="en-GB" altLang="en-US" sz="3200" kern="1200" dirty="0">
                <a:solidFill>
                  <a:srgbClr val="3399FF"/>
                </a:solidFill>
                <a:latin typeface="Calibri" panose="020F0502020204030204" pitchFamily="34" charset="0"/>
                <a:ea typeface="+mn-ea"/>
                <a:cs typeface="+mn-cs"/>
              </a:rPr>
              <a:t>Use of null else</a:t>
            </a:r>
            <a:endParaRPr lang="en-GB" altLang="en-US" sz="3200" kern="1200" dirty="0">
              <a:solidFill>
                <a:srgbClr val="3399FF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</a:pPr>
            <a:endParaRPr lang="en-GB" altLang="en-US" sz="3200" kern="1200" dirty="0">
              <a:solidFill>
                <a:srgbClr val="3399FF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</a:pPr>
            <a:r>
              <a:rPr lang="en-GB" altLang="en-US" sz="3200" kern="1200" dirty="0">
                <a:solidFill>
                  <a:srgbClr val="3399FF"/>
                </a:solidFill>
                <a:latin typeface="Calibri" panose="020F0502020204030204" pitchFamily="34" charset="0"/>
                <a:ea typeface="+mn-ea"/>
                <a:cs typeface="+mn-cs"/>
              </a:rPr>
              <a:t>Use of braces to enclose the true action of the second if</a:t>
            </a:r>
            <a:endParaRPr lang="en-GB" altLang="en-US" sz="3200" kern="1200" dirty="0">
              <a:solidFill>
                <a:srgbClr val="3399FF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</p:nvPr>
        </p:nvGraphicFramePr>
        <p:xfrm>
          <a:off x="4645025" y="1828800"/>
          <a:ext cx="4041776" cy="444976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20888"/>
                <a:gridCol w="2020888"/>
              </a:tblGrid>
              <a:tr h="944806">
                <a:tc>
                  <a:txBody>
                    <a:bodyPr/>
                    <a:lstStyle/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null else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braces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1" marB="45711"/>
                </a:tc>
              </a:tr>
              <a:tr h="3504957">
                <a:tc>
                  <a:txBody>
                    <a:bodyPr/>
                    <a:lstStyle/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if(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TestExprA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if(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TestExprB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stmtBT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else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;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else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stmtAF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if(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TestExprA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if(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TestExprB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stmtBT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else</a:t>
                      </a:r>
                      <a:endParaRPr kumimoji="0" lang="en-US" sz="2800" kern="1200" baseline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  <a:r>
                        <a:rPr kumimoji="0" lang="en-US" sz="2800" kern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stmtAF</a:t>
                      </a:r>
                      <a:r>
                        <a:rPr kumimoji="0" lang="en-US" sz="28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3687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2588" y="6492875"/>
            <a:ext cx="85344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Solution to Dangling Else Problem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 Placeholder 2"/>
          <p:cNvSpPr>
            <a:spLocks noGrp="1"/>
          </p:cNvSpPr>
          <p:nvPr>
            <p:ph type="body" idx="1"/>
          </p:nvPr>
        </p:nvSpPr>
        <p:spPr>
          <a:xfrm>
            <a:off x="606425" y="579438"/>
            <a:ext cx="7851775" cy="792162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Find out an entered alphabet is vowel or consonant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37890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22413"/>
            <a:ext cx="7599363" cy="4881562"/>
          </a:xfrm>
        </p:spPr>
        <p:txBody>
          <a:bodyPr lIns="182880" tIns="91440" anchor="t" anchorCtr="0"/>
          <a:p>
            <a:pPr marL="0" indent="0">
              <a:buSzPct val="80000"/>
              <a:buFont typeface="Wingdings 2" panose="05020102010507070707" pitchFamily="18" charset="2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If entered character is alphabet (small or capital range of alphabets)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457200" lvl="1" indent="0">
              <a:buSzPct val="100000"/>
              <a:buFont typeface="Verdana" panose="020B060403050404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If ch is vowel (a, e, i, o, u both in capital or small)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457200" lvl="1" indent="0">
              <a:buSzPct val="100000"/>
              <a:buFont typeface="Verdana" panose="020B060403050404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	print vowel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457200" lvl="1" indent="0">
              <a:buSzPct val="100000"/>
              <a:buFont typeface="Verdana" panose="020B060403050404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else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457200" lvl="1" indent="0">
              <a:buSzPct val="100000"/>
              <a:buFont typeface="Verdana" panose="020B060403050404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	print conso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457200" lvl="1" indent="0">
              <a:buSzPct val="100000"/>
              <a:buFont typeface="Verdana" panose="020B0604030504040204" pitchFamily="34" charset="0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0" indent="0">
              <a:buSzPct val="80000"/>
              <a:buFont typeface="Wingdings 2" panose="05020102010507070707" pitchFamily="18" charset="2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else 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0" indent="0">
              <a:buSzPct val="80000"/>
              <a:buFont typeface="Wingdings 2" panose="05020102010507070707" pitchFamily="18" charset="2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enter valid alphabets</a:t>
            </a:r>
            <a:endParaRPr lang="en-US" altLang="zh-CN" kern="1200">
              <a:latin typeface="+mn-lt"/>
              <a:ea typeface="+mn-ea"/>
              <a:cs typeface="+mn-cs"/>
            </a:endParaRPr>
          </a:p>
          <a:p>
            <a:pPr marL="0" indent="0">
              <a:buSzPct val="80000"/>
              <a:buFont typeface="Wingdings 2" panose="05020102010507070707" pitchFamily="18" charset="2"/>
              <a:buNone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/>
          <p:cNvPicPr>
            <a:picLocks noChangeAspect="1"/>
          </p:cNvPicPr>
          <p:nvPr/>
        </p:nvPicPr>
        <p:blipFill>
          <a:blip r:embed="rId1"/>
          <a:srcRect l="8784" t="16667" r="23865" b="18750"/>
          <a:stretch>
            <a:fillRect/>
          </a:stretch>
        </p:blipFill>
        <p:spPr>
          <a:xfrm>
            <a:off x="163513" y="304800"/>
            <a:ext cx="8904287" cy="624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1"/>
          <a:srcRect l="27525" t="9375" r="26793" b="6250"/>
          <a:stretch>
            <a:fillRect/>
          </a:stretch>
        </p:blipFill>
        <p:spPr>
          <a:xfrm>
            <a:off x="1752600" y="152400"/>
            <a:ext cx="5943600" cy="617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Placeholder 3"/>
          <p:cNvSpPr>
            <a:spLocks noGrp="1"/>
          </p:cNvSpPr>
          <p:nvPr>
            <p:ph type="body" idx="1"/>
          </p:nvPr>
        </p:nvSpPr>
        <p:spPr>
          <a:xfrm>
            <a:off x="4662488" y="5867400"/>
            <a:ext cx="4041775" cy="381000"/>
          </a:xfrm>
        </p:spPr>
        <p:txBody>
          <a:bodyPr vert="horz" wrap="square" lIns="146304" tIns="91440" rIns="91440" bIns="45720" anchor="ctr" anchorCtr="0"/>
          <a:p>
            <a:pPr algn="ctr" eaLnBrk="1" hangingPunct="1">
              <a:buSzPct val="80000"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An Example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8915" name="Content Placeholder 4"/>
          <p:cNvSpPr>
            <a:spLocks noGrp="1"/>
          </p:cNvSpPr>
          <p:nvPr>
            <p:ph sz="quarter" idx="2"/>
          </p:nvPr>
        </p:nvSpPr>
        <p:spPr>
          <a:xfrm>
            <a:off x="617538" y="1600200"/>
            <a:ext cx="3886200" cy="4724400"/>
          </a:xfrm>
          <a:blipFill dpi="0" rotWithShape="1">
            <a:blip r:embed="rId1" cstate="print"/>
            <a:srcRect/>
            <a:tile tx="0" ty="0" sx="100000" sy="100000" flip="none" algn="tl"/>
          </a:blipFill>
        </p:spPr>
        <p:txBody>
          <a:bodyPr vert="horz" wrap="square" lIns="182880" tIns="91440" rIns="91440" bIns="45720" numCol="1" anchor="t" anchorCtr="0" compatLnSpc="1">
            <a:normAutofit lnSpcReduction="10000"/>
          </a:bodyPr>
          <a:lstStyle/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It has the following simple format: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expr1 ? expr2 : expr3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It executes by first evaluating expr1, which is normally a relational expression, and then evaluates either expr2, if the first result was true, or expr3, if the first result was false.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8916" name="Content Placeholder 5"/>
          <p:cNvSpPr>
            <a:spLocks noGrp="1"/>
          </p:cNvSpPr>
          <p:nvPr>
            <p:ph sz="quarter" idx="4"/>
          </p:nvPr>
        </p:nvSpPr>
        <p:spPr>
          <a:xfrm>
            <a:off x="4649788" y="1600200"/>
            <a:ext cx="4041775" cy="4375150"/>
          </a:xfrm>
          <a:blipFill dpi="0" rotWithShape="1">
            <a:blip r:embed="rId2" cstate="print"/>
            <a:srcRect/>
            <a:tile tx="0" ty="0" sx="100000" sy="100000" flip="none" algn="tl"/>
          </a:blipFill>
        </p:spPr>
        <p:txBody>
          <a:bodyPr vert="horz" wrap="square" lIns="182880" tIns="91440" rIns="91440" bIns="45720" numCol="1" anchor="t" anchorCtr="0" compatLnSpc="1">
            <a:normAutofit lnSpcReduction="20000"/>
          </a:bodyPr>
          <a:lstStyle/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#include 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stdio.h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main()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a,b,c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(“\n ENTER THE TWO NUMBERS:”);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scanf(“%d %d”, &amp;a, &amp;b);</a:t>
            </a: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c=a&gt;b? a : b&gt;a ? b :-1;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if(c==-1)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(“\n BOTH NUMBERS ARE      EQUAL”);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else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printf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(“\n LARGER NUMBER IS 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d”,c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return 0;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09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1440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611188" y="381000"/>
            <a:ext cx="8077200" cy="1050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Conditional Operator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vert="horz" wrap="square" lIns="146304" tIns="91440" rIns="91440" bIns="45720" anchor="ctr" anchorCtr="0"/>
          <a:p>
            <a:pPr>
              <a:buSzPct val="80000"/>
            </a:pPr>
            <a:endParaRPr lang="en-GB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1986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1447800"/>
            <a:ext cx="3930650" cy="3489325"/>
          </a:xfrm>
        </p:spPr>
        <p:txBody>
          <a:bodyPr vert="horz" wrap="square" lIns="182880" tIns="91440" rIns="91440" bIns="45720" anchor="t" anchorCtr="0"/>
          <a:p>
            <a:pPr>
              <a:buSzPct val="80000"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A </a:t>
            </a:r>
            <a:r>
              <a:rPr lang="en-GB" altLang="en-US" b="1" kern="1200" dirty="0">
                <a:latin typeface="+mn-lt"/>
                <a:ea typeface="+mn-ea"/>
                <a:cs typeface="+mn-cs"/>
              </a:rPr>
              <a:t>switch</a:t>
            </a:r>
            <a:r>
              <a:rPr lang="en-GB" altLang="en-US" kern="1200" dirty="0">
                <a:latin typeface="+mn-lt"/>
                <a:ea typeface="+mn-ea"/>
                <a:cs typeface="+mn-cs"/>
              </a:rPr>
              <a:t> statement allows a variable to be tested for equality against a list of values. Each value is called a case, and the variable being switched on is checked for each </a:t>
            </a:r>
            <a:r>
              <a:rPr lang="en-GB" altLang="en-US" b="1" kern="1200" dirty="0">
                <a:latin typeface="+mn-lt"/>
                <a:ea typeface="+mn-ea"/>
                <a:cs typeface="+mn-cs"/>
              </a:rPr>
              <a:t>switch case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610" name="Picture 2" descr="switch statement in C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8200" y="1600200"/>
            <a:ext cx="4019550" cy="498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Switch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Placeholder 3"/>
          <p:cNvSpPr>
            <a:spLocks noGrp="1"/>
          </p:cNvSpPr>
          <p:nvPr>
            <p:ph type="body" idx="1"/>
          </p:nvPr>
        </p:nvSpPr>
        <p:spPr>
          <a:xfrm>
            <a:off x="4344988" y="5715000"/>
            <a:ext cx="4343400" cy="457200"/>
          </a:xfrm>
        </p:spPr>
        <p:txBody>
          <a:bodyPr vert="horz" wrap="square" lIns="146304" tIns="91440" rIns="91440" bIns="45720" anchor="ctr" anchorCtr="0"/>
          <a:p>
            <a:pPr algn="ctr" eaLnBrk="1" hangingPunct="1">
              <a:buSzPct val="80000"/>
            </a:pPr>
            <a:r>
              <a:rPr lang="en-GB" altLang="en-US" sz="2800" kern="1200" dirty="0">
                <a:latin typeface="Calibri" panose="020F0502020204030204" pitchFamily="34" charset="0"/>
                <a:ea typeface="+mn-ea"/>
                <a:cs typeface="+mn-cs"/>
              </a:rPr>
              <a:t>The C switch construct</a:t>
            </a:r>
            <a:endParaRPr lang="en-GB" altLang="en-US" sz="2800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73225"/>
            <a:ext cx="3962400" cy="3941763"/>
          </a:xfrm>
          <a:gradFill flip="none" rotWithShape="1">
            <a:gsLst>
              <a:gs pos="0">
                <a:schemeClr val="accent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2">
                  <a:lumMod val="40000"/>
                  <a:lumOff val="60000"/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vert="horz" wrap="square" lIns="182880" tIns="91440" rIns="91440" bIns="45720" numCol="1" anchor="t" anchorCtr="0" compatLnSpc="1">
            <a:no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constant1: stmtList1;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constant2: stmtList2;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constant3: stmtList3;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default: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stmtListn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>
          <a:blip r:embed="rId1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-9000" contrast="17000"/>
          </a:blip>
          <a:srcRect/>
          <a:stretch>
            <a:fillRect/>
          </a:stretch>
        </p:blipFill>
        <p:spPr>
          <a:xfrm>
            <a:off x="4419600" y="1752600"/>
            <a:ext cx="4191000" cy="3938589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430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78588"/>
            <a:ext cx="84582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Switch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/>
          <p:nvPr/>
        </p:nvPicPr>
        <p:blipFill>
          <a:blip r:embed="rId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00199" y="381000"/>
            <a:ext cx="6019799" cy="6096000"/>
          </a:xfrm>
          <a:prstGeom prst="roundRect">
            <a:avLst>
              <a:gd name="adj" fmla="val 6081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403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28600" y="6492875"/>
            <a:ext cx="8348663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Learning objectives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28775"/>
            <a:ext cx="8183562" cy="4187825"/>
          </a:xfrm>
        </p:spPr>
        <p:txBody>
          <a:bodyPr vert="horz" wrap="square" lIns="182880" tIns="91440" rIns="91440" bIns="45720" anchor="t" anchorCtr="0"/>
          <a:p>
            <a:pPr marL="452755" indent="-342900"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Cambria" panose="02040503050406030204" pitchFamily="18" charset="0"/>
              </a:rPr>
              <a:t>Understanding meaning of a statement and statement block</a:t>
            </a: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Cambria" panose="02040503050406030204" pitchFamily="18" charset="0"/>
              </a:rPr>
              <a:t>Learn about decision type control constructs in C and the way these are used</a:t>
            </a: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Cambria" panose="02040503050406030204" pitchFamily="18" charset="0"/>
              </a:rPr>
              <a:t>Learn about looping type control constructs in C and the technique of putting them to use</a:t>
            </a: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Cambria" panose="02040503050406030204" pitchFamily="18" charset="0"/>
              </a:rPr>
              <a:t>Learn the use of special control constructs such as goto, break, continue, and return</a:t>
            </a: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endParaRPr lang="en-GB" altLang="en-US" sz="2000" dirty="0">
              <a:latin typeface="Cambria" panose="02040503050406030204" pitchFamily="18" charset="0"/>
            </a:endParaRPr>
          </a:p>
          <a:p>
            <a:pPr marL="452755" indent="-342900" eaLnBrk="1" hangingPunct="1"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Cambria" panose="02040503050406030204" pitchFamily="18" charset="0"/>
              </a:rPr>
              <a:t>Learn about nested loops and their utility</a:t>
            </a:r>
            <a:endParaRPr lang="en-GB" altLang="en-US" sz="2000" dirty="0">
              <a:latin typeface="Cambria" panose="02040503050406030204" pitchFamily="18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charRg st="58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136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7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charRg st="227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4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charRg st="314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Footer Placeholder 1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58" name="Rectangle 2"/>
          <p:cNvSpPr/>
          <p:nvPr/>
        </p:nvSpPr>
        <p:spPr>
          <a:xfrm>
            <a:off x="609600" y="152400"/>
            <a:ext cx="6248400" cy="729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#include &lt;stdio.h&gt;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int main ()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{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char grade = 'B';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switch(grade)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 {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case 'A' :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printf("Excellent!\n" );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break;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case 'B' :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	break;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case 'C' :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printf("Well done\n" );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break;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case 'D' :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printf("You passed\n" );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break;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case 'F' :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printf("Better try again\n" );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break;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1" indent="0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 default : printf("Invalid grade\n" );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 }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 printf("Your grade is %c\n", grade ); 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return 0;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 }</a:t>
            </a:r>
            <a:endParaRPr lang="en-GB" altLang="en-US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witch Vs. Nested if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182880" tIns="91440" rIns="91440" bIns="45720" numCol="1" anchor="t" anchorCtr="0" compatLnSpc="1">
            <a:normAutofit fontScale="92500" lnSpcReduction="1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switch differs from the else-if in that switch can test only for equality, whereas the if conditional expression can be of a test expression involving any type of relational operators and/or logical operators.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switch statement is usually more efficient than nested ifs.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switch statement can always be replaced with a series of else-if statements.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57400"/>
            <a:ext cx="4040188" cy="3687763"/>
          </a:xfrm>
          <a:blipFill dpi="0" rotWithShape="1">
            <a:blip r:embed="rId1" cstate="print"/>
            <a:srcRect/>
            <a:tile tx="0" ty="0" sx="100000" sy="100000" flip="none" algn="tl"/>
          </a:blipFill>
        </p:spPr>
        <p:txBody>
          <a:bodyPr vert="horz" wrap="square" lIns="182880" tIns="91440" rIns="91440" bIns="45720" numCol="1" anchor="t" anchorCtr="0" compatLnSpc="1">
            <a:normAutofit lnSpcReduction="10000"/>
          </a:bodyPr>
          <a:lstStyle/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loop allows one to execute a statement or block of statements repeatedly. There are mainly two types of iterations or loops –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unbounded iteration or unbounded loop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and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bounded iteration or bounded loop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kumimoji="0" lang="en-US" sz="2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65430" marR="0" lvl="0" indent="-26543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 loop can either be a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pre-test loop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or be a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post-test loop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as illustrated in the diagram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5024" y="2721343"/>
            <a:ext cx="4041775" cy="2359879"/>
          </a:xfrm>
          <a:effectLst>
            <a:glow rad="101600">
              <a:schemeClr val="accent1">
                <a:satMod val="175000"/>
                <a:alpha val="40000"/>
              </a:schemeClr>
            </a:glow>
            <a:softEdge rad="112500"/>
          </a:effectLst>
        </p:spPr>
      </p:pic>
      <p:sp>
        <p:nvSpPr>
          <p:cNvPr id="4710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" y="6492875"/>
            <a:ext cx="85344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Iteration &amp; Repetitive Execution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ext Placeholder 3"/>
          <p:cNvSpPr>
            <a:spLocks noGrp="1"/>
          </p:cNvSpPr>
          <p:nvPr>
            <p:ph type="body" idx="1"/>
          </p:nvPr>
        </p:nvSpPr>
        <p:spPr>
          <a:xfrm>
            <a:off x="500063" y="1371600"/>
            <a:ext cx="6357937" cy="792163"/>
          </a:xfrm>
        </p:spPr>
        <p:txBody>
          <a:bodyPr vert="horz" wrap="square" lIns="146304" tIns="91440" rIns="91440" bIns="45720" anchor="ctr" anchorCtr="0"/>
          <a:p>
            <a:pPr eaLnBrk="1" hangingPunct="1">
              <a:buSzPct val="80000"/>
            </a:pPr>
            <a:r>
              <a:rPr lang="en-GB" altLang="en-US" sz="2000" kern="1200" dirty="0">
                <a:latin typeface="Calibri" panose="020F0502020204030204" pitchFamily="34" charset="0"/>
                <a:ea typeface="+mn-ea"/>
                <a:cs typeface="+mn-cs"/>
              </a:rPr>
              <a:t>Expanded Syntax of “while” and its Flowchart Representation</a:t>
            </a:r>
            <a:endParaRPr lang="en-GB" altLang="en-US" sz="2000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8130" name="Content Placeholder 4"/>
          <p:cNvSpPr>
            <a:spLocks noGrp="1"/>
          </p:cNvSpPr>
          <p:nvPr>
            <p:ph sz="quarter" idx="2"/>
          </p:nvPr>
        </p:nvSpPr>
        <p:spPr>
          <a:xfrm>
            <a:off x="374650" y="2286000"/>
            <a:ext cx="4040188" cy="1527175"/>
          </a:xfrm>
          <a:solidFill>
            <a:schemeClr val="bg1"/>
          </a:solidFill>
        </p:spPr>
        <p:txBody>
          <a:bodyPr vert="horz" wrap="square" lIns="182880" tIns="91440" rIns="91440" bIns="45720" anchor="t" anchorCtr="0"/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b="1" kern="1200" dirty="0">
                <a:solidFill>
                  <a:srgbClr val="3399FF"/>
                </a:solidFill>
                <a:latin typeface="Calibri" panose="020F0502020204030204" pitchFamily="34" charset="0"/>
                <a:ea typeface="+mn-ea"/>
                <a:cs typeface="+mn-cs"/>
              </a:rPr>
              <a:t>     while statement is a pretest loop. The basic syntax of the while statement is shown below:</a:t>
            </a:r>
            <a:endParaRPr lang="en-GB" altLang="en-US" sz="2200" b="1" kern="1200" dirty="0">
              <a:solidFill>
                <a:srgbClr val="3399FF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2845177"/>
            <a:ext cx="3930650" cy="3108985"/>
          </a:xfrm>
          <a:ln w="88900" cap="sq" cmpd="thickThin">
            <a:solidFill>
              <a:srgbClr val="000000"/>
            </a:solidFill>
          </a:ln>
          <a:effectLst>
            <a:innerShdw blurRad="76200">
              <a:srgbClr val="000000"/>
            </a:innerShdw>
          </a:effectLst>
        </p:spPr>
      </p:pic>
      <p:sp>
        <p:nvSpPr>
          <p:cNvPr id="48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1000" y="6492875"/>
            <a:ext cx="84582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3962400"/>
            <a:ext cx="4037032" cy="1981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9" name="Title 1"/>
          <p:cNvSpPr txBox="1"/>
          <p:nvPr/>
        </p:nvSpPr>
        <p:spPr>
          <a:xfrm>
            <a:off x="611188" y="304800"/>
            <a:ext cx="8077200" cy="1050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“While” Construct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 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40188" cy="4727575"/>
          </a:xfrm>
          <a:gradFill rotWithShape="1">
            <a:gsLst>
              <a:gs pos="0">
                <a:srgbClr val="8080FF">
                  <a:alpha val="100000"/>
                </a:srgbClr>
              </a:gs>
              <a:gs pos="50000">
                <a:srgbClr val="B3B3FF">
                  <a:alpha val="100000"/>
                </a:srgbClr>
              </a:gs>
              <a:gs pos="100000">
                <a:srgbClr val="DADAFF">
                  <a:alpha val="100000"/>
                </a:srgbClr>
              </a:gs>
            </a:gsLst>
            <a:lin ang="2700000" scaled="1"/>
            <a:tileRect/>
          </a:gradFill>
        </p:spPr>
        <p:txBody>
          <a:bodyPr vert="horz" wrap="square" lIns="182880" tIns="91440" rIns="91440" bIns="45720" anchor="t" anchorCtr="0"/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#include &lt;stdio.h&gt;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int main()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{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int c;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c=5; // Initialization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while(c&gt;0)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  { // Test Expression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     printf(“ \n %d”,c);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     c=c-1; // Updating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  }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return 0;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}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263" y="1600200"/>
            <a:ext cx="4041775" cy="4651375"/>
          </a:xfrm>
          <a:gradFill rotWithShape="1">
            <a:gsLst>
              <a:gs pos="0">
                <a:srgbClr val="B196D2">
                  <a:alpha val="100000"/>
                </a:srgbClr>
              </a:gs>
              <a:gs pos="50000">
                <a:srgbClr val="CFC0E2">
                  <a:alpha val="100000"/>
                </a:srgbClr>
              </a:gs>
              <a:gs pos="100000">
                <a:srgbClr val="E7E1F0">
                  <a:alpha val="100000"/>
                </a:srgbClr>
              </a:gs>
            </a:gsLst>
            <a:lin ang="8100000" scaled="1"/>
            <a:tileRect/>
          </a:gradFill>
        </p:spPr>
        <p:txBody>
          <a:bodyPr vert="horz" wrap="square" lIns="182880" tIns="91440" rIns="91440" bIns="45720" anchor="t" anchorCtr="0"/>
          <a:p>
            <a:pPr eaLnBrk="1" hangingPunct="1">
              <a:spcBef>
                <a:spcPct val="0"/>
              </a:spcBef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This loop contains all the parts of a while loop. When executed in a program, this loop will output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0000"/>
              <a:buFont typeface="Wingdings 3" panose="05040102010807070707" pitchFamily="18" charset="2"/>
              <a:buNone/>
            </a:pP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5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4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3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2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  <a:buSzPct val="80000"/>
              <a:buFont typeface="Wingdings 3" panose="05040102010807070707" pitchFamily="18" charset="2"/>
              <a:buNone/>
            </a:pPr>
            <a:r>
              <a:rPr lang="en-GB" altLang="en-US" sz="2200" kern="1200" dirty="0">
                <a:latin typeface="Calibri" panose="020F0502020204030204" pitchFamily="34" charset="0"/>
                <a:ea typeface="+mn-ea"/>
                <a:cs typeface="+mn-cs"/>
              </a:rPr>
              <a:t>     1</a:t>
            </a:r>
            <a:endParaRPr lang="en-GB" altLang="en-US" sz="2200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9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2588" y="6492875"/>
            <a:ext cx="85344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01663" y="382588"/>
            <a:ext cx="8077200" cy="1050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 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charRg st="10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charRg st="105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charRg st="11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charRg st="11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charRg st="11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charRg st="11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2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charRg st="12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charRg st="12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charRg st="13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charRg st="13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685800"/>
            <a:ext cx="6249987" cy="4251325"/>
          </a:xfrm>
        </p:spPr>
        <p:txBody>
          <a:bodyPr vert="horz" wrap="square" lIns="182880" tIns="91440" rIns="91440" bIns="45720" anchor="t" anchorCtr="0"/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include&lt;stdio.h&gt;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int main()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{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 lvl="1">
              <a:buSzPct val="100000"/>
              <a:buFont typeface="Verdana" panose="020B0604030504040204" pitchFamily="34" charset="0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int i=1;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1">
              <a:buSzPct val="100000"/>
              <a:buFont typeface="Verdana" panose="020B0604030504040204" pitchFamily="34" charset="0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while(i&lt;=10)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2">
              <a:buClr>
                <a:srgbClr val="2488FF"/>
              </a:buClr>
              <a:buSzPct val="100000"/>
              <a:buFont typeface="Wingdings 2" panose="05020102010507070707" pitchFamily="18" charset="2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{ printf("2 * %d = %d\n",i,2*i);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2">
              <a:buClr>
                <a:srgbClr val="2488FF"/>
              </a:buClr>
              <a:buSzPct val="100000"/>
              <a:buFont typeface="Wingdings 2" panose="05020102010507070707" pitchFamily="18" charset="2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 i++;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2">
              <a:buClr>
                <a:srgbClr val="2488FF"/>
              </a:buClr>
              <a:buSzPct val="100000"/>
              <a:buFont typeface="Wingdings 2" panose="05020102010507070707" pitchFamily="18" charset="2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}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1">
              <a:buSzPct val="100000"/>
              <a:buFont typeface="Verdana" panose="020B0604030504040204" pitchFamily="34" charset="0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return 0;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}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b="1" kern="1200" dirty="0">
                <a:latin typeface="+mn-lt"/>
                <a:ea typeface="+mn-ea"/>
                <a:cs typeface="+mn-cs"/>
              </a:rPr>
              <a:t>	C program to print the multiplication table of 2 from 1 to 10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p>
            <a:r>
              <a:rPr lang="en-GB" altLang="en-US" dirty="0">
                <a:latin typeface="Arial" panose="020B0604020202020204" pitchFamily="34" charset="0"/>
                <a:sym typeface="+mn-ea"/>
              </a:rPr>
              <a:t> /* calculate reverse number */</a:t>
            </a:r>
            <a:endParaRPr lang="en-GB" altLang="en-US" dirty="0">
              <a:latin typeface="Arial" panose="020B0604020202020204" pitchFamily="34" charset="0"/>
            </a:endParaRPr>
          </a:p>
          <a:p>
            <a:r>
              <a:rPr lang="en-GB" altLang="en-US" dirty="0">
                <a:latin typeface="Arial" panose="020B0604020202020204" pitchFamily="34" charset="0"/>
                <a:sym typeface="+mn-ea"/>
              </a:rPr>
              <a:t>   rev=0;</a:t>
            </a:r>
            <a:endParaRPr lang="en-GB" altLang="en-US" dirty="0">
              <a:latin typeface="Arial" panose="020B0604020202020204" pitchFamily="34" charset="0"/>
            </a:endParaRPr>
          </a:p>
          <a:p>
            <a:r>
              <a:rPr lang="en-GB" altLang="en-US" dirty="0">
                <a:latin typeface="Arial" panose="020B0604020202020204" pitchFamily="34" charset="0"/>
                <a:sym typeface="+mn-ea"/>
              </a:rPr>
              <a:t>  </a:t>
            </a:r>
            <a:r>
              <a:rPr lang="en-GB" altLang="en-US" dirty="0">
                <a:solidFill>
                  <a:srgbClr val="002060"/>
                </a:solidFill>
                <a:latin typeface="Arial" panose="020B0604020202020204" pitchFamily="34" charset="0"/>
                <a:sym typeface="+mn-ea"/>
              </a:rPr>
              <a:t> while (n!=0)</a:t>
            </a:r>
            <a:endParaRPr lang="en-GB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dirty="0">
                <a:solidFill>
                  <a:srgbClr val="002060"/>
                </a:solidFill>
                <a:latin typeface="Arial" panose="020B0604020202020204" pitchFamily="34" charset="0"/>
                <a:sym typeface="+mn-ea"/>
              </a:rPr>
              <a:t>   {</a:t>
            </a:r>
            <a:endParaRPr lang="en-GB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dirty="0">
                <a:solidFill>
                  <a:srgbClr val="002060"/>
                </a:solidFill>
                <a:latin typeface="Arial" panose="020B0604020202020204" pitchFamily="34" charset="0"/>
                <a:sym typeface="+mn-ea"/>
              </a:rPr>
              <a:t>      d= n%10;</a:t>
            </a:r>
            <a:endParaRPr lang="en-GB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dirty="0">
                <a:solidFill>
                  <a:srgbClr val="002060"/>
                </a:solidFill>
                <a:latin typeface="Arial" panose="020B0604020202020204" pitchFamily="34" charset="0"/>
                <a:sym typeface="+mn-ea"/>
              </a:rPr>
              <a:t>      rev=rev*10+d;</a:t>
            </a:r>
            <a:endParaRPr lang="en-GB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dirty="0">
                <a:solidFill>
                  <a:srgbClr val="002060"/>
                </a:solidFill>
                <a:latin typeface="Arial" panose="020B0604020202020204" pitchFamily="34" charset="0"/>
                <a:sym typeface="+mn-ea"/>
              </a:rPr>
              <a:t>      n/=10;</a:t>
            </a:r>
            <a:endParaRPr lang="en-GB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dirty="0">
                <a:solidFill>
                  <a:srgbClr val="002060"/>
                </a:solidFill>
                <a:latin typeface="Arial" panose="020B0604020202020204" pitchFamily="34" charset="0"/>
                <a:sym typeface="+mn-ea"/>
              </a:rPr>
              <a:t>   }</a:t>
            </a:r>
            <a:endParaRPr lang="en-GB" alt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76200" y="0"/>
            <a:ext cx="4495800" cy="662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3" name="TextBox 7"/>
          <p:cNvSpPr txBox="1"/>
          <p:nvPr/>
        </p:nvSpPr>
        <p:spPr>
          <a:xfrm>
            <a:off x="914400" y="685800"/>
            <a:ext cx="72390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0"/>
            <a:ext cx="4495800" cy="662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5" name="TextBox 10"/>
          <p:cNvSpPr txBox="1"/>
          <p:nvPr/>
        </p:nvSpPr>
        <p:spPr>
          <a:xfrm>
            <a:off x="228600" y="0"/>
            <a:ext cx="4191000" cy="7140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en-US" sz="2000" dirty="0">
                <a:latin typeface="Arial" panose="020B0604020202020204" pitchFamily="34" charset="0"/>
              </a:rPr>
              <a:t>/* read any integer number print each digit into word  */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/* use of switch statement */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#include&lt;stdio.h&gt;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#include&lt;conio.h&gt;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void main()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{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long int n,rev,n1;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int d;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clrscr();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printf("Enter any integer number ? ");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scanf("%ld",&amp;n);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n1=n;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/* calculate reverse number */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rev=0;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</a:t>
            </a:r>
            <a:r>
              <a:rPr lang="en-GB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 while (n!=0)</a:t>
            </a:r>
            <a:endParaRPr lang="en-GB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   {</a:t>
            </a:r>
            <a:endParaRPr lang="en-GB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      d= n%10;</a:t>
            </a:r>
            <a:endParaRPr lang="en-GB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      rev=rev*10+d;</a:t>
            </a:r>
            <a:endParaRPr lang="en-GB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      n/=10;</a:t>
            </a:r>
            <a:endParaRPr lang="en-GB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   }</a:t>
            </a:r>
            <a:endParaRPr lang="en-GB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51206" name="TextBox 11"/>
          <p:cNvSpPr txBox="1"/>
          <p:nvPr/>
        </p:nvSpPr>
        <p:spPr>
          <a:xfrm>
            <a:off x="4800600" y="-76200"/>
            <a:ext cx="4876800" cy="7140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en-US" sz="2000" dirty="0">
                <a:latin typeface="Arial" panose="020B0604020202020204" pitchFamily="34" charset="0"/>
              </a:rPr>
              <a:t>printf("your number is (in figure) =%d\n",n1);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latin typeface="Arial" panose="020B0604020202020204" pitchFamily="34" charset="0"/>
              </a:rPr>
              <a:t>   printf("your number is (in Word)   = ");</a:t>
            </a:r>
            <a:endParaRPr lang="en-GB" altLang="en-US" sz="2000" dirty="0"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while(rev!=0)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{  d=rev%10;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switch(d)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{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case 0: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printf("Zero ");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break;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 case 1: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printf("One ");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break;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case 2: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printf("Two ");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break;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case 9: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printf("Nine ");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break;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 }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  rev=rev/10;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   }</a:t>
            </a:r>
            <a:endParaRPr lang="en-GB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Testing for floating-point ‘equality’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 vert="horz" wrap="square" lIns="182880" tIns="91440" rIns="91440" bIns="45720" numCol="1" anchor="t" anchorCtr="0" compatLnSpc="1">
            <a:normAutofit fontScale="92500" lnSpcReduction="1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float x;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 = 0.0;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while(x != 1.1)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x = x + 0.1;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printf(“1.1 minus %f equals %.20g\n”, x, 1.1 -x);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above loop never terminates on many computers, because 0.1 cannot be accurately represented using binary numbers.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Never test floating point numbers for exact equality, especially in loops.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correct way to make the test is to see if the two numbers are ‘approximately equal’.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96050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charRg st="227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“for” Construct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53250" name="Content Placeholder 1"/>
          <p:cNvSpPr>
            <a:spLocks noGrp="1"/>
          </p:cNvSpPr>
          <p:nvPr>
            <p:ph idx="1"/>
          </p:nvPr>
        </p:nvSpPr>
        <p:spPr>
          <a:xfrm>
            <a:off x="611188" y="1628775"/>
            <a:ext cx="8183562" cy="4187825"/>
          </a:xfrm>
        </p:spPr>
        <p:txBody>
          <a:bodyPr vert="horz" wrap="square" lIns="182880" tIns="91440" rIns="91440" bIns="45720" anchor="t" anchorCtr="0"/>
          <a:p>
            <a:pPr eaLnBrk="1" hangingPunct="1"/>
            <a:r>
              <a:rPr lang="en-GB" altLang="en-US" dirty="0"/>
              <a:t>The general form of the for statement is as follows:</a:t>
            </a:r>
            <a:endParaRPr lang="en-GB" altLang="en-US" dirty="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for(initialization; TestExpr; updating)</a:t>
            </a:r>
            <a:endParaRPr lang="en-GB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   stmT;</a:t>
            </a:r>
            <a:endParaRPr lang="en-GB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dirty="0">
                <a:latin typeface="Calibri" panose="020F0502020204030204" pitchFamily="34" charset="0"/>
              </a:rPr>
              <a:t>for construct </a:t>
            </a:r>
            <a:endParaRPr lang="en-GB" altLang="en-US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GB" altLang="en-US" dirty="0">
                <a:latin typeface="Calibri" panose="020F0502020204030204" pitchFamily="34" charset="0"/>
              </a:rPr>
              <a:t>flow chart</a:t>
            </a:r>
            <a:endParaRPr lang="en-GB" altLang="en-US" dirty="0">
              <a:latin typeface="Calibri" panose="020F0502020204030204" pitchFamily="34" charset="0"/>
            </a:endParaRPr>
          </a:p>
          <a:p>
            <a:pPr eaLnBrk="1" hangingPunct="1">
              <a:buFont typeface="Wingdings 3" panose="05040102010807070707" pitchFamily="18" charset="2"/>
              <a:buNone/>
            </a:pPr>
            <a:endParaRPr lang="en-GB" altLang="en-US" dirty="0"/>
          </a:p>
        </p:txBody>
      </p:sp>
      <p:sp>
        <p:nvSpPr>
          <p:cNvPr id="5325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600" y="6516688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0396" y="3047996"/>
            <a:ext cx="3962400" cy="335280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5" name="Right Arrow 4"/>
          <p:cNvSpPr/>
          <p:nvPr/>
        </p:nvSpPr>
        <p:spPr>
          <a:xfrm>
            <a:off x="1905000" y="46101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7 -0.00555 L 0.20833 -0.0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51403" y="1621311"/>
          <a:ext cx="7636598" cy="453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7412" name="Footer Placeholder 1"/>
          <p:cNvSpPr txBox="1">
            <a:spLocks noGrp="1"/>
          </p:cNvSpPr>
          <p:nvPr>
            <p:ph type="ftr" sz="quarter" idx="3"/>
          </p:nvPr>
        </p:nvSpPr>
        <p:spPr bwMode="auto">
          <a:noFill/>
        </p:spPr>
        <p:txBody>
          <a:bodyPr wrap="square" numCol="1" anchor="b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9925" y="457200"/>
            <a:ext cx="80010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Program Control Statements/Constructs in ‘C’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#include&lt;stdio.h&gt;</a:t>
            </a:r>
            <a:endParaRPr lang="en-US"/>
          </a:p>
          <a:p>
            <a:r>
              <a:rPr lang="en-US"/>
              <a:t>int main()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int i;</a:t>
            </a:r>
            <a:endParaRPr lang="en-US"/>
          </a:p>
          <a:p>
            <a:r>
              <a:rPr lang="en-US"/>
              <a:t>printf("\nThe natural number's are: ");</a:t>
            </a:r>
            <a:endParaRPr lang="en-US"/>
          </a:p>
          <a:p>
            <a:r>
              <a:rPr lang="en-US"/>
              <a:t>for(i=1;i&lt;=10;i++)</a:t>
            </a:r>
            <a:endParaRPr lang="en-US"/>
          </a:p>
          <a:p>
            <a:r>
              <a:rPr lang="en-US"/>
              <a:t>printf("%d ",i);</a:t>
            </a:r>
            <a:endParaRPr lang="en-US"/>
          </a:p>
          <a:p>
            <a:r>
              <a:rPr lang="en-US"/>
              <a:t>return 0;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319088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47800"/>
            <a:ext cx="8407400" cy="4406900"/>
          </a:xfrm>
        </p:spPr>
        <p:txBody>
          <a:bodyPr vert="horz" wrap="square" lIns="182880" tIns="91440" rIns="91440" bIns="45720" numCol="1" anchor="t" anchorCtr="0" compatLnSpc="1">
            <a:normAutofit fontScale="77500" lnSpcReduction="2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n, s=0, r;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(“\n Enter the Number”);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(“%d”, &amp;n);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for(;n&gt;0;n/=10)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{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r=n%10;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s=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s+r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(“\n Sum of digits %d”, s);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0;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5800" y="6505575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TextBox 4"/>
          <p:cNvSpPr txBox="1"/>
          <p:nvPr/>
        </p:nvSpPr>
        <p:spPr>
          <a:xfrm>
            <a:off x="533400" y="5799138"/>
            <a:ext cx="86106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en-US" sz="2400" b="1" dirty="0">
                <a:latin typeface="Arial" panose="020B0604020202020204" pitchFamily="34" charset="0"/>
              </a:rPr>
              <a:t>Program to find the sum of the digits for an entered number</a:t>
            </a:r>
            <a:endParaRPr lang="en-GB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304800"/>
            <a:ext cx="6249987" cy="4251325"/>
          </a:xfrm>
        </p:spPr>
        <p:txBody>
          <a:bodyPr vert="horz" wrap="square" lIns="182880" tIns="91440" rIns="91440" bIns="45720" anchor="t" anchorCtr="0"/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#include &lt;stdio.h&gt;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int main()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{   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	int number, i;   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	printf("Enter a positive integer: ");    scanf("%d",&amp;number);   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	printf("Factors of %d are: ", number);   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	for(i=1; i &lt;= number; ++i)    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 lvl="1">
              <a:buSzPct val="100000"/>
              <a:buFont typeface="Verdana" panose="020B0604030504040204" pitchFamily="34" charset="0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{ if (number%i == 0)      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1">
              <a:buSzPct val="100000"/>
              <a:buFont typeface="Verdana" panose="020B0604030504040204" pitchFamily="34" charset="0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 	{            printf("%d ",i);       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1">
              <a:buSzPct val="100000"/>
              <a:buFont typeface="Verdana" panose="020B0604030504040204" pitchFamily="34" charset="0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	}   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 lvl="1">
              <a:buSzPct val="100000"/>
              <a:buFont typeface="Verdana" panose="020B0604030504040204" pitchFamily="34" charset="0"/>
              <a:buNone/>
            </a:pPr>
            <a:r>
              <a:rPr lang="en-GB" altLang="en-US" sz="2400" kern="1200" dirty="0">
                <a:latin typeface="+mn-lt"/>
                <a:ea typeface="+mn-ea"/>
                <a:cs typeface="+mn-cs"/>
              </a:rPr>
              <a:t>}    </a:t>
            </a:r>
            <a:endParaRPr lang="en-GB" altLang="en-US" sz="2400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return 0;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}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5298" name="TextBox 3"/>
          <p:cNvSpPr txBox="1"/>
          <p:nvPr/>
        </p:nvSpPr>
        <p:spPr>
          <a:xfrm>
            <a:off x="3581400" y="5862638"/>
            <a:ext cx="53340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en-US" sz="2400" b="1" dirty="0">
                <a:latin typeface="Arial" panose="020B0604020202020204" pitchFamily="34" charset="0"/>
              </a:rPr>
              <a:t>Factors of a positive integer</a:t>
            </a:r>
            <a:endParaRPr lang="en-GB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Fibonacci Series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611188" y="1628775"/>
            <a:ext cx="8183562" cy="4187825"/>
          </a:xfrm>
        </p:spPr>
        <p:txBody>
          <a:bodyPr vert="horz" wrap="square" lIns="182880" tIns="91440" rIns="91440" bIns="45720" anchor="t" anchorCtr="0"/>
          <a:p>
            <a:pPr>
              <a:buNone/>
            </a:pPr>
            <a:r>
              <a:rPr lang="en-GB" altLang="en-US" dirty="0"/>
              <a:t>The Fibonacci sequence: 0, 1, 1, 2, 3, 5, 8, 13, 21</a:t>
            </a:r>
            <a:endParaRPr lang="en-GB" altLang="en-US" dirty="0"/>
          </a:p>
          <a:p>
            <a:pPr>
              <a:buNone/>
            </a:pPr>
            <a:endParaRPr lang="en-GB" altLang="en-US" dirty="0"/>
          </a:p>
          <a:p>
            <a:pPr>
              <a:buNone/>
            </a:pPr>
            <a:r>
              <a:rPr lang="en-GB" altLang="en-US" b="1" dirty="0"/>
              <a:t>Program : Print Fibonacci Series up to n number of terms</a:t>
            </a:r>
            <a:endParaRPr lang="en-GB" alt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Content Placeholder 4"/>
          <p:cNvSpPr>
            <a:spLocks noGrp="1"/>
          </p:cNvSpPr>
          <p:nvPr>
            <p:ph sz="quarter" idx="2"/>
          </p:nvPr>
        </p:nvSpPr>
        <p:spPr>
          <a:xfrm>
            <a:off x="152400" y="304800"/>
            <a:ext cx="6831013" cy="4251325"/>
          </a:xfrm>
        </p:spPr>
        <p:txBody>
          <a:bodyPr vert="horz" wrap="square" lIns="182880" tIns="91440" rIns="91440" bIns="45720" anchor="t" anchorCtr="0"/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#include &lt;stdio.h&gt;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int main()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{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int i, n, t1 = 0, t2 = 1, nextTerm;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  printf("Enter the number of terms: ");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US" altLang="en-GB" sz="2200" b="1" kern="1200" dirty="0">
                <a:latin typeface="+mn-lt"/>
                <a:ea typeface="+mn-ea"/>
                <a:cs typeface="+mn-cs"/>
              </a:rPr>
              <a:t>  </a:t>
            </a: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scanf("%d", &amp;n);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printf("Fibonacci Series: ");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for (i = 1; i &lt;= n; ++i)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{    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	printf("%d, ", t1);    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	nextTerm = t1 + t2;    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	t1 = t2;     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		t2 = nextTerm;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 	}   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 return 0;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r>
              <a:rPr lang="en-GB" altLang="en-US" sz="2200" b="1" kern="1200" dirty="0">
                <a:latin typeface="+mn-lt"/>
                <a:ea typeface="+mn-ea"/>
                <a:cs typeface="+mn-cs"/>
              </a:rPr>
              <a:t>}</a:t>
            </a:r>
            <a:endParaRPr lang="en-GB" altLang="en-US" sz="2200" b="1" kern="1200" dirty="0">
              <a:latin typeface="+mn-lt"/>
              <a:ea typeface="+mn-ea"/>
              <a:cs typeface="+mn-cs"/>
            </a:endParaRPr>
          </a:p>
          <a:p>
            <a:pPr>
              <a:buSzPct val="80000"/>
              <a:buFont typeface="Wingdings 2" panose="05020102010507070707" pitchFamily="18" charset="2"/>
              <a:buNone/>
            </a:pPr>
            <a:endParaRPr lang="en-GB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Text Placeholder 4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495800" cy="487363"/>
          </a:xfrm>
        </p:spPr>
        <p:txBody>
          <a:bodyPr vert="horz" wrap="square" lIns="146304" tIns="91440" rIns="91440" bIns="45720" anchor="ctr" anchorCtr="0"/>
          <a:p>
            <a:pPr eaLnBrk="1" hangingPunct="1">
              <a:buSzPct val="80000"/>
            </a:pPr>
            <a:r>
              <a:rPr lang="en-GB" altLang="en-US" sz="2800" kern="1200" dirty="0">
                <a:latin typeface="Calibri" panose="020F0502020204030204" pitchFamily="34" charset="0"/>
                <a:ea typeface="+mn-ea"/>
                <a:cs typeface="+mn-cs"/>
              </a:rPr>
              <a:t>The C do-while loop</a:t>
            </a:r>
            <a:endParaRPr lang="en-GB" altLang="en-US" sz="2800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 bwMode="auto">
          <a:xfrm>
            <a:off x="457200" y="2438400"/>
            <a:ext cx="3931920" cy="3489960"/>
          </a:xfr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182880" tIns="91440" rIns="91440" bIns="45720" numCol="1" anchor="t" anchorCtr="0" compatLnSpc="1">
            <a:norm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form of this loop construct is as follows: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stmT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/* body of statements would be placed here*/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}while(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TestExpr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>
          <a:blip r:embed="rId1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4645025" y="1799457"/>
            <a:ext cx="4041775" cy="40679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isometricOffAxis1Righ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469063"/>
            <a:ext cx="7967663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“do-while” Construct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  <a:noFill/>
          <a:ln>
            <a:solidFill>
              <a:schemeClr val="accent2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Point to Note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395663"/>
          </a:xfrm>
          <a:solidFill>
            <a:schemeClr val="lt1"/>
          </a:solidFill>
          <a:ln w="42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82880" tIns="91440" rIns="91440" bIns="45720" numCol="1" anchor="t" anchorCtr="0" compatLnSpc="1"/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With a do-while statement, the body of the loop is executed first and the test expression is checked after the loop body is executed. Thus, the do-while statement always executes the loop body at least once.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9395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5240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 - do loop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381000" y="1628775"/>
            <a:ext cx="8183563" cy="4187825"/>
          </a:xfrm>
        </p:spPr>
        <p:txBody>
          <a:bodyPr vert="horz" wrap="square" lIns="182880" tIns="91440" rIns="91440" bIns="45720" anchor="t" anchorCtr="0"/>
          <a:p>
            <a:pPr>
              <a:buNone/>
            </a:pPr>
            <a:r>
              <a:rPr lang="en-GB" altLang="en-US" sz="2000" dirty="0"/>
              <a:t>// Program to add numbers until user enters zero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#include &lt;stdio.h&gt;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int main()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{    double number, sum = 0;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// loop body is executed at least once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do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{        printf("Enter a number: ");        	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	scanf("%lf", &amp;number);   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	 sum += number;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}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while(number != 0.0);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printf("Sum = %.2lf",sum);   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return 0;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}</a:t>
            </a:r>
            <a:endParaRPr lang="en-GB" altLang="en-US" sz="2000" dirty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562600" y="3352800"/>
            <a:ext cx="3200400" cy="30194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2880" tIns="91440"/>
          <a:lstStyle/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a number: 1.5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a number: 2.4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a number: -3.4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a number: 4.2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a number: 0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= 4.70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2925" y="457200"/>
            <a:ext cx="8183563" cy="1052513"/>
          </a:xfr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Which loop should be used???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2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143000" y="2133600"/>
            <a:ext cx="6965156" cy="2971800"/>
            <a:chOff x="960" y="1440"/>
            <a:chExt cx="3600" cy="1536"/>
          </a:xfr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grpSpPr>
        <p:sp>
          <p:nvSpPr>
            <p:cNvPr id="3075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440"/>
              <a:ext cx="3600" cy="1536"/>
            </a:xfrm>
            <a:prstGeom prst="rect">
              <a:avLst/>
            </a:prstGeom>
            <a:noFill/>
            <a:ln w="9525">
              <a:noFill/>
              <a:miter lim="800000"/>
            </a:ln>
            <a:sp3d>
              <a:bevelT w="114300" prst="artDeco"/>
            </a:sp3d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60" y="1440"/>
              <a:ext cx="3609" cy="154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30480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When to use which loop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611188" y="1450975"/>
            <a:ext cx="8183562" cy="4187825"/>
          </a:xfrm>
        </p:spPr>
        <p:txBody>
          <a:bodyPr vert="horz" wrap="square" lIns="182880" tIns="91440" rIns="91440" bIns="45720" anchor="t" anchorCtr="0"/>
          <a:p>
            <a:r>
              <a:rPr lang="en-GB" altLang="en-US" dirty="0"/>
              <a:t>For, while loops are pre test loops. Do while is post test loop.</a:t>
            </a:r>
            <a:endParaRPr lang="en-GB" altLang="en-US" dirty="0"/>
          </a:p>
          <a:p>
            <a:r>
              <a:rPr lang="en-GB" altLang="en-US" dirty="0"/>
              <a:t>For loop is usually when the number of iterations are known in advance. Like o to 75 etc.</a:t>
            </a:r>
            <a:endParaRPr lang="en-GB" altLang="en-US" dirty="0"/>
          </a:p>
          <a:p>
            <a:r>
              <a:rPr lang="en-GB" altLang="en-US" dirty="0"/>
              <a:t>While and do while are for unknown iterations.</a:t>
            </a:r>
            <a:endParaRPr lang="en-GB" altLang="en-US" dirty="0"/>
          </a:p>
          <a:p>
            <a:r>
              <a:rPr lang="en-GB" altLang="en-US" dirty="0"/>
              <a:t>While – when you don’t even want to execute the body even once.</a:t>
            </a:r>
            <a:endParaRPr lang="en-GB" altLang="en-US" dirty="0"/>
          </a:p>
          <a:p>
            <a:r>
              <a:rPr lang="en-GB" altLang="en-US" dirty="0"/>
              <a:t>Do – while when you want to execute the body </a:t>
            </a:r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762000"/>
          </a:xfrm>
          <a:effectLst>
            <a:outerShdw blurRad="50800" dist="50800" dir="5400000" sx="1000" sy="1000" algn="ctr" rotWithShape="0">
              <a:srgbClr val="000000">
                <a:alpha val="52000"/>
              </a:srgbClr>
            </a:outerShdw>
          </a:effectLst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OPERATORS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1183" y="1628775"/>
          <a:ext cx="8183567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8435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Content Placeholder 1"/>
          <p:cNvSpPr>
            <a:spLocks noGrp="1"/>
          </p:cNvSpPr>
          <p:nvPr>
            <p:ph sz="quarter" idx="2"/>
          </p:nvPr>
        </p:nvSpPr>
        <p:spPr>
          <a:xfrm>
            <a:off x="304800" y="1600200"/>
            <a:ext cx="4343400" cy="2438400"/>
          </a:xfrm>
        </p:spPr>
        <p:txBody>
          <a:bodyPr vert="horz" wrap="square" lIns="182880" tIns="91440" rIns="91440" bIns="45720" anchor="t" anchorCtr="0"/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    The control is unconditionally transferred to the statement associated with the label specified in the goto statement. The form of a goto statement is 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  <a:p>
            <a:pPr eaLnBrk="1" hangingPunct="1">
              <a:buSzPct val="80000"/>
              <a:buFont typeface="Wingdings 3" panose="05040102010807070707" pitchFamily="18" charset="2"/>
              <a:buNone/>
            </a:pPr>
            <a:r>
              <a:rPr lang="en-GB" altLang="en-US" kern="1200" dirty="0">
                <a:latin typeface="Calibri" panose="020F0502020204030204" pitchFamily="34" charset="0"/>
                <a:ea typeface="+mn-ea"/>
                <a:cs typeface="+mn-cs"/>
              </a:rPr>
              <a:t>                </a:t>
            </a:r>
            <a:endParaRPr lang="en-GB" altLang="en-US" kern="1200" dirty="0"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611188" y="476250"/>
            <a:ext cx="8077200" cy="105251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Go Statement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038600"/>
            <a:ext cx="3505200" cy="16319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syntax  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label_name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.. 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label_name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statement;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3492" name="Picture 9" descr="C goto stat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2838" y="1676400"/>
            <a:ext cx="3778250" cy="4495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"/>
            <a:ext cx="8078788" cy="792163"/>
          </a:xfrm>
        </p:spPr>
        <p:txBody>
          <a:bodyPr vert="horz" wrap="square" lIns="146304" tIns="91440" rIns="91440" bIns="45720" anchor="ctr" anchorCtr="0"/>
          <a:p>
            <a:pPr>
              <a:buSzPct val="80000"/>
            </a:pPr>
            <a:r>
              <a:rPr lang="en-GB" altLang="en-US" kern="1200" dirty="0">
                <a:latin typeface="+mn-lt"/>
                <a:ea typeface="+mn-ea"/>
                <a:cs typeface="+mn-cs"/>
              </a:rPr>
              <a:t>Go to example</a:t>
            </a:r>
            <a:endParaRPr lang="en-GB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38200"/>
            <a:ext cx="4954588" cy="5562600"/>
          </a:xfrm>
          <a:ln>
            <a:solidFill>
              <a:schemeClr val="bg2">
                <a:lumMod val="10000"/>
              </a:schemeClr>
            </a:solidFill>
          </a:ln>
        </p:spPr>
        <p:txBody>
          <a:bodyPr vert="horz" wrap="square" lIns="182880" tIns="91440" rIns="91440" bIns="45720" numCol="1" anchor="t" anchorCtr="0" compatLnSpc="1"/>
          <a:lstStyle/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 ()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/* local variable definition */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= 10;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do loop execution */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LOOP:do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 a == 15)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 /* skip the iteration */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 = a + 1;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LOOP;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("value of a: %d\n", a);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a++; 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 a &lt; 20 );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430" marR="0" lvl="0" indent="-265430" algn="l" defTabSz="914400" rtl="0" eaLnBrk="0" fontAlgn="base" latinLnBrk="0" hangingPunct="0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0; 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914400"/>
            <a:ext cx="2971800" cy="378618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Output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10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11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12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13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14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16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17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18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value of a: 19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sz="2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Note that 15 is missing </a:t>
            </a:r>
            <a:endParaRPr kumimoji="0" lang="en-US" sz="2000" kern="1200" cap="none" spc="0" normalizeH="0" baseline="0" noProof="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  <a:noFill/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SPECIAL CONTROL STATEMENTS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gradFill rotWithShape="1">
            <a:gsLst>
              <a:gs pos="0">
                <a:schemeClr val="accent3">
                  <a:tint val="65000"/>
                  <a:satMod val="270000"/>
                </a:schemeClr>
              </a:gs>
              <a:gs pos="25000">
                <a:schemeClr val="accent3">
                  <a:tint val="60000"/>
                  <a:satMod val="300000"/>
                </a:schemeClr>
              </a:gs>
              <a:gs pos="100000">
                <a:schemeClr val="accent3">
                  <a:tint val="29000"/>
                  <a:satMod val="400000"/>
                </a:schemeClr>
              </a:gs>
            </a:gsLst>
            <a:lin ang="16200000" scaled="1"/>
          </a:gradFill>
          <a:ln>
            <a:solidFill>
              <a:schemeClr val="accent3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82880" tIns="91440" rIns="91440" bIns="45720" numCol="1" anchor="t" anchorCtr="0" compatLnSpc="1"/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“break” statements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“continue” statements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53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85800" y="6496050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charRg st="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60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charRg st="2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break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611188" y="1524000"/>
            <a:ext cx="4037012" cy="4187825"/>
          </a:xfrm>
        </p:spPr>
        <p:txBody>
          <a:bodyPr vert="horz" wrap="square" lIns="182880" tIns="91440" rIns="91440" bIns="45720" anchor="t" anchorCtr="0"/>
          <a:p>
            <a:r>
              <a:rPr lang="en-GB" altLang="en-US" sz="2200" dirty="0"/>
              <a:t>When a </a:t>
            </a:r>
            <a:r>
              <a:rPr lang="en-GB" altLang="en-US" sz="2200" b="1" dirty="0"/>
              <a:t>break</a:t>
            </a:r>
            <a:r>
              <a:rPr lang="en-GB" altLang="en-US" sz="2200" dirty="0"/>
              <a:t> statement is encountered inside a loop, the loop is immediately terminated and the program control resumes at the next statement following the loop.</a:t>
            </a:r>
            <a:endParaRPr lang="en-GB" altLang="en-US" sz="2200" dirty="0"/>
          </a:p>
          <a:p>
            <a:r>
              <a:rPr lang="en-GB" altLang="en-US" sz="2200" dirty="0"/>
              <a:t>It can be used to terminate a case in the </a:t>
            </a:r>
            <a:r>
              <a:rPr lang="en-GB" altLang="en-US" sz="2200" b="1" dirty="0"/>
              <a:t>switch</a:t>
            </a:r>
            <a:r>
              <a:rPr lang="en-GB" altLang="en-US" sz="2200" dirty="0"/>
              <a:t> statement (covered in the next chapter).</a:t>
            </a:r>
            <a:endParaRPr lang="en-GB" altLang="en-US" sz="2200" dirty="0"/>
          </a:p>
        </p:txBody>
      </p:sp>
      <p:pic>
        <p:nvPicPr>
          <p:cNvPr id="66563" name="Picture 2" descr="c break stat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1690688"/>
            <a:ext cx="3886200" cy="451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8183563" cy="105092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611188" y="1628775"/>
            <a:ext cx="6704012" cy="4187825"/>
          </a:xfrm>
        </p:spPr>
        <p:txBody>
          <a:bodyPr vert="horz" wrap="square" lIns="182880" tIns="91440" rIns="91440" bIns="45720" anchor="t" anchorCtr="0"/>
          <a:p>
            <a:pPr>
              <a:buNone/>
            </a:pPr>
            <a:r>
              <a:rPr lang="en-GB" altLang="en-US" sz="2000" dirty="0"/>
              <a:t>#include &lt;stdio.h&gt;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int main ()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{ /* local variable definition */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int a = 10; /* while loop execution */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while( a &lt; 20 )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{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printf("value of a: %d\n", a);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a++;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if( a &gt; 15)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 	{ /* terminate the loop*/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	break;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	}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}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return 0; }</a:t>
            </a:r>
            <a:endParaRPr lang="en-GB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867400" y="3352800"/>
            <a:ext cx="2895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of a: 10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of a: 11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of a: 12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of a: 13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of a: 14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of a: 15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Continue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611188" y="1628775"/>
            <a:ext cx="4037012" cy="4187825"/>
          </a:xfrm>
        </p:spPr>
        <p:txBody>
          <a:bodyPr vert="horz" wrap="square" lIns="182880" tIns="91440" rIns="91440" bIns="45720" anchor="t" anchorCtr="0"/>
          <a:p>
            <a:r>
              <a:rPr lang="en-GB" altLang="en-US" sz="2400" dirty="0"/>
              <a:t>The </a:t>
            </a:r>
            <a:r>
              <a:rPr lang="en-GB" altLang="en-US" sz="2400" b="1" dirty="0"/>
              <a:t>continue</a:t>
            </a:r>
            <a:r>
              <a:rPr lang="en-GB" altLang="en-US" sz="2400" dirty="0"/>
              <a:t> statement in C programming works somewhat like the </a:t>
            </a:r>
            <a:r>
              <a:rPr lang="en-GB" altLang="en-US" sz="2400" b="1" dirty="0"/>
              <a:t>break</a:t>
            </a:r>
            <a:r>
              <a:rPr lang="en-GB" altLang="en-US" sz="2400" dirty="0"/>
              <a:t> statement. Instead of forcing termination, it forces the next iteration of the loop to take place, skipping any code in between.</a:t>
            </a:r>
            <a:endParaRPr lang="en-GB" altLang="en-US"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C6E7FC">
                    <a:shade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C6E7FC">
                  <a:shade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612" name="Picture 2" descr="C continue stat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1905000"/>
            <a:ext cx="3346450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611188" y="1447800"/>
            <a:ext cx="4418012" cy="5410200"/>
          </a:xfrm>
        </p:spPr>
        <p:txBody>
          <a:bodyPr vert="horz" wrap="square" lIns="182880" tIns="91440" rIns="91440" bIns="45720" anchor="t" anchorCtr="0"/>
          <a:p>
            <a:pPr>
              <a:buNone/>
            </a:pPr>
            <a:r>
              <a:rPr lang="en-GB" altLang="en-US" sz="2000" dirty="0"/>
              <a:t>#include &lt;stdio.h&gt;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 int main ()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{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int a = 10;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/* do loop execution */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 do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{ 	if( a == 15)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	{ /* skip the iteration */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	a = a + 1;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		continue;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}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printf("value of a: %d\n", a);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 a++;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} while( a &lt; 20 );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return 0; </a:t>
            </a:r>
            <a:endParaRPr lang="en-GB" altLang="en-US" sz="2000" dirty="0"/>
          </a:p>
          <a:p>
            <a:pPr>
              <a:buNone/>
            </a:pPr>
            <a:r>
              <a:rPr lang="en-GB" altLang="en-US" sz="2000" dirty="0"/>
              <a:t>}</a:t>
            </a:r>
            <a:endParaRPr lang="en-GB" altLang="en-US" sz="2000" dirty="0"/>
          </a:p>
        </p:txBody>
      </p:sp>
      <p:sp>
        <p:nvSpPr>
          <p:cNvPr id="69635" name="TextBox 4"/>
          <p:cNvSpPr txBox="1"/>
          <p:nvPr/>
        </p:nvSpPr>
        <p:spPr>
          <a:xfrm>
            <a:off x="5486400" y="1752600"/>
            <a:ext cx="2895600" cy="34782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anchor="t" anchorCtr="0">
            <a:spAutoFit/>
          </a:bodyPr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OUTPUT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10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11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12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13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14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16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17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18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value of a: 19 </a:t>
            </a:r>
            <a:endParaRPr lang="en-GB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TextBox 4"/>
          <p:cNvSpPr txBox="1"/>
          <p:nvPr/>
        </p:nvSpPr>
        <p:spPr>
          <a:xfrm>
            <a:off x="5486400" y="5486400"/>
            <a:ext cx="28194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en-US" dirty="0">
                <a:solidFill>
                  <a:srgbClr val="FF0000"/>
                </a:solidFill>
                <a:latin typeface="Arial" panose="020B0604020202020204" pitchFamily="34" charset="0"/>
              </a:rPr>
              <a:t>Note 15 is missing !</a:t>
            </a:r>
            <a:endParaRPr lang="en-GB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01000" cy="1066800"/>
          </a:xfrm>
          <a:noFill/>
          <a:ln>
            <a:noFill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“break”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&amp;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“continue” statements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2747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break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continue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/>
                        <a:t>1. It helps to make an early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exit from the block where it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appears.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/>
                        <a:t>1. It helps in avoiding the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remaining statements in a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current iteration of the loop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and continuing with the next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Iteration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/>
                        <a:t>2. It can be used in all control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statements including switch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construct.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/>
                        <a:t>2. It can be used only in loop</a:t>
                      </a:r>
                      <a:endParaRPr kumimoji="0" lang="en-US" sz="1800" kern="1200" baseline="0" dirty="0" smtClean="0"/>
                    </a:p>
                    <a:p>
                      <a:r>
                        <a:rPr kumimoji="0" lang="en-US" sz="1800" kern="1200" baseline="0" dirty="0" smtClean="0"/>
                        <a:t>    constructs.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67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600" y="6492875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625"/>
            <a:ext cx="4038600" cy="4956175"/>
          </a:xfrm>
          <a:gradFill rotWithShape="1">
            <a:gsLst>
              <a:gs pos="0">
                <a:schemeClr val="accent2">
                  <a:tint val="65000"/>
                  <a:satMod val="270000"/>
                </a:schemeClr>
              </a:gs>
              <a:gs pos="25000">
                <a:schemeClr val="accent2">
                  <a:tint val="60000"/>
                  <a:satMod val="300000"/>
                </a:schemeClr>
              </a:gs>
              <a:gs pos="100000">
                <a:schemeClr val="accent2">
                  <a:tint val="29000"/>
                  <a:satMod val="400000"/>
                </a:schemeClr>
              </a:gs>
            </a:gsLst>
            <a:lin ang="16200000" scaled="1"/>
          </a:gradFill>
          <a:ln>
            <a:solidFill>
              <a:schemeClr val="accent2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91440" rIns="91440" bIns="45720" numCol="1" anchor="t" anchorCtr="0" compatLnSpc="1"/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nested loop refers to a loop that is contained within another loop.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the following output has to be obtained on the screen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3 3 3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4 4 4 4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then the corresponding program will be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1444625"/>
            <a:ext cx="4419600" cy="4956175"/>
          </a:xfrm>
          <a:gradFill rotWithShape="1">
            <a:gsLst>
              <a:gs pos="0">
                <a:schemeClr val="accent6">
                  <a:tint val="65000"/>
                  <a:satMod val="270000"/>
                </a:schemeClr>
              </a:gs>
              <a:gs pos="25000">
                <a:schemeClr val="accent6">
                  <a:tint val="60000"/>
                  <a:satMod val="300000"/>
                </a:schemeClr>
              </a:gs>
              <a:gs pos="100000">
                <a:schemeClr val="accent6">
                  <a:tint val="29000"/>
                  <a:satMod val="400000"/>
                </a:schemeClr>
              </a:gs>
            </a:gsLst>
            <a:lin ang="16200000" scaled="1"/>
          </a:gradFill>
          <a:ln>
            <a:solidFill>
              <a:schemeClr val="accent6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182880" tIns="91440" rIns="91440" bIns="45720" numCol="1" anchor="t" anchorCtr="0" compatLnSpc="1">
            <a:no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#include &lt;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stdio.h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&gt;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main()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{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row,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for(row=1;row&lt;=4;++row)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{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for(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=1;col&lt;=row;++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printf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(“%d \t”, row);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printf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(“\n”);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}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return 0;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}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168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534400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600200" y="38100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590550" y="304800"/>
            <a:ext cx="8077200" cy="10509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Nested Loops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83 2.22222E-6 L 0.20417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2705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8773" t="16998" r="32797" b="8852"/>
          <a:stretch>
            <a:fillRect/>
          </a:stretch>
        </p:blipFill>
        <p:spPr>
          <a:xfrm>
            <a:off x="381000" y="315913"/>
            <a:ext cx="7969250" cy="6070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3400" y="530225"/>
            <a:ext cx="3810000" cy="838200"/>
          </a:xfrm>
          <a:solidFill>
            <a:srgbClr val="CCCCFF"/>
          </a:solidFill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C9965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j-ea"/>
                <a:cs typeface="Calibri" panose="020F0502020204030204" pitchFamily="34" charset="0"/>
              </a:rPr>
              <a:t>Relational Operators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C9965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3810000" cy="4800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057399"/>
                <a:gridCol w="1752601"/>
              </a:tblGrid>
              <a:tr h="4606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Specify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Used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91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82919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than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26815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 or equal to 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than</a:t>
                      </a:r>
                      <a:r>
                        <a:rPr lang="en-US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or equal to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&lt;=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&gt;=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39" marR="22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Content Placeholder 20"/>
          <p:cNvGraphicFramePr>
            <a:graphicFrameLocks noGrp="1"/>
          </p:cNvGraphicFramePr>
          <p:nvPr>
            <p:ph sz="quarter" idx="1"/>
          </p:nvPr>
        </p:nvGraphicFramePr>
        <p:xfrm>
          <a:off x="4724400" y="1600200"/>
          <a:ext cx="3965576" cy="484663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82788"/>
                <a:gridCol w="1982788"/>
              </a:tblGrid>
              <a:tr h="731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400" kern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Specify</a:t>
                      </a:r>
                      <a:endParaRPr kumimoji="0" lang="en-US" sz="2400" b="1" kern="1200" baseline="0" dirty="0" smtClean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800" dirty="0"/>
                    </a:p>
                  </a:txBody>
                  <a:tcPr marT="45723" marB="45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Symbol Used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800" dirty="0"/>
                    </a:p>
                  </a:txBody>
                  <a:tcPr marT="45723" marB="45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823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==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823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equal to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!=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823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AND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&amp;&amp;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823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OR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||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823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Negation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</a:t>
                      </a:r>
                      <a:endParaRPr lang="en-US" sz="24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501" name="Footer Placeholder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r>
              <a:rPr lang="en-GB" altLang="en-US" sz="1000" dirty="0">
                <a:solidFill>
                  <a:srgbClr val="D2533C"/>
                </a:solidFill>
              </a:rPr>
              <a:t>© Oxford University Press 2013. All rights reserved.</a:t>
            </a:r>
            <a:endParaRPr lang="en-GB" altLang="en-US" sz="1000" dirty="0">
              <a:solidFill>
                <a:srgbClr val="D2533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400" y="533400"/>
            <a:ext cx="3962400" cy="954088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GB" alt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Equality and Logical Operators</a:t>
            </a:r>
            <a:endParaRPr lang="en-GB" alt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73730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lIns="146304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373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963" y="579438"/>
            <a:ext cx="3930650" cy="792162"/>
          </a:xfrm>
        </p:spPr>
        <p:txBody>
          <a:bodyPr lIns="137160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3732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73733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2775" t="16824" r="23030" b="5168"/>
          <a:stretch>
            <a:fillRect/>
          </a:stretch>
        </p:blipFill>
        <p:spPr>
          <a:xfrm>
            <a:off x="228600" y="304800"/>
            <a:ext cx="8518525" cy="6230938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74754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lIns="146304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475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963" y="579438"/>
            <a:ext cx="3930650" cy="792162"/>
          </a:xfrm>
        </p:spPr>
        <p:txBody>
          <a:bodyPr lIns="137160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4756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7475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4020" t="15791" r="37025" b="5685"/>
          <a:stretch>
            <a:fillRect/>
          </a:stretch>
        </p:blipFill>
        <p:spPr>
          <a:xfrm>
            <a:off x="606425" y="152400"/>
            <a:ext cx="7348538" cy="6492875"/>
          </a:xfrm>
          <a:ln>
            <a:solidFill>
              <a:schemeClr val="accent1"/>
            </a:solidFill>
            <a:miter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75778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lIns="146304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5779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963" y="579438"/>
            <a:ext cx="3930650" cy="792162"/>
          </a:xfrm>
        </p:spPr>
        <p:txBody>
          <a:bodyPr lIns="137160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5780" name="Content Placeholder 8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75781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t="13379" b="8614"/>
          <a:stretch>
            <a:fillRect/>
          </a:stretch>
        </p:blipFill>
        <p:spPr>
          <a:xfrm>
            <a:off x="304800" y="373063"/>
            <a:ext cx="8477250" cy="5816600"/>
          </a:xfr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76802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lIns="146304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6803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963" y="579438"/>
            <a:ext cx="3930650" cy="792162"/>
          </a:xfrm>
        </p:spPr>
        <p:txBody>
          <a:bodyPr lIns="137160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6804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76805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4713" t="16824" r="22464" b="4680"/>
          <a:stretch>
            <a:fillRect/>
          </a:stretch>
        </p:blipFill>
        <p:spPr>
          <a:xfrm>
            <a:off x="381000" y="533400"/>
            <a:ext cx="8121650" cy="5708650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77826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lIns="146304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782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963" y="579438"/>
            <a:ext cx="3930650" cy="792162"/>
          </a:xfrm>
        </p:spPr>
        <p:txBody>
          <a:bodyPr lIns="137160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7828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7829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78850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lIns="146304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8851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78852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4713" t="15417" r="27196" b="5685"/>
          <a:stretch>
            <a:fillRect/>
          </a:stretch>
        </p:blipFill>
        <p:spPr>
          <a:xfrm>
            <a:off x="381000" y="228600"/>
            <a:ext cx="8262938" cy="6311900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79874" name="Text Placeholder 2"/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3932238" cy="792163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Series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79875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79876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3275" t="11972" r="37914" b="22394"/>
          <a:stretch>
            <a:fillRect/>
          </a:stretch>
        </p:blipFill>
        <p:spPr>
          <a:xfrm>
            <a:off x="381000" y="1143000"/>
            <a:ext cx="8355013" cy="5360988"/>
          </a:xfrm>
          <a:ln>
            <a:solidFill>
              <a:schemeClr val="accent1"/>
            </a:solidFill>
            <a:miter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80898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0899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0900" name="Text Placeholder 2"/>
          <p:cNvSpPr>
            <a:spLocks noGrp="1"/>
          </p:cNvSpPr>
          <p:nvPr/>
        </p:nvSpPr>
        <p:spPr>
          <a:xfrm>
            <a:off x="381000" y="304800"/>
            <a:ext cx="7843838" cy="792163"/>
          </a:xfrm>
          <a:prstGeom prst="rect">
            <a:avLst/>
          </a:prstGeom>
          <a:noFill/>
          <a:ln w="9525">
            <a:noFill/>
          </a:ln>
        </p:spPr>
        <p:txBody>
          <a:bodyPr lIns="146304" tIns="91440" anchor="ctr" anchorCtr="0"/>
          <a:p>
            <a: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</a:pPr>
            <a:r>
              <a:rPr lang="en-US" altLang="zh-CN" sz="2400" b="1">
                <a:latin typeface="Verdana" panose="020B0604030504040204" pitchFamily="34" charset="0"/>
              </a:rPr>
              <a:t> Series: 1^2+2^2+3^2+4^2+..N^2</a:t>
            </a: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ext Placeholder 2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7843838" cy="792163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 Series: 1^2+2^2+3^2+4^2+..N^2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81922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3275" t="11456" r="44987" b="18462"/>
          <a:stretch>
            <a:fillRect/>
          </a:stretch>
        </p:blipFill>
        <p:spPr>
          <a:xfrm>
            <a:off x="252413" y="1096963"/>
            <a:ext cx="7972425" cy="5465762"/>
          </a:xfrm>
          <a:ln>
            <a:solidFill>
              <a:schemeClr val="accent1"/>
            </a:solidFill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82946" name="Text Placeholder 2"/>
          <p:cNvSpPr>
            <a:spLocks noGrp="1"/>
          </p:cNvSpPr>
          <p:nvPr>
            <p:ph type="body" idx="1"/>
          </p:nvPr>
        </p:nvSpPr>
        <p:spPr>
          <a:xfrm>
            <a:off x="608013" y="579438"/>
            <a:ext cx="3930650" cy="792162"/>
          </a:xfrm>
        </p:spPr>
        <p:txBody>
          <a:bodyPr lIns="146304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294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963" y="579438"/>
            <a:ext cx="3930650" cy="792162"/>
          </a:xfrm>
        </p:spPr>
        <p:txBody>
          <a:bodyPr lIns="137160" tIns="91440" anchor="ctr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2948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2949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2950" name="Text Placeholder 2"/>
          <p:cNvSpPr>
            <a:spLocks noGrp="1"/>
          </p:cNvSpPr>
          <p:nvPr/>
        </p:nvSpPr>
        <p:spPr>
          <a:xfrm>
            <a:off x="606425" y="579438"/>
            <a:ext cx="7877175" cy="792162"/>
          </a:xfrm>
          <a:prstGeom prst="rect">
            <a:avLst/>
          </a:prstGeom>
          <a:noFill/>
          <a:ln w="9525">
            <a:noFill/>
          </a:ln>
        </p:spPr>
        <p:txBody>
          <a:bodyPr lIns="146304" tIns="91440" anchor="ctr" anchorCtr="0"/>
          <a:p>
            <a:pPr eaLnBrk="0" hangingPunct="0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</a:pPr>
            <a:r>
              <a:rPr lang="en-US" altLang="zh-CN" sz="2400" b="1">
                <a:latin typeface="Verdana" panose="020B0604030504040204" pitchFamily="34" charset="0"/>
              </a:rPr>
              <a:t>Series 1+ 1/2 + 1/3 + 1/4 + 1/5 + .. 1/N</a:t>
            </a: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77200" cy="71596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Points to Note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 vert="horz" wrap="square" lIns="182880" tIns="91440" rIns="91440" bIns="45720" numCol="1" anchor="t" anchorCtr="0" compatLnSpc="1">
            <a:normAutofit fontScale="25000" lnSpcReduction="2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an expression, involving the relational operator, is true, it is given a value of 1. If an expression is false, it is given a value of 0. Similarly, if a numeric expression is used as a test expression, any non-zero value (including negative) will be considered as true, while a zero value will be considered as false.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Space can be given between operand and operator (relational or logical) but space is not allowed between any compound operator like &lt;=, &gt;=, ==, !=. It is also compiler error to reverse them.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== b and a = b are not similar, as == is a test for equality, a = b is an assignment operator. Therefore, the equality operator has to be used carefully.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relational operators have lower precedence than all arithmetic operators.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4" name="Footer Placeholder 1"/>
          <p:cNvSpPr txBox="1">
            <a:spLocks noGrp="1"/>
          </p:cNvSpPr>
          <p:nvPr>
            <p:ph type="ftr" sz="quarter" idx="3"/>
          </p:nvPr>
        </p:nvSpPr>
        <p:spPr bwMode="auto">
          <a:noFill/>
        </p:spPr>
        <p:txBody>
          <a:bodyPr wrap="square" numCol="1" anchor="b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Oxford University Press 2013. All rights reserved.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charRg st="1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24" end="5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charRg st="324" end="5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16" end="6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charRg st="516" end="6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673" end="7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charRg st="673" end="7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Text Placeholder 2"/>
          <p:cNvSpPr>
            <a:spLocks noGrp="1"/>
          </p:cNvSpPr>
          <p:nvPr>
            <p:ph type="body" idx="1"/>
          </p:nvPr>
        </p:nvSpPr>
        <p:spPr>
          <a:xfrm>
            <a:off x="606425" y="579438"/>
            <a:ext cx="7877175" cy="792162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Series 1+ 1/2 + 1/3 + 1/4 + 1/5 + .. 1/N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83970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4421" t="11456" r="39026" b="13092"/>
          <a:stretch>
            <a:fillRect/>
          </a:stretch>
        </p:blipFill>
        <p:spPr>
          <a:xfrm>
            <a:off x="533400" y="1219200"/>
            <a:ext cx="7861300" cy="5092700"/>
          </a:xfrm>
          <a:ln>
            <a:solidFill>
              <a:schemeClr val="accent1"/>
            </a:solidFill>
            <a:miter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84994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4995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4996" name="Text Placeholder 6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7967663" cy="792163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Series 1 + 3^2/3^3 + 5^2/5^3 + 7^2/7^3 + ... till N terms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7967663" cy="792163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Series 1 + 3^2/3^3 + 5^2/5^3 + 7^2/7^3 + ... till N terms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86018" name="Picture 6"/>
          <p:cNvPicPr>
            <a:picLocks noChangeAspect="1"/>
          </p:cNvPicPr>
          <p:nvPr/>
        </p:nvPicPr>
        <p:blipFill>
          <a:blip r:embed="rId1"/>
          <a:srcRect l="15932" t="11731" r="33292" b="15343"/>
          <a:stretch>
            <a:fillRect/>
          </a:stretch>
        </p:blipFill>
        <p:spPr>
          <a:xfrm>
            <a:off x="419100" y="804863"/>
            <a:ext cx="7854950" cy="5329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87042" name="Content Placeholder 4"/>
          <p:cNvSpPr>
            <a:spLocks noGrp="1"/>
          </p:cNvSpPr>
          <p:nvPr>
            <p:ph sz="quarter" idx="2"/>
          </p:nvPr>
        </p:nvSpPr>
        <p:spPr>
          <a:xfrm>
            <a:off x="60801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7043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7044" name="Text Placeholder 6"/>
          <p:cNvSpPr>
            <a:spLocks noGrp="1"/>
          </p:cNvSpPr>
          <p:nvPr>
            <p:ph type="body" idx="1"/>
          </p:nvPr>
        </p:nvSpPr>
        <p:spPr>
          <a:xfrm>
            <a:off x="503238" y="304800"/>
            <a:ext cx="7858125" cy="792163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Series  S=1+(1+2)+(1+2+3)+...+(1+2+3+...+n)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4983163"/>
            <a:ext cx="8183563" cy="1052513"/>
          </a:xfrm>
        </p:spPr>
        <p:txBody>
          <a:bodyPr/>
          <a:p>
            <a:pPr fontAlgn="base"/>
            <a:endParaRPr lang="en-US" strike="noStrike" noProof="1"/>
          </a:p>
        </p:txBody>
      </p:sp>
      <p:sp>
        <p:nvSpPr>
          <p:cNvPr id="88066" name="Text Placeholder 2"/>
          <p:cNvSpPr>
            <a:spLocks noGrp="1"/>
          </p:cNvSpPr>
          <p:nvPr>
            <p:ph type="body" idx="1"/>
          </p:nvPr>
        </p:nvSpPr>
        <p:spPr>
          <a:xfrm>
            <a:off x="503238" y="304800"/>
            <a:ext cx="7858125" cy="792163"/>
          </a:xfrm>
        </p:spPr>
        <p:txBody>
          <a:bodyPr lIns="146304" tIns="91440" anchor="ctr" anchorCtr="0"/>
          <a:p>
            <a:pPr>
              <a:buSzPct val="80000"/>
            </a:pPr>
            <a:r>
              <a:rPr lang="en-US" altLang="zh-CN" kern="1200">
                <a:latin typeface="+mn-lt"/>
                <a:ea typeface="+mn-ea"/>
                <a:cs typeface="+mn-cs"/>
              </a:rPr>
              <a:t>Series  S=1+(1+2)+(1+2+3)+...+(1+2+3+...+n)</a:t>
            </a: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sp>
        <p:nvSpPr>
          <p:cNvPr id="88067" name="Content Placeholder 5"/>
          <p:cNvSpPr>
            <a:spLocks noGrp="1"/>
          </p:cNvSpPr>
          <p:nvPr>
            <p:ph sz="quarter" idx="4"/>
          </p:nvPr>
        </p:nvSpPr>
        <p:spPr>
          <a:xfrm>
            <a:off x="4652963" y="1447800"/>
            <a:ext cx="3930650" cy="3489325"/>
          </a:xfrm>
        </p:spPr>
        <p:txBody>
          <a:bodyPr lIns="182880" tIns="91440" anchor="t" anchorCtr="0"/>
          <a:p>
            <a:pPr>
              <a:buSzPct val="80000"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  <p:pic>
        <p:nvPicPr>
          <p:cNvPr id="88068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1"/>
          <a:srcRect l="17616" t="17313" r="34586" b="34927"/>
          <a:stretch>
            <a:fillRect/>
          </a:stretch>
        </p:blipFill>
        <p:spPr>
          <a:xfrm>
            <a:off x="381000" y="1219200"/>
            <a:ext cx="8086725" cy="4843463"/>
          </a:xfrm>
          <a:ln>
            <a:solidFill>
              <a:schemeClr val="accent1"/>
            </a:solidFill>
            <a:miter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476250"/>
            <a:ext cx="8075613" cy="1052513"/>
          </a:xfrm>
          <a:noFill/>
          <a:ln>
            <a:solidFill>
              <a:schemeClr val="accent2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Common programming errors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406900"/>
          </a:xfrm>
          <a:gradFill rotWithShape="1">
            <a:gsLst>
              <a:gs pos="0">
                <a:schemeClr val="accent4">
                  <a:tint val="65000"/>
                  <a:satMod val="270000"/>
                </a:schemeClr>
              </a:gs>
              <a:gs pos="25000">
                <a:schemeClr val="accent4">
                  <a:tint val="60000"/>
                  <a:satMod val="300000"/>
                </a:schemeClr>
              </a:gs>
              <a:gs pos="100000">
                <a:schemeClr val="accent4">
                  <a:tint val="29000"/>
                  <a:satMod val="400000"/>
                </a:schemeClr>
              </a:gs>
            </a:gsLst>
            <a:lin ang="16200000" scaled="1"/>
          </a:gradFill>
          <a:ln>
            <a:solidFill>
              <a:schemeClr val="accent4">
                <a:satMod val="150000"/>
              </a:schemeClr>
            </a:solidFill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82880" tIns="91440" rIns="91440" bIns="45720" numCol="1" anchor="t" anchorCtr="0" compatLnSpc="1">
            <a:normAutofit fontScale="92500" lnSpcReduction="2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Writing expressions like a&lt;b&lt;c or a==b==c etc.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Use of = instead of ==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Forgetting to use braces for compound statement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Dangling else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Use of semicolon in loop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Floating point equality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909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492875"/>
            <a:ext cx="7737475" cy="365125"/>
          </a:xfrm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99"/>
                            </p:stCondLst>
                            <p:childTnLst>
                              <p:par>
                                <p:cTn id="14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charRg st="4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39"/>
                            </p:stCondLst>
                            <p:childTnLst>
                              <p:par>
                                <p:cTn id="17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charRg st="7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479"/>
                            </p:stCondLst>
                            <p:childTnLst>
                              <p:par>
                                <p:cTn id="20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charRg st="12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960"/>
                            </p:stCondLst>
                            <p:childTnLst>
                              <p:par>
                                <p:cTn id="23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charRg st="13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880"/>
                            </p:stCondLst>
                            <p:childTnLst>
                              <p:par>
                                <p:cTn id="26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charRg st="162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 Few Examples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wrap="square" lIns="182880" tIns="91440" rIns="91440" bIns="45720" numCol="1" anchor="t" anchorCtr="0" compatLnSpc="1"/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following declarations and initializations are given: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x=1, y=2, z=3;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Then,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expression x&gt;=y evaluates to 0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false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expression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x+y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evaluates to 3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/>
              <a:buChar char="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expression x=y evaluates to 2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8183563" cy="1052513"/>
          </a:xfr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Cambria" panose="02040503050406030204" pitchFamily="18" charset="0"/>
                <a:ea typeface="+mj-ea"/>
                <a:cs typeface="Calibri" panose="020F0502020204030204" pitchFamily="34" charset="0"/>
              </a:rPr>
              <a:t>Logical operators may be mixed within relational expressions but one must abide by their precedence rules which is as follows: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Cambria" panose="02040503050406030204" pitchFamily="18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187" y="1628774"/>
          <a:ext cx="818356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2531" name="Footer Placeholder 1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r>
              <a:rPr lang="en-GB" altLang="en-US" sz="1000" dirty="0">
                <a:solidFill>
                  <a:srgbClr val="002060"/>
                </a:solidFill>
                <a:latin typeface="Arial" panose="020B0604020202020204" pitchFamily="34" charset="0"/>
              </a:rPr>
              <a:t>© Oxford University Press 2013. All rights reserved.</a:t>
            </a:r>
            <a:endParaRPr lang="en-GB" altLang="en-US" sz="1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ustom 4">
      <a:dk1>
        <a:srgbClr val="217435"/>
      </a:dk1>
      <a:lt1>
        <a:sysClr val="window" lastClr="FFFFFF"/>
      </a:lt1>
      <a:dk2>
        <a:srgbClr val="5BD078"/>
      </a:dk2>
      <a:lt2>
        <a:srgbClr val="C6E7FC"/>
      </a:lt2>
      <a:accent1>
        <a:srgbClr val="217435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spect">
  <a:themeElements>
    <a:clrScheme name="Custom 4">
      <a:dk1>
        <a:srgbClr val="217435"/>
      </a:dk1>
      <a:lt1>
        <a:sysClr val="window" lastClr="FFFFFF"/>
      </a:lt1>
      <a:dk2>
        <a:srgbClr val="5BD078"/>
      </a:dk2>
      <a:lt2>
        <a:srgbClr val="C6E7FC"/>
      </a:lt2>
      <a:accent1>
        <a:srgbClr val="217435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18925</Words>
  <Application>WPS Presentation</Application>
  <PresentationFormat>On-screen Show (4:3)</PresentationFormat>
  <Paragraphs>1153</Paragraphs>
  <Slides>75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0" baseType="lpstr">
      <vt:lpstr>Arial</vt:lpstr>
      <vt:lpstr>SimSun</vt:lpstr>
      <vt:lpstr>Wingdings</vt:lpstr>
      <vt:lpstr>Verdana</vt:lpstr>
      <vt:lpstr>Wingdings 2</vt:lpstr>
      <vt:lpstr>Verdana</vt:lpstr>
      <vt:lpstr>Wingdings 2</vt:lpstr>
      <vt:lpstr>Calibri</vt:lpstr>
      <vt:lpstr>Cambria</vt:lpstr>
      <vt:lpstr>Wingdings 3</vt:lpstr>
      <vt:lpstr>Microsoft YaHei</vt:lpstr>
      <vt:lpstr>Arial Unicode MS</vt:lpstr>
      <vt:lpstr>Wingdings 3</vt:lpstr>
      <vt:lpstr>Aspect</vt:lpstr>
      <vt:lpstr>1_Aspect</vt:lpstr>
      <vt:lpstr>Control Statements</vt:lpstr>
      <vt:lpstr>PowerPoint 演示文稿</vt:lpstr>
      <vt:lpstr> Learning objectives</vt:lpstr>
      <vt:lpstr>PowerPoint 演示文稿</vt:lpstr>
      <vt:lpstr>OPERATORS</vt:lpstr>
      <vt:lpstr>Relational Operators</vt:lpstr>
      <vt:lpstr>Points to Note</vt:lpstr>
      <vt:lpstr>A Few Examples</vt:lpstr>
      <vt:lpstr>Logical operators may be mixed within relational expressions but one must abide by their precedence rules which is as follows:</vt:lpstr>
      <vt:lpstr>Operator Semantics</vt:lpstr>
      <vt:lpstr>Conditional Execution and Selection</vt:lpstr>
      <vt:lpstr>Selection Statements</vt:lpstr>
      <vt:lpstr>One-way decisions using if statement</vt:lpstr>
      <vt:lpstr>Write a program that prints the largest among three numbers.</vt:lpstr>
      <vt:lpstr>PowerPoint 演示文稿</vt:lpstr>
      <vt:lpstr>PowerPoint 演示文稿</vt:lpstr>
      <vt:lpstr>Flowchart of an if-else-if Construct</vt:lpstr>
      <vt:lpstr>The following program checks whether a number given by the user is zero, positive, or negative</vt:lpstr>
      <vt:lpstr>A program to find the largest among three numbers using the nested if</vt:lpstr>
      <vt:lpstr>Nested if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 Vs. Nested if</vt:lpstr>
      <vt:lpstr>PowerPoint 演示文稿</vt:lpstr>
      <vt:lpstr>PowerPoint 演示文稿</vt:lpstr>
      <vt:lpstr>An Example</vt:lpstr>
      <vt:lpstr>PowerPoint 演示文稿</vt:lpstr>
      <vt:lpstr>PowerPoint 演示文稿</vt:lpstr>
      <vt:lpstr>PowerPoint 演示文稿</vt:lpstr>
      <vt:lpstr>Testing for floating-point ‘equality’</vt:lpstr>
      <vt:lpstr>“for” Construct</vt:lpstr>
      <vt:lpstr>PowerPoint 演示文稿</vt:lpstr>
      <vt:lpstr>Example</vt:lpstr>
      <vt:lpstr>PowerPoint 演示文稿</vt:lpstr>
      <vt:lpstr>Fibonacci Series</vt:lpstr>
      <vt:lpstr>PowerPoint 演示文稿</vt:lpstr>
      <vt:lpstr>PowerPoint 演示文稿</vt:lpstr>
      <vt:lpstr>Point to Note</vt:lpstr>
      <vt:lpstr>Example  - do loop</vt:lpstr>
      <vt:lpstr>Which loop should be used???</vt:lpstr>
      <vt:lpstr>When to use which loop</vt:lpstr>
      <vt:lpstr>PowerPoint 演示文稿</vt:lpstr>
      <vt:lpstr>PowerPoint 演示文稿</vt:lpstr>
      <vt:lpstr>SPECIAL CONTROL STATEMENTS</vt:lpstr>
      <vt:lpstr>break</vt:lpstr>
      <vt:lpstr>Example</vt:lpstr>
      <vt:lpstr>Continue</vt:lpstr>
      <vt:lpstr>example</vt:lpstr>
      <vt:lpstr>“break” &amp; “continue” statements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Common programming errors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 in ‘C’</dc:title>
  <dc:creator>MS.Khurshid@oup.com</dc:creator>
  <cp:lastModifiedBy>KIIT</cp:lastModifiedBy>
  <cp:revision>168</cp:revision>
  <dcterms:created xsi:type="dcterms:W3CDTF">2012-07-20T20:16:00Z</dcterms:created>
  <dcterms:modified xsi:type="dcterms:W3CDTF">2021-11-13T03:24:18Z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8FE3E7D0560846C1A39C6C6E83EA2ABF</vt:lpwstr>
  </property>
</Properties>
</file>