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altLang="en-US" dirty="0" smtClean="0"/>
              <a:t>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1: </a:t>
            </a:r>
            <a:r>
              <a:rPr lang="en-US" dirty="0" smtClean="0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goal </a:t>
            </a:r>
            <a:r>
              <a:rPr lang="en-US" altLang="ko-KR" smtClean="0"/>
              <a:t>of </a:t>
            </a:r>
            <a:r>
              <a:rPr lang="en-US" altLang="ko-KR" smtClean="0"/>
              <a:t>lab </a:t>
            </a:r>
            <a:r>
              <a:rPr lang="en-US" altLang="ko-KR" dirty="0" smtClean="0"/>
              <a:t>1 is to set up the development environment, and learn how to use Flex and Bison.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Download and install the followings</a:t>
            </a:r>
          </a:p>
          <a:p>
            <a:pPr lvl="1"/>
            <a:r>
              <a:rPr lang="en-US" altLang="ko-KR" dirty="0" err="1" smtClean="0"/>
              <a:t>VirtualBox</a:t>
            </a:r>
            <a:r>
              <a:rPr lang="en-US" altLang="ko-KR" dirty="0" smtClean="0"/>
              <a:t> 6.1.26</a:t>
            </a:r>
          </a:p>
          <a:p>
            <a:pPr lvl="1"/>
            <a:r>
              <a:rPr lang="en-US" altLang="ko-KR" dirty="0" smtClean="0"/>
              <a:t>Ubuntu Desktop 20.04.2.0 LTS</a:t>
            </a:r>
          </a:p>
          <a:p>
            <a:r>
              <a:rPr lang="en-US" altLang="ko-KR" dirty="0" smtClean="0"/>
              <a:t>Install </a:t>
            </a:r>
            <a:r>
              <a:rPr lang="en-US" altLang="ko-KR" dirty="0" err="1" smtClean="0"/>
              <a:t>c++</a:t>
            </a:r>
            <a:r>
              <a:rPr lang="en-US" altLang="ko-KR" dirty="0" smtClean="0"/>
              <a:t> compiler, flex and bison.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apt install build-essential flex bison</a:t>
            </a:r>
          </a:p>
          <a:p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/>
              <a:t>Alternatively, you may download the prebuilt </a:t>
            </a:r>
            <a:r>
              <a:rPr lang="en-US" altLang="ko-KR" dirty="0" err="1" smtClean="0"/>
              <a:t>VirtualBox</a:t>
            </a:r>
            <a:r>
              <a:rPr lang="en-US" altLang="ko-KR" dirty="0" smtClean="0"/>
              <a:t> disk image from the following link</a:t>
            </a:r>
            <a:r>
              <a:rPr lang="en-US" altLang="ko-KR" dirty="0" smtClean="0"/>
              <a:t>. The admin password is cydf315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https://drive.google.com/drive/folders/14Gv3KB5LUCjtdAUTobPfl62xnf56WiRg?usp=sharing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987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886</TotalTime>
  <Words>82</Words>
  <Application>Microsoft Office PowerPoint</Application>
  <PresentationFormat>화면 슬라이드 쇼(4:3)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Courier New</vt:lpstr>
      <vt:lpstr>Office 테마</vt:lpstr>
      <vt:lpstr>Compiler</vt:lpstr>
      <vt:lpstr>Objective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46</cp:revision>
  <dcterms:created xsi:type="dcterms:W3CDTF">2019-02-16T08:44:08Z</dcterms:created>
  <dcterms:modified xsi:type="dcterms:W3CDTF">2021-08-23T04:36:44Z</dcterms:modified>
</cp:coreProperties>
</file>