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0418" autoAdjust="0"/>
  </p:normalViewPr>
  <p:slideViewPr>
    <p:cSldViewPr snapToGrid="0">
      <p:cViewPr varScale="1">
        <p:scale>
          <a:sx n="70" d="100"/>
          <a:sy n="70" d="100"/>
        </p:scale>
        <p:origin x="17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2.png"/>
          <p:cNvPicPr>
            <a:picLocks noChangeAspect="1"/>
          </p:cNvPicPr>
          <p:nvPr/>
        </p:nvPicPr>
        <p:blipFill>
          <a:blip r:embed="rId3"/>
          <a:srcRect l="33603" t="53799" r="19765"/>
          <a:stretch>
            <a:fillRect/>
          </a:stretch>
        </p:blipFill>
        <p:spPr>
          <a:xfrm>
            <a:off x="3072810" y="3689500"/>
            <a:ext cx="4263656" cy="3168219"/>
          </a:xfrm>
          <a:prstGeom prst="rect">
            <a:avLst/>
          </a:prstGeom>
        </p:spPr>
      </p:pic>
      <p:pic>
        <p:nvPicPr>
          <p:cNvPr id="9" name="그림 5" descr="21.png"/>
          <p:cNvPicPr>
            <a:picLocks noChangeAspect="1"/>
          </p:cNvPicPr>
          <p:nvPr/>
        </p:nvPicPr>
        <p:blipFill>
          <a:blip r:embed="rId4"/>
          <a:srcRect t="34882" r="27905"/>
          <a:stretch>
            <a:fillRect/>
          </a:stretch>
        </p:blipFill>
        <p:spPr>
          <a:xfrm>
            <a:off x="378" y="2392328"/>
            <a:ext cx="6591809" cy="4465391"/>
          </a:xfrm>
          <a:prstGeom prst="rect">
            <a:avLst/>
          </a:prstGeom>
        </p:spPr>
      </p:pic>
      <p:pic>
        <p:nvPicPr>
          <p:cNvPr id="10" name="어두움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" y="-13894"/>
            <a:ext cx="9143245" cy="6857434"/>
          </a:xfrm>
          <a:prstGeom prst="rect">
            <a:avLst/>
          </a:prstGeom>
        </p:spPr>
      </p:pic>
      <p:pic>
        <p:nvPicPr>
          <p:cNvPr id="11" name="건물" descr="23.png"/>
          <p:cNvPicPr>
            <a:picLocks noChangeAspect="1"/>
          </p:cNvPicPr>
          <p:nvPr/>
        </p:nvPicPr>
        <p:blipFill>
          <a:blip r:embed="rId6"/>
          <a:srcRect l="52093" t="23564"/>
          <a:stretch>
            <a:fillRect/>
          </a:stretch>
        </p:blipFill>
        <p:spPr>
          <a:xfrm>
            <a:off x="4763386" y="1616149"/>
            <a:ext cx="4380236" cy="5241568"/>
          </a:xfrm>
          <a:prstGeom prst="rect">
            <a:avLst/>
          </a:prstGeom>
        </p:spPr>
      </p:pic>
      <p:pic>
        <p:nvPicPr>
          <p:cNvPr id="12" name="그림 9" descr="24.png"/>
          <p:cNvPicPr>
            <a:picLocks noChangeAspect="1"/>
          </p:cNvPicPr>
          <p:nvPr/>
        </p:nvPicPr>
        <p:blipFill>
          <a:blip r:embed="rId7"/>
          <a:srcRect l="86282" t="3252" r="3950" b="79847"/>
          <a:stretch>
            <a:fillRect/>
          </a:stretch>
        </p:blipFill>
        <p:spPr>
          <a:xfrm>
            <a:off x="7889359" y="223286"/>
            <a:ext cx="893135" cy="1158949"/>
          </a:xfrm>
          <a:prstGeom prst="rect">
            <a:avLst/>
          </a:prstGeom>
        </p:spPr>
      </p:pic>
      <p:pic>
        <p:nvPicPr>
          <p:cNvPr id="17" name="그림 14" descr="26.png"/>
          <p:cNvPicPr>
            <a:picLocks noChangeAspect="1"/>
          </p:cNvPicPr>
          <p:nvPr/>
        </p:nvPicPr>
        <p:blipFill>
          <a:blip r:embed="rId8"/>
          <a:srcRect l="20579" t="43720" r="52093" b="53644"/>
          <a:stretch>
            <a:fillRect/>
          </a:stretch>
        </p:blipFill>
        <p:spPr>
          <a:xfrm>
            <a:off x="1881964" y="2998381"/>
            <a:ext cx="2498651" cy="180754"/>
          </a:xfrm>
          <a:prstGeom prst="rect">
            <a:avLst/>
          </a:prstGeom>
        </p:spPr>
      </p:pic>
      <p:pic>
        <p:nvPicPr>
          <p:cNvPr id="18" name="그림 15" descr="27.png"/>
          <p:cNvPicPr>
            <a:picLocks noChangeAspect="1"/>
          </p:cNvPicPr>
          <p:nvPr/>
        </p:nvPicPr>
        <p:blipFill>
          <a:blip r:embed="rId9"/>
          <a:srcRect l="6741" t="43565" r="78374" b="53954"/>
          <a:stretch>
            <a:fillRect/>
          </a:stretch>
        </p:blipFill>
        <p:spPr>
          <a:xfrm>
            <a:off x="616688" y="2987751"/>
            <a:ext cx="1360968" cy="170121"/>
          </a:xfrm>
          <a:prstGeom prst="rect">
            <a:avLst/>
          </a:prstGeom>
        </p:spPr>
      </p:pic>
      <p:pic>
        <p:nvPicPr>
          <p:cNvPr id="19" name="그림 16" descr="29.png"/>
          <p:cNvPicPr>
            <a:picLocks noChangeAspect="1"/>
          </p:cNvPicPr>
          <p:nvPr/>
        </p:nvPicPr>
        <p:blipFill>
          <a:blip r:embed="rId10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20" name="그림 17" descr="1-1.png"/>
          <p:cNvPicPr>
            <a:picLocks noChangeAspect="1"/>
          </p:cNvPicPr>
          <p:nvPr/>
        </p:nvPicPr>
        <p:blipFill>
          <a:blip r:embed="rId11" cstate="print"/>
          <a:srcRect l="38974" t="34428" r="38187" b="35300"/>
          <a:stretch>
            <a:fillRect/>
          </a:stretch>
        </p:blipFill>
        <p:spPr bwMode="auto">
          <a:xfrm>
            <a:off x="7280655" y="1197072"/>
            <a:ext cx="1492702" cy="14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18" descr="1-4.png"/>
          <p:cNvPicPr>
            <a:picLocks noChangeAspect="1"/>
          </p:cNvPicPr>
          <p:nvPr/>
        </p:nvPicPr>
        <p:blipFill>
          <a:blip r:embed="rId12" cstate="print"/>
          <a:srcRect l="40131" t="1385" r="32597" b="62077"/>
          <a:stretch>
            <a:fillRect/>
          </a:stretch>
        </p:blipFill>
        <p:spPr bwMode="auto">
          <a:xfrm>
            <a:off x="6715141" y="1031358"/>
            <a:ext cx="1783292" cy="17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19" descr="1-6.png"/>
          <p:cNvPicPr>
            <a:picLocks noChangeAspect="1"/>
          </p:cNvPicPr>
          <p:nvPr/>
        </p:nvPicPr>
        <p:blipFill>
          <a:blip r:embed="rId12" cstate="print"/>
          <a:srcRect l="40390" t="1039" r="32079" b="62424"/>
          <a:stretch>
            <a:fillRect/>
          </a:stretch>
        </p:blipFill>
        <p:spPr bwMode="auto">
          <a:xfrm>
            <a:off x="7156406" y="1205263"/>
            <a:ext cx="1442752" cy="143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0" descr="1-7.png"/>
          <p:cNvPicPr>
            <a:picLocks noChangeAspect="1"/>
          </p:cNvPicPr>
          <p:nvPr/>
        </p:nvPicPr>
        <p:blipFill>
          <a:blip r:embed="rId13" cstate="print"/>
          <a:srcRect l="42531" t="57216" r="50758" b="34682"/>
          <a:stretch>
            <a:fillRect/>
          </a:stretch>
        </p:blipFill>
        <p:spPr bwMode="auto">
          <a:xfrm>
            <a:off x="7215206" y="2531638"/>
            <a:ext cx="438162" cy="3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그림 21" descr="1-8.png"/>
          <p:cNvPicPr>
            <a:picLocks noChangeAspect="1"/>
          </p:cNvPicPr>
          <p:nvPr/>
        </p:nvPicPr>
        <p:blipFill>
          <a:blip r:embed="rId14" cstate="print"/>
          <a:srcRect l="10622" t="7997" r="10622" b="7997"/>
          <a:stretch>
            <a:fillRect/>
          </a:stretch>
        </p:blipFill>
        <p:spPr bwMode="auto">
          <a:xfrm>
            <a:off x="5526133" y="-378331"/>
            <a:ext cx="5148956" cy="411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5917294" cy="1470025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383894" cy="7461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3.46945E-18 L 0.02552 0.06274 " pathEditMode="relative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4400000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05556E-6 2.53469E-6 L 0.02361 2.53469E-6 " pathEditMode="relative" ptsTypes="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2361 1.12858E-6 L -0.06303 1.1285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05556E-6 2.53469E-6 L 0.0474 2.53469E-6 " pathEditMode="relative" ptsTypes="AA">
                                      <p:cBhvr>
                                        <p:cTn id="3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9.png"/>
          <p:cNvPicPr>
            <a:picLocks noChangeAspect="1"/>
          </p:cNvPicPr>
          <p:nvPr/>
        </p:nvPicPr>
        <p:blipFill>
          <a:blip r:embed="rId14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9" name="그림 5" descr="5.png"/>
          <p:cNvPicPr>
            <a:picLocks noChangeAspect="1"/>
          </p:cNvPicPr>
          <p:nvPr/>
        </p:nvPicPr>
        <p:blipFill>
          <a:blip r:embed="rId15"/>
          <a:srcRect l="87212" t="2942" r="3368" b="81863"/>
          <a:stretch>
            <a:fillRect/>
          </a:stretch>
        </p:blipFill>
        <p:spPr>
          <a:xfrm>
            <a:off x="7974419" y="202019"/>
            <a:ext cx="861237" cy="1041990"/>
          </a:xfrm>
          <a:prstGeom prst="rect">
            <a:avLst/>
          </a:prstGeom>
        </p:spPr>
      </p:pic>
      <p:pic>
        <p:nvPicPr>
          <p:cNvPr id="10" name="그림 6" descr="2.png"/>
          <p:cNvPicPr>
            <a:picLocks noChangeAspect="1"/>
          </p:cNvPicPr>
          <p:nvPr/>
        </p:nvPicPr>
        <p:blipFill>
          <a:blip r:embed="rId16"/>
          <a:srcRect l="4299" t="1236" r="75932" b="93492"/>
          <a:stretch>
            <a:fillRect/>
          </a:stretch>
        </p:blipFill>
        <p:spPr>
          <a:xfrm>
            <a:off x="393406" y="85062"/>
            <a:ext cx="1807535" cy="361507"/>
          </a:xfrm>
          <a:prstGeom prst="rect">
            <a:avLst/>
          </a:prstGeom>
        </p:spPr>
      </p:pic>
      <p:pic>
        <p:nvPicPr>
          <p:cNvPr id="12" name="그림 8" descr="3.png"/>
          <p:cNvPicPr>
            <a:picLocks noChangeAspect="1"/>
          </p:cNvPicPr>
          <p:nvPr/>
        </p:nvPicPr>
        <p:blipFill>
          <a:blip r:embed="rId17"/>
          <a:srcRect l="3019" r="95120" b="94422"/>
          <a:stretch>
            <a:fillRect/>
          </a:stretch>
        </p:blipFill>
        <p:spPr>
          <a:xfrm>
            <a:off x="276448" y="285"/>
            <a:ext cx="170120" cy="382489"/>
          </a:xfrm>
          <a:prstGeom prst="rect">
            <a:avLst/>
          </a:prstGeom>
        </p:spPr>
      </p:pic>
      <p:pic>
        <p:nvPicPr>
          <p:cNvPr id="13" name="그림 9" descr="4.png"/>
          <p:cNvPicPr>
            <a:picLocks noChangeAspect="1"/>
          </p:cNvPicPr>
          <p:nvPr/>
        </p:nvPicPr>
        <p:blipFill>
          <a:blip r:embed="rId18"/>
          <a:srcRect l="3136" t="4337" r="95352" b="87600"/>
          <a:stretch>
            <a:fillRect/>
          </a:stretch>
        </p:blipFill>
        <p:spPr>
          <a:xfrm>
            <a:off x="287080" y="297714"/>
            <a:ext cx="138223" cy="55289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4B57-D5E1-4B7D-8624-FAEEB368C78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6121240" cy="1470025"/>
          </a:xfrm>
        </p:spPr>
        <p:txBody>
          <a:bodyPr anchor="b" anchorCtr="0">
            <a:normAutofit/>
          </a:bodyPr>
          <a:lstStyle/>
          <a:p>
            <a:r>
              <a:rPr lang="en-US" altLang="en-US" sz="4000" dirty="0"/>
              <a:t>Compiler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6: Flex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4B2FB-F1FF-41BB-B4F0-76C8AE46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BD8AD-75EC-4308-91F8-013FE20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goal of </a:t>
            </a:r>
            <a:r>
              <a:rPr lang="en-US" altLang="ko-KR" dirty="0" smtClean="0"/>
              <a:t>lab 6 </a:t>
            </a:r>
            <a:r>
              <a:rPr lang="en-US" altLang="ko-KR" dirty="0"/>
              <a:t>is to get</a:t>
            </a:r>
            <a:r>
              <a:rPr lang="ko-KR" altLang="en-US" dirty="0"/>
              <a:t> </a:t>
            </a:r>
            <a:r>
              <a:rPr lang="en-US" altLang="ko-KR" dirty="0"/>
              <a:t>familiar with </a:t>
            </a:r>
            <a:r>
              <a:rPr lang="en-US" altLang="ko-KR" i="1" dirty="0"/>
              <a:t>flex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63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98675-221F-432C-9F70-05C252D3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3C518-6CF7-4DE7-B75C-2316F969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Download the template files (</a:t>
            </a:r>
            <a:r>
              <a:rPr lang="en-US" altLang="ko-KR" dirty="0" smtClean="0"/>
              <a:t>lab6-1.tar.gz </a:t>
            </a:r>
            <a:r>
              <a:rPr lang="en-US" altLang="ko-KR" dirty="0"/>
              <a:t>and </a:t>
            </a:r>
            <a:r>
              <a:rPr lang="en-US" altLang="ko-KR" dirty="0" smtClean="0"/>
              <a:t>lab6-a.tar.gz</a:t>
            </a:r>
            <a:r>
              <a:rPr lang="en-US" altLang="ko-KR" dirty="0"/>
              <a:t>) from Blackboard and </a:t>
            </a:r>
            <a:r>
              <a:rPr lang="en-US" altLang="ko-KR" dirty="0" err="1"/>
              <a:t>uncompress</a:t>
            </a:r>
            <a:r>
              <a:rPr lang="en-US" altLang="ko-KR" dirty="0"/>
              <a:t> them.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xvfz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lab6-1.tar.gz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xvfz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lab6-a.tar.gz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98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6B38A-34BE-494F-80ED-342E7811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Lab6-1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B8B537-27C6-4A17-BF87-CAC8A1E1ACBF}"/>
              </a:ext>
            </a:extLst>
          </p:cNvPr>
          <p:cNvSpPr/>
          <p:nvPr/>
        </p:nvSpPr>
        <p:spPr>
          <a:xfrm>
            <a:off x="279400" y="1320383"/>
            <a:ext cx="8585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%{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count0;</a:t>
            </a:r>
          </a:p>
          <a:p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count1;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\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		;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"0"		{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 count0++; }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"1"		{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 count1++; }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	{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("0: %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1: %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count0, count1);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(0); }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count0 = 0;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count1 = 0;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&gt;1)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yyin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[1], "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yyin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yylex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198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3BAAA-1E40-4F7B-A720-460AB36F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Lab6-1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838" y="1588610"/>
            <a:ext cx="5578323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5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364E4-10FD-481E-8810-4AF87644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Assignment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953FE-A4C5-4D97-AE06-F662ABB0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Take a C source code file and replace all of “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” with “long” and “float” with “double”.</a:t>
            </a:r>
            <a:endParaRPr lang="en-US" altLang="ko-KR" dirty="0"/>
          </a:p>
          <a:p>
            <a:r>
              <a:rPr lang="en-US" altLang="ko-KR" dirty="0"/>
              <a:t>The input is from a file.</a:t>
            </a:r>
          </a:p>
          <a:p>
            <a:r>
              <a:rPr lang="en-US" altLang="ko-KR" dirty="0" smtClean="0"/>
              <a:t>Use the template file (lab6-a.tar.gz).</a:t>
            </a:r>
          </a:p>
          <a:p>
            <a:r>
              <a:rPr lang="en-US" altLang="ko-KR" dirty="0" smtClean="0"/>
              <a:t>Submit your source code to Blackboard.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950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23F8D-C561-44A9-93EB-1E5DA40C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Expected Results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459" y="1619093"/>
            <a:ext cx="5563082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8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</Template>
  <TotalTime>872</TotalTime>
  <Words>212</Words>
  <Application>Microsoft Office PowerPoint</Application>
  <PresentationFormat>화면 슬라이드 쇼(4:3)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Courier New</vt:lpstr>
      <vt:lpstr>Times New Roman</vt:lpstr>
      <vt:lpstr>Office 테마</vt:lpstr>
      <vt:lpstr>Compiler</vt:lpstr>
      <vt:lpstr>Objective</vt:lpstr>
      <vt:lpstr>Getting Started</vt:lpstr>
      <vt:lpstr>Lab6-1</vt:lpstr>
      <vt:lpstr>Lab6-1</vt:lpstr>
      <vt:lpstr>Lab Assignment</vt:lpstr>
      <vt:lpstr>Expected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CYDF206 – Logic Design and Lab</dc:title>
  <dc:creator>Junghee Lee</dc:creator>
  <cp:lastModifiedBy>user</cp:lastModifiedBy>
  <cp:revision>57</cp:revision>
  <dcterms:created xsi:type="dcterms:W3CDTF">2019-02-16T08:44:08Z</dcterms:created>
  <dcterms:modified xsi:type="dcterms:W3CDTF">2021-11-09T02:23:48Z</dcterms:modified>
</cp:coreProperties>
</file>