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sz="4000" dirty="0"/>
              <a:t>Compiler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939064" cy="746125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10: </a:t>
            </a:r>
            <a:r>
              <a:rPr lang="en-US" dirty="0" smtClean="0"/>
              <a:t>Intermediate-Code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</a:t>
            </a:r>
            <a:r>
              <a:rPr lang="en-US" altLang="ko-KR" dirty="0" smtClean="0"/>
              <a:t>lab10 </a:t>
            </a:r>
            <a:r>
              <a:rPr lang="en-US" altLang="ko-KR" dirty="0"/>
              <a:t>is to </a:t>
            </a:r>
            <a:r>
              <a:rPr lang="en-US" altLang="ko-KR" dirty="0" smtClean="0"/>
              <a:t>learn how to translate if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 of Conditional Branch</a:t>
            </a:r>
          </a:p>
        </p:txBody>
      </p:sp>
      <p:sp>
        <p:nvSpPr>
          <p:cNvPr id="69635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DE72E-E0DB-4ED3-8FD7-1A64B217437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9636" name="Text Box 1028"/>
          <p:cNvSpPr txBox="1">
            <a:spLocks noChangeArrowheads="1"/>
          </p:cNvSpPr>
          <p:nvPr/>
        </p:nvSpPr>
        <p:spPr bwMode="auto">
          <a:xfrm>
            <a:off x="1009650" y="3300413"/>
            <a:ext cx="2765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A then B:=1</a:t>
            </a: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637" name="Text Box 1028"/>
          <p:cNvSpPr txBox="1">
            <a:spLocks noChangeArrowheads="1"/>
          </p:cNvSpPr>
          <p:nvPr/>
        </p:nvSpPr>
        <p:spPr bwMode="auto">
          <a:xfrm>
            <a:off x="5029200" y="2378075"/>
            <a:ext cx="22129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rvalue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gofalse 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lvalue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push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label out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14800" y="3328988"/>
            <a:ext cx="457200" cy="3746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3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Translation of Conditional Branch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Translation Schemes)</a:t>
            </a:r>
          </a:p>
        </p:txBody>
      </p:sp>
      <p:sp>
        <p:nvSpPr>
          <p:cNvPr id="7065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488FE-9764-43D3-82C0-7E0CF815D27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762000" y="2667000"/>
            <a:ext cx="75787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stmt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if </a:t>
            </a:r>
            <a:r>
              <a:rPr lang="en-US" altLang="en-US" sz="2400" i="1">
                <a:sym typeface="Symbol" panose="05050102010706020507" pitchFamily="18" charset="2"/>
              </a:rPr>
              <a:t>expr </a:t>
            </a:r>
            <a:r>
              <a:rPr lang="en-US" altLang="en-US" sz="2400">
                <a:sym typeface="Symbol" panose="05050102010706020507" pitchFamily="18" charset="2"/>
              </a:rPr>
              <a:t>{ </a:t>
            </a:r>
            <a:r>
              <a:rPr lang="en-US" altLang="en-US" sz="2400" i="1">
                <a:sym typeface="Symbol" panose="05050102010706020507" pitchFamily="18" charset="2"/>
              </a:rPr>
              <a:t>out</a:t>
            </a:r>
            <a:r>
              <a:rPr lang="en-US" altLang="en-US" sz="2400">
                <a:sym typeface="Symbol" panose="05050102010706020507" pitchFamily="18" charset="2"/>
              </a:rPr>
              <a:t> := newlabel(); print(‘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gofalse </a:t>
            </a:r>
            <a:r>
              <a:rPr lang="en-US" altLang="en-US" sz="2400">
                <a:sym typeface="Symbol" panose="05050102010706020507" pitchFamily="18" charset="2"/>
              </a:rPr>
              <a:t>’ || </a:t>
            </a:r>
            <a:r>
              <a:rPr lang="en-US" altLang="en-US" sz="2400" i="1">
                <a:sym typeface="Symbol" panose="05050102010706020507" pitchFamily="18" charset="2"/>
              </a:rPr>
              <a:t>out</a:t>
            </a:r>
            <a:r>
              <a:rPr lang="en-US" altLang="en-US" sz="2400">
                <a:sym typeface="Symbol" panose="05050102010706020507" pitchFamily="18" charset="2"/>
              </a:rPr>
              <a:t>) }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   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stmt </a:t>
            </a:r>
            <a:r>
              <a:rPr lang="en-US" altLang="en-US" sz="2400">
                <a:sym typeface="Symbol" panose="05050102010706020507" pitchFamily="18" charset="2"/>
              </a:rPr>
              <a:t>{ print(‘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label </a:t>
            </a:r>
            <a:r>
              <a:rPr lang="en-US" altLang="en-US" sz="2400">
                <a:sym typeface="Symbol" panose="05050102010706020507" pitchFamily="18" charset="2"/>
              </a:rPr>
              <a:t>’|| </a:t>
            </a:r>
            <a:r>
              <a:rPr lang="en-US" altLang="en-US" sz="2400" i="1">
                <a:sym typeface="Symbol" panose="05050102010706020507" pitchFamily="18" charset="2"/>
              </a:rPr>
              <a:t>out</a:t>
            </a:r>
            <a:r>
              <a:rPr lang="en-US" altLang="en-US" sz="2400">
                <a:sym typeface="Symbol" panose="05050102010706020507" pitchFamily="18" charset="2"/>
              </a:rPr>
              <a:t>) }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352800" y="54864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label </a:t>
            </a:r>
            <a:r>
              <a:rPr lang="en-US" altLang="en-US" sz="1800" i="1"/>
              <a:t>out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code for </a:t>
            </a:r>
            <a:r>
              <a:rPr lang="en-US" altLang="en-US" sz="1800" i="1"/>
              <a:t>expr</a:t>
            </a:r>
            <a:endParaRPr lang="en-US" altLang="en-US" sz="1800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3352800" y="47244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gofalse </a:t>
            </a:r>
            <a:r>
              <a:rPr lang="en-US" altLang="en-US" sz="1800" i="1"/>
              <a:t>out</a:t>
            </a:r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3352800" y="51054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code for </a:t>
            </a:r>
            <a:r>
              <a:rPr lang="en-US" altLang="en-US" sz="1800" i="1"/>
              <a:t>stmt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533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implementation of the </a:t>
            </a:r>
            <a:r>
              <a:rPr lang="en-US" i="1" dirty="0" smtClean="0"/>
              <a:t>if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You will have to add tokens, regular expressions, production rules, semantic actions,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will also need to add </a:t>
            </a:r>
            <a:r>
              <a:rPr lang="en-US" dirty="0" err="1" smtClean="0"/>
              <a:t>newlabel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Declaration at the first section and implementation at the last section</a:t>
            </a:r>
            <a:endParaRPr lang="en-US" dirty="0" smtClean="0"/>
          </a:p>
          <a:p>
            <a:r>
              <a:rPr lang="en-US" dirty="0" smtClean="0"/>
              <a:t>Use the template file lab10-a.tar.gz</a:t>
            </a:r>
            <a:endParaRPr lang="en-US" dirty="0" smtClean="0"/>
          </a:p>
          <a:p>
            <a:r>
              <a:rPr lang="en-US" dirty="0" smtClean="0"/>
              <a:t>Submit your </a:t>
            </a:r>
            <a:r>
              <a:rPr lang="en-US" dirty="0" err="1" smtClean="0"/>
              <a:t>lab.l</a:t>
            </a:r>
            <a:r>
              <a:rPr lang="en-US" dirty="0" smtClean="0"/>
              <a:t> and </a:t>
            </a:r>
            <a:r>
              <a:rPr lang="en-US" dirty="0" err="1" smtClean="0"/>
              <a:t>lab.y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1417638"/>
            <a:ext cx="556308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945</TotalTime>
  <Words>149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Courier New</vt:lpstr>
      <vt:lpstr>Symbol</vt:lpstr>
      <vt:lpstr>Times</vt:lpstr>
      <vt:lpstr>Office 테마</vt:lpstr>
      <vt:lpstr>Compiler</vt:lpstr>
      <vt:lpstr>Objective</vt:lpstr>
      <vt:lpstr>Translation of Conditional Branch</vt:lpstr>
      <vt:lpstr>Translation of Conditional Branch  (Translation Schemes)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68</cp:revision>
  <dcterms:created xsi:type="dcterms:W3CDTF">2019-02-16T08:44:08Z</dcterms:created>
  <dcterms:modified xsi:type="dcterms:W3CDTF">2021-08-26T02:54:03Z</dcterms:modified>
</cp:coreProperties>
</file>