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78" r:id="rId6"/>
    <p:sldId id="277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>
            <a:normAutofit/>
          </a:bodyPr>
          <a:lstStyle/>
          <a:p>
            <a:r>
              <a:rPr lang="en-US" altLang="en-US" sz="4000" dirty="0"/>
              <a:t>Compiler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9: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of </a:t>
            </a:r>
            <a:r>
              <a:rPr lang="en-US" altLang="ko-KR" dirty="0" smtClean="0"/>
              <a:t>lab9 </a:t>
            </a:r>
            <a:r>
              <a:rPr lang="en-US" altLang="ko-KR" dirty="0"/>
              <a:t>is to </a:t>
            </a:r>
            <a:r>
              <a:rPr lang="en-US" altLang="ko-KR" dirty="0" smtClean="0"/>
              <a:t>learn how to implement syntax-directed translation using flex and bison.</a:t>
            </a:r>
            <a:endParaRPr lang="en-US" altLang="ko-KR" dirty="0"/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the template </a:t>
            </a:r>
            <a:r>
              <a:rPr lang="en-US" altLang="ko-KR" dirty="0" smtClean="0"/>
              <a:t>file </a:t>
            </a:r>
            <a:r>
              <a:rPr lang="en-US" altLang="ko-KR" dirty="0"/>
              <a:t>(</a:t>
            </a:r>
            <a:r>
              <a:rPr lang="en-US" altLang="ko-KR" dirty="0" smtClean="0"/>
              <a:t>lab9-1.tar.gz) </a:t>
            </a:r>
            <a:r>
              <a:rPr lang="en-US" altLang="ko-KR" dirty="0"/>
              <a:t>from Blackboard and </a:t>
            </a:r>
            <a:r>
              <a:rPr lang="en-US" altLang="ko-KR" dirty="0" err="1"/>
              <a:t>uncompress</a:t>
            </a:r>
            <a:r>
              <a:rPr lang="en-US" altLang="ko-KR" dirty="0"/>
              <a:t> them.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lab9-1.tar.gz</a:t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lab9-1</a:t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./lab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test.prog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 Precedence in flex</a:t>
            </a:r>
            <a:endParaRPr lang="ko-KR" altLang="en-US" dirty="0"/>
          </a:p>
        </p:txBody>
      </p:sp>
      <p:sp>
        <p:nvSpPr>
          <p:cNvPr id="4" name="Rectangle 2"/>
          <p:cNvSpPr/>
          <p:nvPr/>
        </p:nvSpPr>
        <p:spPr>
          <a:xfrm>
            <a:off x="457200" y="1701260"/>
            <a:ext cx="8229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T_NUM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%token&lt;name&gt; T_ID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 T_PRINT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T_ASSIGN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%token T_PLUS T_MINUS T_MULTIPLY T_DIVIDE T_MOD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 T_NEWLINE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%left T_PLUS T_MINUS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%left T_MULTIPLY T_DIVIDE T_MOD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expr:	expr T_PLUS expr		{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(“+”);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6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Production Rules for </a:t>
            </a:r>
            <a:r>
              <a:rPr lang="en-US" altLang="en-US" i="1" dirty="0" smtClean="0"/>
              <a:t>expr</a:t>
            </a:r>
            <a:endParaRPr lang="en-US" altLang="en-US" i="1" dirty="0"/>
          </a:p>
        </p:txBody>
      </p:sp>
      <p:sp>
        <p:nvSpPr>
          <p:cNvPr id="6553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C528E-F346-4D2C-9C9E-7BBDCE4ED58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3054291" y="2071381"/>
            <a:ext cx="282000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smtClean="0"/>
              <a:t>expr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 err="1" smtClean="0">
                <a:sym typeface="Symbol" panose="05050102010706020507" pitchFamily="18" charset="2"/>
              </a:rPr>
              <a:t>num</a:t>
            </a:r>
            <a:endParaRPr lang="en-US" altLang="en-US" sz="2400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 smtClean="0">
                <a:sym typeface="Symbol" panose="05050102010706020507" pitchFamily="18" charset="2"/>
              </a:rPr>
              <a:t>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 smtClean="0">
                <a:sym typeface="Symbol" panose="05050102010706020507" pitchFamily="18" charset="2"/>
              </a:rPr>
              <a:t>( </a:t>
            </a:r>
            <a:r>
              <a:rPr lang="en-US" altLang="en-US" sz="2400" i="1" dirty="0" smtClean="0">
                <a:sym typeface="Symbol" panose="05050102010706020507" pitchFamily="18" charset="2"/>
              </a:rPr>
              <a:t>expr</a:t>
            </a:r>
            <a:r>
              <a:rPr lang="en-US" altLang="en-US" sz="2400" b="1" dirty="0" smtClean="0">
                <a:sym typeface="Symbol" panose="05050102010706020507" pitchFamily="18" charset="2"/>
              </a:rPr>
              <a:t> )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i="1" dirty="0"/>
              <a:t>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smtClean="0">
                <a:sym typeface="Symbol" panose="05050102010706020507" pitchFamily="18" charset="2"/>
              </a:rPr>
              <a:t>expr</a:t>
            </a:r>
            <a:r>
              <a:rPr lang="en-US" altLang="en-US" sz="2400" b="1" dirty="0" smtClean="0">
                <a:sym typeface="Symbol" panose="05050102010706020507" pitchFamily="18" charset="2"/>
              </a:rPr>
              <a:t> + </a:t>
            </a:r>
            <a:r>
              <a:rPr lang="en-US" altLang="en-US" sz="2400" i="1" dirty="0" smtClean="0">
                <a:sym typeface="Symbol" panose="05050102010706020507" pitchFamily="18" charset="2"/>
              </a:rPr>
              <a:t>expr</a:t>
            </a:r>
            <a:r>
              <a:rPr lang="en-US" altLang="en-US" sz="2400" b="1" dirty="0" smtClean="0">
                <a:sym typeface="Symbol" panose="05050102010706020507" pitchFamily="18" charset="2"/>
              </a:rPr>
              <a:t> </a:t>
            </a:r>
            <a:endParaRPr lang="en-US" altLang="en-US" sz="24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400" i="1" dirty="0"/>
              <a:t>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expr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- </a:t>
            </a:r>
            <a:r>
              <a:rPr lang="en-US" altLang="en-US" sz="2400" i="1" dirty="0">
                <a:sym typeface="Symbol" panose="05050102010706020507" pitchFamily="18" charset="2"/>
              </a:rPr>
              <a:t>expr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i="1" dirty="0"/>
              <a:t>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expr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* </a:t>
            </a:r>
            <a:r>
              <a:rPr lang="en-US" altLang="en-US" sz="2400" i="1" dirty="0">
                <a:sym typeface="Symbol" panose="05050102010706020507" pitchFamily="18" charset="2"/>
              </a:rPr>
              <a:t>expr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i="1" dirty="0"/>
              <a:t>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expr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/ </a:t>
            </a:r>
            <a:r>
              <a:rPr lang="en-US" altLang="en-US" sz="2400" i="1" dirty="0">
                <a:sym typeface="Symbol" panose="05050102010706020507" pitchFamily="18" charset="2"/>
              </a:rPr>
              <a:t>expr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i="1" dirty="0"/>
              <a:t>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expr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% </a:t>
            </a:r>
            <a:r>
              <a:rPr lang="en-US" altLang="en-US" sz="2400" i="1" dirty="0" smtClean="0">
                <a:sym typeface="Symbol" panose="05050102010706020507" pitchFamily="18" charset="2"/>
              </a:rPr>
              <a:t>expr</a:t>
            </a:r>
            <a:r>
              <a:rPr lang="en-US" altLang="en-US" sz="2400" b="1" dirty="0" smtClean="0">
                <a:sym typeface="Symbol" panose="05050102010706020507" pitchFamily="18" charset="2"/>
              </a:rPr>
              <a:t> </a:t>
            </a:r>
            <a:endParaRPr lang="en-US" altLang="en-US" sz="24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31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17" y="1417638"/>
            <a:ext cx="5593565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implementation of the following binary operators to the </a:t>
            </a:r>
            <a:r>
              <a:rPr lang="en-US" i="1" dirty="0" smtClean="0"/>
              <a:t>expr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Logical operators: &amp; (and), | (or), ^ (</a:t>
            </a:r>
            <a:r>
              <a:rPr lang="en-US" dirty="0" err="1" smtClean="0"/>
              <a:t>xor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Relational operators: ==, !=, &lt;=, &lt;, &gt;=, &gt;</a:t>
            </a:r>
          </a:p>
          <a:p>
            <a:pPr lvl="1"/>
            <a:r>
              <a:rPr lang="en-US" dirty="0" smtClean="0"/>
              <a:t>Logical unary operator: ~ (not)</a:t>
            </a:r>
          </a:p>
          <a:p>
            <a:pPr lvl="1"/>
            <a:r>
              <a:rPr lang="en-US" dirty="0" smtClean="0"/>
              <a:t>The precedence is given in the following slide</a:t>
            </a:r>
          </a:p>
          <a:p>
            <a:r>
              <a:rPr lang="en-US" dirty="0" smtClean="0"/>
              <a:t>You will have to add tokens, regular expressions, production rules, semantic actions, etc.</a:t>
            </a:r>
          </a:p>
          <a:p>
            <a:r>
              <a:rPr lang="en-US" dirty="0" smtClean="0"/>
              <a:t>Use the template file lab9-a.tar.gz</a:t>
            </a:r>
          </a:p>
          <a:p>
            <a:r>
              <a:rPr lang="en-US" dirty="0" smtClean="0"/>
              <a:t>Submit your </a:t>
            </a:r>
            <a:r>
              <a:rPr lang="en-US" dirty="0" err="1" smtClean="0"/>
              <a:t>lab.l</a:t>
            </a:r>
            <a:r>
              <a:rPr lang="en-US" dirty="0" smtClean="0"/>
              <a:t> and </a:t>
            </a:r>
            <a:r>
              <a:rPr lang="en-US" dirty="0" err="1" smtClean="0"/>
              <a:t>lab.y</a:t>
            </a:r>
            <a:r>
              <a:rPr lang="en-US" dirty="0" smtClean="0"/>
              <a:t> as plain text to Blackboard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1766116"/>
          <a:ext cx="6096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Precedence</a:t>
                      </a:r>
                      <a:r>
                        <a:rPr lang="en-US" sz="2000" baseline="0" dirty="0" smtClean="0"/>
                        <a:t> 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(smaller higher)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~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 / 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 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&lt;=</a:t>
                      </a:r>
                      <a:r>
                        <a:rPr lang="en-US" sz="2000" baseline="0" dirty="0" smtClean="0"/>
                        <a:t> &lt; &gt;= 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== !=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7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9" y="1417638"/>
            <a:ext cx="5563082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938</TotalTime>
  <Words>271</Words>
  <Application>Microsoft Office PowerPoint</Application>
  <PresentationFormat>화면 슬라이드 쇼(4:3)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Courier New</vt:lpstr>
      <vt:lpstr>Symbol</vt:lpstr>
      <vt:lpstr>Times</vt:lpstr>
      <vt:lpstr>Times New Roman</vt:lpstr>
      <vt:lpstr>Office 테마</vt:lpstr>
      <vt:lpstr>Compiler</vt:lpstr>
      <vt:lpstr>Objective</vt:lpstr>
      <vt:lpstr>Getting Started</vt:lpstr>
      <vt:lpstr>Operator Precedence in flex</vt:lpstr>
      <vt:lpstr>Production Rules for expr</vt:lpstr>
      <vt:lpstr>Expected Result</vt:lpstr>
      <vt:lpstr>Lab Assignment</vt:lpstr>
      <vt:lpstr>Operator Precedence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67</cp:revision>
  <dcterms:created xsi:type="dcterms:W3CDTF">2019-02-16T08:44:08Z</dcterms:created>
  <dcterms:modified xsi:type="dcterms:W3CDTF">2021-08-26T02:54:26Z</dcterms:modified>
</cp:coreProperties>
</file>