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Recycle: your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Chuck </a:t>
            </a:r>
            <a:r>
              <a:rPr lang="en-US" dirty="0" err="1" smtClean="0"/>
              <a:t>Nwerke</a:t>
            </a:r>
            <a:r>
              <a:rPr lang="en-US" dirty="0" smtClean="0"/>
              <a:t>, Juan Guerra.</a:t>
            </a:r>
          </a:p>
          <a:p>
            <a:r>
              <a:rPr lang="en-US" dirty="0" smtClean="0"/>
              <a:t>Johnson Mei, Daniel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Educates player on proper disposal</a:t>
            </a:r>
          </a:p>
          <a:p>
            <a:pPr lvl="1"/>
            <a:r>
              <a:rPr lang="en-US" dirty="0" smtClean="0"/>
              <a:t>Reducing materials that go into waste</a:t>
            </a:r>
          </a:p>
          <a:p>
            <a:pPr lvl="1"/>
            <a:r>
              <a:rPr lang="en-US" dirty="0" smtClean="0"/>
              <a:t>Compost materials assist farming</a:t>
            </a:r>
          </a:p>
          <a:p>
            <a:pPr lvl="1"/>
            <a:r>
              <a:rPr lang="en-US" dirty="0" smtClean="0"/>
              <a:t>Reduce, Reuse, Recycle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waste is simple: use less.</a:t>
            </a:r>
          </a:p>
          <a:p>
            <a:r>
              <a:rPr lang="en-US" dirty="0" smtClean="0"/>
              <a:t>Reducing waste reduced demand for processed plastics and non renewable materials.</a:t>
            </a:r>
            <a:endParaRPr lang="en-US" dirty="0"/>
          </a:p>
        </p:txBody>
      </p:sp>
      <p:sp>
        <p:nvSpPr>
          <p:cNvPr id="4" name="AutoShape 2" descr="logo_possib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Reusing materials prevents waste from becoming waste, and using enough creativity you can prevent something from becoming waste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few short years we have gone from a blue novelty bin in the corner to being one of the largest recycling states in the country.</a:t>
            </a:r>
          </a:p>
          <a:p>
            <a:r>
              <a:rPr lang="en-US" dirty="0" smtClean="0"/>
              <a:t>But how many of us know WHAT to recycle?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92" y="2862263"/>
            <a:ext cx="4524375" cy="3317875"/>
          </a:xfrm>
        </p:spPr>
      </p:pic>
      <p:sp>
        <p:nvSpPr>
          <p:cNvPr id="5" name="AutoShape 2" descr="Image result for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Recycle: your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educate other about what materials are recyclable, in a fun and challenging way.</a:t>
            </a:r>
          </a:p>
          <a:p>
            <a:r>
              <a:rPr lang="en-US" dirty="0" smtClean="0"/>
              <a:t>Recycle: your Mind quizzes users a la </a:t>
            </a:r>
            <a:r>
              <a:rPr lang="en-US" dirty="0" err="1" smtClean="0"/>
              <a:t>LogoQuiz</a:t>
            </a:r>
            <a:r>
              <a:rPr lang="en-US" dirty="0" smtClean="0"/>
              <a:t> and Trivia Crack, and challenges users to compete for high scores, whilst providing statistics about recycling and fun facts about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7062" y="2557463"/>
            <a:ext cx="331787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177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Recycle: your Mind</vt:lpstr>
      <vt:lpstr>Green Campus</vt:lpstr>
      <vt:lpstr>Reduce</vt:lpstr>
      <vt:lpstr>Reuse</vt:lpstr>
      <vt:lpstr>But Recycle?</vt:lpstr>
      <vt:lpstr>PowerPoint Presentation</vt:lpstr>
      <vt:lpstr>Recycle: your Mind</vt:lpstr>
      <vt:lpstr>Prepare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Recycle: your Mind</dc:title>
  <dc:creator>Daniel Martin</dc:creator>
  <cp:lastModifiedBy>Daniel Martin</cp:lastModifiedBy>
  <cp:revision>22</cp:revision>
  <dcterms:created xsi:type="dcterms:W3CDTF">2015-05-01T22:19:52Z</dcterms:created>
  <dcterms:modified xsi:type="dcterms:W3CDTF">2015-05-01T23:19:56Z</dcterms:modified>
</cp:coreProperties>
</file>