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E162-A725-3BE1-6889-D5C32EF34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01D80-686A-19A5-0A39-5F2E123D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08A2-C058-8D7B-53AA-855753D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EC35-FE21-F4BA-75E6-4CC010B5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56E7-7365-5F35-81C5-BB74558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9637-7936-F829-9693-E787E34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31F48-B4D6-4C15-6160-2B55A4CA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3277-68C3-80C4-5E38-DA189DCE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8D69-B379-6549-A741-DE1867CF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55C6-A202-CB14-7367-95328B4D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82345-AD4A-9949-3569-829F0E999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3FD7-57D3-D324-B87D-FA1E5B1E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0354-5704-E3D7-ACF9-37D9CCDD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F7AF-4357-1E48-D243-17D90B67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40AA-4057-1381-121E-FDE5F70F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8057-CAE0-B7F9-AD46-76C966F3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1761-1DEF-5B38-BDDE-532FF1E0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744C-B0CB-5F55-6881-57DB7D8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B660-99BA-1BFE-7750-5EC81EF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3FD4-9FE5-C225-C1DA-AEC5D4A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E42A-019A-C814-2694-257B316F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9A64-AE52-3C14-6CB9-C95CC3FF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FDA5-C467-33D7-7675-0A61F352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FDF0-5CFC-2C3E-C2A2-6AD404A4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D86E-18A2-6361-23B3-ECFDD98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9BE-E6B3-B39E-9FAF-7FED379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2E9C-9798-4FA1-C927-B2135ABB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7BC6-C256-15D3-CABC-0EC3FCDF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3EEF-B49A-F6F8-F716-32AC417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C2DF-FE73-C07E-E9AE-A42D0ACD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DAF2-7509-67A7-64E1-916285C8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8D4-1414-6BDD-A8F6-0995BBE8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A8D1-79BD-29B1-3E86-C8BAFE27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3856-2716-0949-8849-72562AA2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37E59-DFF0-E9F3-B155-07D50478E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15514-D134-A75A-7F74-D5581AFB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F62F7-C74F-75A3-EB86-7668A69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ABEFE-0820-251B-0B11-1AD3A85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FD339-C9DC-592D-1575-FCAA7271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7681-9D9F-0FE0-1DF6-BC5D4ACE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3BB08-166B-BD6C-590C-F743436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A003-B33F-620F-1BF2-9818BDD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2547-43BB-D8FE-11A8-1A423568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39F65-A31E-6785-C191-1FC7C1A6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FF295-1D33-5B54-2F17-9FB28FA2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C324-ABF0-17F0-0A50-F65264FB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E009-92E7-334F-FC0C-DDB5B137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ADB2-9DF4-5C34-AA4A-C224BD55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7AF8A-D8D6-BCA9-2C1C-7A6C45D5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0BA9-A398-0DF3-62CE-159B4BFA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41157-4A24-3319-EFB2-8C78DD8E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5CBD-F101-4B7E-462C-C03A1107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2965-F45E-E2D2-789D-60779EDF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D5B5A-C8B5-435C-FF4C-243E484DB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F964F-1E2E-A221-9D52-7F325E37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85D0-48E5-CE2D-0CC2-FF737D26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A80-851B-3188-3492-8AD35A08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22227-B843-5A0D-379A-5E46179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B4ADA-78E3-C9D6-ADFA-C4CE34C9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319B-F3D2-BADD-800D-B85DF6BD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2449-9843-4AB0-9A7A-AEA2A8678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779BD-6A43-A740-92ED-A3FEF96581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D4E3-D858-FB2C-FCB6-ACC958D6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285C-AFD1-E5D1-A976-44886612C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E2EA2-4762-214F-9172-B29152A3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nsingspace.bham.ac.u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76B4C-5EFF-D508-1937-98A88465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03" r="10190" b="-1"/>
          <a:stretch>
            <a:fillRect/>
          </a:stretch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541648-51FB-D2F6-F0ED-D53ADE8F4FDF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Digital Wellbeing &amp; </a:t>
            </a:r>
            <a:br>
              <a:rPr lang="en-US" sz="2000"/>
            </a:br>
            <a:r>
              <a:rPr lang="en-US" sz="2000"/>
              <a:t>Sensing </a:t>
            </a:r>
            <a:r>
              <a:rPr lang="en-US" sz="2000" dirty="0"/>
              <a:t>Space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https://sensingspace.bham.ac.uk/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5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41A0-1C7C-C756-0766-D92C0813A3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865" y="818984"/>
            <a:ext cx="6596245" cy="1558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the ineffability of neurodivergent distress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6887F-D6BA-E4D4-837F-5399457841B1}"/>
              </a:ext>
            </a:extLst>
          </p:cNvPr>
          <p:cNvSpPr txBox="1"/>
          <p:nvPr/>
        </p:nvSpPr>
        <p:spPr>
          <a:xfrm>
            <a:off x="5449805" y="3969433"/>
            <a:ext cx="6106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digital is not just a challenge to wellbeing but also a space of emancipation for diverse humans</a:t>
            </a:r>
          </a:p>
        </p:txBody>
      </p:sp>
    </p:spTree>
    <p:extLst>
      <p:ext uri="{BB962C8B-B14F-4D97-AF65-F5344CB8AC3E}">
        <p14:creationId xmlns:p14="http://schemas.microsoft.com/office/powerpoint/2010/main" val="37616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BBDE2F-1B6D-6ED0-1E01-F77612C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1B2B-538F-D822-3D85-4FA8499B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disability justice presses us to think of wellbeing in pluralistic 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attempts within </a:t>
            </a:r>
            <a:r>
              <a:rPr lang="en-US" dirty="0" err="1"/>
              <a:t>organisations</a:t>
            </a:r>
            <a:r>
              <a:rPr lang="en-US" dirty="0"/>
              <a:t> to assess wellbeing impacts can be difficult to quantify, and thus dismissed as insufficiently "real” (the “ineffable”!)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 of the reason for this is because institutional accounts of wellbeing can struggle to comprehend outlier experiences, especially those unusual naked first-person accounts which lack "clinical" support and cannot be explained in light of a generalized account of “human experience”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philosophy, particularly phenomenology, can give us helpful tools to engage with ineffable experience</a:t>
            </a:r>
          </a:p>
        </p:txBody>
      </p:sp>
    </p:spTree>
    <p:extLst>
      <p:ext uri="{BB962C8B-B14F-4D97-AF65-F5344CB8AC3E}">
        <p14:creationId xmlns:p14="http://schemas.microsoft.com/office/powerpoint/2010/main" val="258771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BB084-CDDB-5017-4B96-32DE29FF269C}"/>
              </a:ext>
            </a:extLst>
          </p:cNvPr>
          <p:cNvSpPr txBox="1"/>
          <p:nvPr/>
        </p:nvSpPr>
        <p:spPr>
          <a:xfrm>
            <a:off x="1132114" y="1690688"/>
            <a:ext cx="992777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"Those frustrated Apple employees aren’t just arguing about their commutes; they’re at the vanguard of a movement that’s leveraging the disruptions of the pandemic to question so many more of the arbitrary assumptions that have come to define the modern workplace. Why do we follow a factory-style work schedule, or feel forced to perform busyness, or spend more time in meetings talking about projects rather than actually completing them?"</a:t>
            </a:r>
          </a:p>
        </p:txBody>
      </p:sp>
    </p:spTree>
    <p:extLst>
      <p:ext uri="{BB962C8B-B14F-4D97-AF65-F5344CB8AC3E}">
        <p14:creationId xmlns:p14="http://schemas.microsoft.com/office/powerpoint/2010/main" val="186387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A7796-100E-2E0C-7FA6-64803341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phenomenology gives us tools to reshape conversations to surmount these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AE4D5-9B67-D006-EB22-9B627014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pre-theoretical account of my own conscious experience</a:t>
            </a:r>
          </a:p>
          <a:p>
            <a:r>
              <a:rPr lang="en-US" dirty="0" err="1"/>
              <a:t>korper-leib</a:t>
            </a:r>
            <a:r>
              <a:rPr lang="en-US" dirty="0"/>
              <a:t> distinction around embodied perception</a:t>
            </a:r>
          </a:p>
          <a:p>
            <a:r>
              <a:rPr lang="en-US" dirty="0"/>
              <a:t>“atmosphere” as a way of affirming ineffable as real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1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the ineffability of neurodivergent distress</vt:lpstr>
      <vt:lpstr>PowerPoint Presentation</vt:lpstr>
      <vt:lpstr>PowerPoint Presentation</vt:lpstr>
      <vt:lpstr>phenomenology gives us tools to reshape conversations to surmount these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Kidwell (Theology and Religion)</dc:creator>
  <cp:lastModifiedBy>Jeremy Kidwell (Theology and Religion)</cp:lastModifiedBy>
  <cp:revision>2</cp:revision>
  <dcterms:created xsi:type="dcterms:W3CDTF">2025-05-15T08:32:27Z</dcterms:created>
  <dcterms:modified xsi:type="dcterms:W3CDTF">2025-05-15T11:23:59Z</dcterms:modified>
</cp:coreProperties>
</file>