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45"/>
  </p:normalViewPr>
  <p:slideViewPr>
    <p:cSldViewPr snapToGrid="0" snapToObjects="1">
      <p:cViewPr varScale="1">
        <p:scale>
          <a:sx n="79" d="100"/>
          <a:sy n="79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CBC1C18-307B-4F68-A007-B5B542270E8D}" type="datetimeFigureOut">
              <a:rPr lang="en-US" smtClean="0"/>
              <a:t>11/27/17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47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  <p:sldLayoutId id="21474840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Breakout Session: </a:t>
            </a:r>
            <a:br>
              <a:rPr lang="en-US" dirty="0" smtClean="0"/>
            </a:br>
            <a:r>
              <a:rPr lang="en-US" dirty="0" smtClean="0"/>
              <a:t>Hate Crime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Mayor and Faith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2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for the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Getting Started</a:t>
            </a:r>
          </a:p>
          <a:p>
            <a:r>
              <a:rPr lang="en-US" dirty="0" smtClean="0"/>
              <a:t>Mapping Resources</a:t>
            </a:r>
          </a:p>
          <a:p>
            <a:r>
              <a:rPr lang="en-US" dirty="0" smtClean="0"/>
              <a:t>Planning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3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facilitators: Jeremy Kidwell and Ali </a:t>
            </a:r>
            <a:r>
              <a:rPr lang="en-US" dirty="0" err="1" smtClean="0"/>
              <a:t>Fazel</a:t>
            </a:r>
            <a:endParaRPr lang="en-US" dirty="0" smtClean="0"/>
          </a:p>
          <a:p>
            <a:r>
              <a:rPr lang="en-US" dirty="0" smtClean="0"/>
              <a:t>Ground rules: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Create space for others to share</a:t>
            </a:r>
          </a:p>
          <a:p>
            <a:pPr lvl="1"/>
            <a:r>
              <a:rPr lang="en-US" dirty="0" smtClean="0"/>
              <a:t>Please don’t interrupt</a:t>
            </a:r>
          </a:p>
          <a:p>
            <a:pPr lvl="1"/>
            <a:r>
              <a:rPr lang="en-US" dirty="0" smtClean="0"/>
              <a:t>Keep to time</a:t>
            </a:r>
          </a:p>
        </p:txBody>
      </p:sp>
    </p:spTree>
    <p:extLst>
      <p:ext uri="{BB962C8B-B14F-4D97-AF65-F5344CB8AC3E}">
        <p14:creationId xmlns:p14="http://schemas.microsoft.com/office/powerpoint/2010/main" val="180231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- 1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81941" y="2677884"/>
            <a:ext cx="8009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Please indicate by raising your hand if you have had some experience of hate crime in your community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75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- 2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86643" y="2416627"/>
            <a:ext cx="8218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Please share </a:t>
            </a:r>
            <a:r>
              <a:rPr lang="en-US" sz="2600" b="1" dirty="0" smtClean="0"/>
              <a:t>your reaction </a:t>
            </a:r>
            <a:r>
              <a:rPr lang="en-US" sz="2400" dirty="0" smtClean="0"/>
              <a:t>to the presentation and subsequent discussion on hate crime by David Jamieson, Police and Crime Commissioner </a:t>
            </a:r>
            <a:r>
              <a:rPr lang="en-US" sz="3600" b="1" dirty="0"/>
              <a:t>i</a:t>
            </a:r>
            <a:r>
              <a:rPr lang="en-US" sz="3600" b="1" dirty="0" smtClean="0"/>
              <a:t>n </a:t>
            </a:r>
            <a:r>
              <a:rPr lang="en-US" sz="4000" b="1" dirty="0" smtClean="0"/>
              <a:t>one</a:t>
            </a:r>
            <a:r>
              <a:rPr lang="en-US" sz="3600" b="1" dirty="0" smtClean="0"/>
              <a:t> word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2299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 - 3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2416627"/>
            <a:ext cx="8964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Please discuss with the person sitting next to you:</a:t>
            </a:r>
            <a:br>
              <a:rPr lang="en-US" sz="2400" dirty="0" smtClean="0"/>
            </a:br>
            <a:r>
              <a:rPr lang="en-US" sz="2400" dirty="0" smtClean="0"/>
              <a:t>What are 1-2 things </a:t>
            </a:r>
            <a:r>
              <a:rPr lang="en-US" sz="3000" b="1" dirty="0" smtClean="0"/>
              <a:t>you’ve learned today </a:t>
            </a:r>
            <a:r>
              <a:rPr lang="en-US" sz="2400" dirty="0" smtClean="0"/>
              <a:t>about hate crimes?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759031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resources - 1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0586" y="2596243"/>
            <a:ext cx="814037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Finding examples of best practice:</a:t>
            </a:r>
          </a:p>
          <a:p>
            <a:endParaRPr lang="en-US" sz="2400" dirty="0" smtClean="0"/>
          </a:p>
          <a:p>
            <a:r>
              <a:rPr lang="en-US" sz="2400" dirty="0" smtClean="0"/>
              <a:t>Please tell us in 60 seconds about impactful projects underway </a:t>
            </a:r>
          </a:p>
          <a:p>
            <a:r>
              <a:rPr lang="en-US" sz="2400" dirty="0" smtClean="0"/>
              <a:t>in your community which address the problem of hate crime.</a:t>
            </a:r>
          </a:p>
          <a:p>
            <a:endParaRPr lang="en-US" sz="2400" dirty="0"/>
          </a:p>
          <a:p>
            <a:r>
              <a:rPr lang="en-US" sz="2400" dirty="0" smtClean="0"/>
              <a:t>Rate 1-10 - How well resourced are these projects?</a:t>
            </a:r>
            <a:br>
              <a:rPr lang="en-US" sz="2400" dirty="0" smtClean="0"/>
            </a:br>
            <a:r>
              <a:rPr lang="en-US" sz="2400" i="1" dirty="0" smtClean="0"/>
              <a:t>10 = extremely well resourced; 1 = extremely precarious / at risk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350929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13</TotalTime>
  <Words>148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Corbel</vt:lpstr>
      <vt:lpstr>Arial</vt:lpstr>
      <vt:lpstr>Depth</vt:lpstr>
      <vt:lpstr>Breakout Session:  Hate Crime</vt:lpstr>
      <vt:lpstr>Map for the session</vt:lpstr>
      <vt:lpstr>Welcome</vt:lpstr>
      <vt:lpstr>Getting Started - 1</vt:lpstr>
      <vt:lpstr>Getting Started - 2</vt:lpstr>
      <vt:lpstr>Getting Started - 3</vt:lpstr>
      <vt:lpstr>Mapping resources - 1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Breakout Session:  Hate Crime</dc:title>
  <dc:creator>KIDWELL Jeremy</dc:creator>
  <cp:lastModifiedBy>KIDWELL Jeremy</cp:lastModifiedBy>
  <cp:revision>2</cp:revision>
  <dcterms:created xsi:type="dcterms:W3CDTF">2017-11-27T18:26:41Z</dcterms:created>
  <dcterms:modified xsi:type="dcterms:W3CDTF">2017-11-27T18:40:17Z</dcterms:modified>
</cp:coreProperties>
</file>