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71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1CD92E-FCC1-DC4A-B108-A388840FC5F2}" v="7" dt="2021-09-07T11:14:54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6197"/>
  </p:normalViewPr>
  <p:slideViewPr>
    <p:cSldViewPr snapToGrid="0" snapToObjects="1">
      <p:cViewPr varScale="1">
        <p:scale>
          <a:sx n="84" d="100"/>
          <a:sy n="84" d="100"/>
        </p:scale>
        <p:origin x="200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kaj Kumar" userId="a2317d1f-a007-4e5c-b742-bb373be5a070" providerId="ADAL" clId="{481CD92E-FCC1-DC4A-B108-A388840FC5F2}"/>
    <pc:docChg chg="undo custSel addSld delSld modSld">
      <pc:chgData name="Pankaj Kumar" userId="a2317d1f-a007-4e5c-b742-bb373be5a070" providerId="ADAL" clId="{481CD92E-FCC1-DC4A-B108-A388840FC5F2}" dt="2021-09-07T11:17:26.521" v="1000" actId="20577"/>
      <pc:docMkLst>
        <pc:docMk/>
      </pc:docMkLst>
      <pc:sldChg chg="addSp delSp modSp mod setBg">
        <pc:chgData name="Pankaj Kumar" userId="a2317d1f-a007-4e5c-b742-bb373be5a070" providerId="ADAL" clId="{481CD92E-FCC1-DC4A-B108-A388840FC5F2}" dt="2021-09-03T17:25:55.830" v="649" actId="26606"/>
        <pc:sldMkLst>
          <pc:docMk/>
          <pc:sldMk cId="3846898341" sldId="256"/>
        </pc:sldMkLst>
        <pc:spChg chg="mod">
          <ac:chgData name="Pankaj Kumar" userId="a2317d1f-a007-4e5c-b742-bb373be5a070" providerId="ADAL" clId="{481CD92E-FCC1-DC4A-B108-A388840FC5F2}" dt="2021-09-03T17:25:55.830" v="649" actId="26606"/>
          <ac:spMkLst>
            <pc:docMk/>
            <pc:sldMk cId="3846898341" sldId="256"/>
            <ac:spMk id="2" creationId="{6293689F-1B58-3E48-8731-83D899C8567E}"/>
          </ac:spMkLst>
        </pc:spChg>
        <pc:spChg chg="mod">
          <ac:chgData name="Pankaj Kumar" userId="a2317d1f-a007-4e5c-b742-bb373be5a070" providerId="ADAL" clId="{481CD92E-FCC1-DC4A-B108-A388840FC5F2}" dt="2021-09-03T17:25:55.830" v="649" actId="26606"/>
          <ac:spMkLst>
            <pc:docMk/>
            <pc:sldMk cId="3846898341" sldId="256"/>
            <ac:spMk id="3" creationId="{D0DBBD30-66A9-B743-9662-9ECBCB7CA9E5}"/>
          </ac:spMkLst>
        </pc:spChg>
        <pc:spChg chg="del">
          <ac:chgData name="Pankaj Kumar" userId="a2317d1f-a007-4e5c-b742-bb373be5a070" providerId="ADAL" clId="{481CD92E-FCC1-DC4A-B108-A388840FC5F2}" dt="2021-09-03T17:25:55.830" v="649" actId="26606"/>
          <ac:spMkLst>
            <pc:docMk/>
            <pc:sldMk cId="3846898341" sldId="256"/>
            <ac:spMk id="23" creationId="{3D1E5586-8BB5-40F6-96C3-2E87DD7CE5CD}"/>
          </ac:spMkLst>
        </pc:spChg>
        <pc:spChg chg="add">
          <ac:chgData name="Pankaj Kumar" userId="a2317d1f-a007-4e5c-b742-bb373be5a070" providerId="ADAL" clId="{481CD92E-FCC1-DC4A-B108-A388840FC5F2}" dt="2021-09-03T17:25:55.830" v="649" actId="26606"/>
          <ac:spMkLst>
            <pc:docMk/>
            <pc:sldMk cId="3846898341" sldId="256"/>
            <ac:spMk id="32" creationId="{66B5BE70-4451-4286-9D79-27C26F755FAC}"/>
          </ac:spMkLst>
        </pc:spChg>
        <pc:spChg chg="add">
          <ac:chgData name="Pankaj Kumar" userId="a2317d1f-a007-4e5c-b742-bb373be5a070" providerId="ADAL" clId="{481CD92E-FCC1-DC4A-B108-A388840FC5F2}" dt="2021-09-03T17:25:55.830" v="649" actId="26606"/>
          <ac:spMkLst>
            <pc:docMk/>
            <pc:sldMk cId="3846898341" sldId="256"/>
            <ac:spMk id="36" creationId="{D58C5A54-E70B-4B9B-A7FE-D3A05561BFD8}"/>
          </ac:spMkLst>
        </pc:spChg>
        <pc:picChg chg="add">
          <ac:chgData name="Pankaj Kumar" userId="a2317d1f-a007-4e5c-b742-bb373be5a070" providerId="ADAL" clId="{481CD92E-FCC1-DC4A-B108-A388840FC5F2}" dt="2021-09-03T17:25:55.830" v="649" actId="26606"/>
          <ac:picMkLst>
            <pc:docMk/>
            <pc:sldMk cId="3846898341" sldId="256"/>
            <ac:picMk id="30" creationId="{A17F7527-5AC0-479A-B79F-9CF463410490}"/>
          </ac:picMkLst>
        </pc:picChg>
        <pc:picChg chg="add">
          <ac:chgData name="Pankaj Kumar" userId="a2317d1f-a007-4e5c-b742-bb373be5a070" providerId="ADAL" clId="{481CD92E-FCC1-DC4A-B108-A388840FC5F2}" dt="2021-09-03T17:25:55.830" v="649" actId="26606"/>
          <ac:picMkLst>
            <pc:docMk/>
            <pc:sldMk cId="3846898341" sldId="256"/>
            <ac:picMk id="34" creationId="{8176C668-3F88-414B-AAEE-1785E38D5D59}"/>
          </ac:picMkLst>
        </pc:picChg>
        <pc:cxnChg chg="del">
          <ac:chgData name="Pankaj Kumar" userId="a2317d1f-a007-4e5c-b742-bb373be5a070" providerId="ADAL" clId="{481CD92E-FCC1-DC4A-B108-A388840FC5F2}" dt="2021-09-03T17:25:55.830" v="649" actId="26606"/>
          <ac:cxnSpMkLst>
            <pc:docMk/>
            <pc:sldMk cId="3846898341" sldId="256"/>
            <ac:cxnSpMk id="25" creationId="{8A832D40-B9E2-4CE7-9E0A-B35591EA2035}"/>
          </ac:cxnSpMkLst>
        </pc:cxnChg>
      </pc:sldChg>
      <pc:sldChg chg="modSp new del mod">
        <pc:chgData name="Pankaj Kumar" userId="a2317d1f-a007-4e5c-b742-bb373be5a070" providerId="ADAL" clId="{481CD92E-FCC1-DC4A-B108-A388840FC5F2}" dt="2021-09-03T17:21:36.396" v="518" actId="2696"/>
        <pc:sldMkLst>
          <pc:docMk/>
          <pc:sldMk cId="1427448485" sldId="266"/>
        </pc:sldMkLst>
        <pc:spChg chg="mod">
          <ac:chgData name="Pankaj Kumar" userId="a2317d1f-a007-4e5c-b742-bb373be5a070" providerId="ADAL" clId="{481CD92E-FCC1-DC4A-B108-A388840FC5F2}" dt="2021-09-03T17:14:45.638" v="21" actId="1076"/>
          <ac:spMkLst>
            <pc:docMk/>
            <pc:sldMk cId="1427448485" sldId="266"/>
            <ac:spMk id="2" creationId="{DBB81308-DD86-3D48-A132-92C6643093A0}"/>
          </ac:spMkLst>
        </pc:spChg>
        <pc:spChg chg="mod">
          <ac:chgData name="Pankaj Kumar" userId="a2317d1f-a007-4e5c-b742-bb373be5a070" providerId="ADAL" clId="{481CD92E-FCC1-DC4A-B108-A388840FC5F2}" dt="2021-09-03T17:15:03.091" v="23" actId="20577"/>
          <ac:spMkLst>
            <pc:docMk/>
            <pc:sldMk cId="1427448485" sldId="266"/>
            <ac:spMk id="3" creationId="{5C846283-B130-DE45-99E5-8C4605FD4142}"/>
          </ac:spMkLst>
        </pc:spChg>
      </pc:sldChg>
      <pc:sldChg chg="addSp delSp modSp new mod setBg">
        <pc:chgData name="Pankaj Kumar" userId="a2317d1f-a007-4e5c-b742-bb373be5a070" providerId="ADAL" clId="{481CD92E-FCC1-DC4A-B108-A388840FC5F2}" dt="2021-09-03T17:20:57.476" v="516" actId="313"/>
        <pc:sldMkLst>
          <pc:docMk/>
          <pc:sldMk cId="1958059687" sldId="267"/>
        </pc:sldMkLst>
        <pc:spChg chg="mod">
          <ac:chgData name="Pankaj Kumar" userId="a2317d1f-a007-4e5c-b742-bb373be5a070" providerId="ADAL" clId="{481CD92E-FCC1-DC4A-B108-A388840FC5F2}" dt="2021-09-03T17:15:57.530" v="76" actId="26606"/>
          <ac:spMkLst>
            <pc:docMk/>
            <pc:sldMk cId="1958059687" sldId="267"/>
            <ac:spMk id="2" creationId="{E4B03405-BC5E-CC42-8CBA-8F5DCF56E2CF}"/>
          </ac:spMkLst>
        </pc:spChg>
        <pc:spChg chg="del">
          <ac:chgData name="Pankaj Kumar" userId="a2317d1f-a007-4e5c-b742-bb373be5a070" providerId="ADAL" clId="{481CD92E-FCC1-DC4A-B108-A388840FC5F2}" dt="2021-09-03T17:15:52.663" v="73"/>
          <ac:spMkLst>
            <pc:docMk/>
            <pc:sldMk cId="1958059687" sldId="267"/>
            <ac:spMk id="3" creationId="{EAF6C533-454D-014A-9535-4294BC27B289}"/>
          </ac:spMkLst>
        </pc:spChg>
        <pc:spChg chg="add mod">
          <ac:chgData name="Pankaj Kumar" userId="a2317d1f-a007-4e5c-b742-bb373be5a070" providerId="ADAL" clId="{481CD92E-FCC1-DC4A-B108-A388840FC5F2}" dt="2021-09-03T17:20:57.476" v="516" actId="313"/>
          <ac:spMkLst>
            <pc:docMk/>
            <pc:sldMk cId="1958059687" sldId="267"/>
            <ac:spMk id="9" creationId="{43A2DF1A-6E1E-48DF-9977-6F0851A3E72E}"/>
          </ac:spMkLst>
        </pc:spChg>
        <pc:picChg chg="add mod ord">
          <ac:chgData name="Pankaj Kumar" userId="a2317d1f-a007-4e5c-b742-bb373be5a070" providerId="ADAL" clId="{481CD92E-FCC1-DC4A-B108-A388840FC5F2}" dt="2021-09-03T17:15:57.530" v="76" actId="26606"/>
          <ac:picMkLst>
            <pc:docMk/>
            <pc:sldMk cId="1958059687" sldId="267"/>
            <ac:picMk id="5" creationId="{AFFC061A-B3D3-424C-A7C5-C8893D3E8370}"/>
          </ac:picMkLst>
        </pc:picChg>
      </pc:sldChg>
      <pc:sldChg chg="addSp delSp modSp new mod setBg setClrOvrMap">
        <pc:chgData name="Pankaj Kumar" userId="a2317d1f-a007-4e5c-b742-bb373be5a070" providerId="ADAL" clId="{481CD92E-FCC1-DC4A-B108-A388840FC5F2}" dt="2021-09-07T11:15:39.002" v="930" actId="20577"/>
        <pc:sldMkLst>
          <pc:docMk/>
          <pc:sldMk cId="2743217135" sldId="268"/>
        </pc:sldMkLst>
        <pc:spChg chg="mod">
          <ac:chgData name="Pankaj Kumar" userId="a2317d1f-a007-4e5c-b742-bb373be5a070" providerId="ADAL" clId="{481CD92E-FCC1-DC4A-B108-A388840FC5F2}" dt="2021-09-03T17:23:52.390" v="602" actId="26606"/>
          <ac:spMkLst>
            <pc:docMk/>
            <pc:sldMk cId="2743217135" sldId="268"/>
            <ac:spMk id="2" creationId="{79246E6E-1A49-C84D-A84C-3D9874277DA0}"/>
          </ac:spMkLst>
        </pc:spChg>
        <pc:spChg chg="add mod">
          <ac:chgData name="Pankaj Kumar" userId="a2317d1f-a007-4e5c-b742-bb373be5a070" providerId="ADAL" clId="{481CD92E-FCC1-DC4A-B108-A388840FC5F2}" dt="2021-09-07T11:15:39.002" v="930" actId="20577"/>
          <ac:spMkLst>
            <pc:docMk/>
            <pc:sldMk cId="2743217135" sldId="268"/>
            <ac:spMk id="3" creationId="{1B17519C-3F9B-EA49-AFEA-0057998EF36D}"/>
          </ac:spMkLst>
        </pc:spChg>
        <pc:spChg chg="del mod">
          <ac:chgData name="Pankaj Kumar" userId="a2317d1f-a007-4e5c-b742-bb373be5a070" providerId="ADAL" clId="{481CD92E-FCC1-DC4A-B108-A388840FC5F2}" dt="2021-09-03T17:22:53.230" v="578" actId="26606"/>
          <ac:spMkLst>
            <pc:docMk/>
            <pc:sldMk cId="2743217135" sldId="268"/>
            <ac:spMk id="3" creationId="{BD21D21C-F3CB-DD4B-A1BE-2384867CCF21}"/>
          </ac:spMkLst>
        </pc:spChg>
        <pc:spChg chg="add del mod">
          <ac:chgData name="Pankaj Kumar" userId="a2317d1f-a007-4e5c-b742-bb373be5a070" providerId="ADAL" clId="{481CD92E-FCC1-DC4A-B108-A388840FC5F2}" dt="2021-09-03T17:23:30.423" v="599"/>
          <ac:spMkLst>
            <pc:docMk/>
            <pc:sldMk cId="2743217135" sldId="268"/>
            <ac:spMk id="4" creationId="{5CB4D20C-94B8-B34F-B6E5-2C645382A86B}"/>
          </ac:spMkLst>
        </pc:spChg>
        <pc:spChg chg="add del">
          <ac:chgData name="Pankaj Kumar" userId="a2317d1f-a007-4e5c-b742-bb373be5a070" providerId="ADAL" clId="{481CD92E-FCC1-DC4A-B108-A388840FC5F2}" dt="2021-09-03T17:23:52.390" v="602" actId="26606"/>
          <ac:spMkLst>
            <pc:docMk/>
            <pc:sldMk cId="2743217135" sldId="268"/>
            <ac:spMk id="9" creationId="{4117F0C1-BCBB-40C7-99D6-F703E7A4B5F3}"/>
          </ac:spMkLst>
        </pc:spChg>
        <pc:spChg chg="add del">
          <ac:chgData name="Pankaj Kumar" userId="a2317d1f-a007-4e5c-b742-bb373be5a070" providerId="ADAL" clId="{481CD92E-FCC1-DC4A-B108-A388840FC5F2}" dt="2021-09-03T17:23:52.390" v="602" actId="26606"/>
          <ac:spMkLst>
            <pc:docMk/>
            <pc:sldMk cId="2743217135" sldId="268"/>
            <ac:spMk id="11" creationId="{D1A5D8BC-B41A-4E96-91C4-D60F5162257E}"/>
          </ac:spMkLst>
        </pc:spChg>
        <pc:spChg chg="add del">
          <ac:chgData name="Pankaj Kumar" userId="a2317d1f-a007-4e5c-b742-bb373be5a070" providerId="ADAL" clId="{481CD92E-FCC1-DC4A-B108-A388840FC5F2}" dt="2021-09-03T17:23:52.390" v="602" actId="26606"/>
          <ac:spMkLst>
            <pc:docMk/>
            <pc:sldMk cId="2743217135" sldId="268"/>
            <ac:spMk id="15" creationId="{51287385-D3EA-47A8-A127-6061791ADBB6}"/>
          </ac:spMkLst>
        </pc:spChg>
        <pc:spChg chg="add del">
          <ac:chgData name="Pankaj Kumar" userId="a2317d1f-a007-4e5c-b742-bb373be5a070" providerId="ADAL" clId="{481CD92E-FCC1-DC4A-B108-A388840FC5F2}" dt="2021-09-03T17:23:52.294" v="601" actId="26606"/>
          <ac:spMkLst>
            <pc:docMk/>
            <pc:sldMk cId="2743217135" sldId="268"/>
            <ac:spMk id="20" creationId="{75F65CD9-825D-44BD-8681-D42D260D4C63}"/>
          </ac:spMkLst>
        </pc:spChg>
        <pc:spChg chg="add del">
          <ac:chgData name="Pankaj Kumar" userId="a2317d1f-a007-4e5c-b742-bb373be5a070" providerId="ADAL" clId="{481CD92E-FCC1-DC4A-B108-A388840FC5F2}" dt="2021-09-03T17:23:52.294" v="601" actId="26606"/>
          <ac:spMkLst>
            <pc:docMk/>
            <pc:sldMk cId="2743217135" sldId="268"/>
            <ac:spMk id="22" creationId="{B2F64C47-BE0B-4DA4-A62F-C6922DD2082F}"/>
          </ac:spMkLst>
        </pc:spChg>
        <pc:spChg chg="add">
          <ac:chgData name="Pankaj Kumar" userId="a2317d1f-a007-4e5c-b742-bb373be5a070" providerId="ADAL" clId="{481CD92E-FCC1-DC4A-B108-A388840FC5F2}" dt="2021-09-03T17:23:52.390" v="602" actId="26606"/>
          <ac:spMkLst>
            <pc:docMk/>
            <pc:sldMk cId="2743217135" sldId="268"/>
            <ac:spMk id="24" creationId="{61D03B64-A2F8-4473-8457-9A6A36B67B89}"/>
          </ac:spMkLst>
        </pc:spChg>
        <pc:spChg chg="add">
          <ac:chgData name="Pankaj Kumar" userId="a2317d1f-a007-4e5c-b742-bb373be5a070" providerId="ADAL" clId="{481CD92E-FCC1-DC4A-B108-A388840FC5F2}" dt="2021-09-03T17:23:52.390" v="602" actId="26606"/>
          <ac:spMkLst>
            <pc:docMk/>
            <pc:sldMk cId="2743217135" sldId="268"/>
            <ac:spMk id="25" creationId="{CFF5BED3-4EE4-425F-A016-C272586B88E5}"/>
          </ac:spMkLst>
        </pc:spChg>
        <pc:spChg chg="add">
          <ac:chgData name="Pankaj Kumar" userId="a2317d1f-a007-4e5c-b742-bb373be5a070" providerId="ADAL" clId="{481CD92E-FCC1-DC4A-B108-A388840FC5F2}" dt="2021-09-03T17:23:52.390" v="602" actId="26606"/>
          <ac:spMkLst>
            <pc:docMk/>
            <pc:sldMk cId="2743217135" sldId="268"/>
            <ac:spMk id="27" creationId="{D856B4CA-4519-432C-ABFD-F2AE5D70E09C}"/>
          </ac:spMkLst>
        </pc:spChg>
        <pc:graphicFrameChg chg="add mod modGraphic">
          <ac:chgData name="Pankaj Kumar" userId="a2317d1f-a007-4e5c-b742-bb373be5a070" providerId="ADAL" clId="{481CD92E-FCC1-DC4A-B108-A388840FC5F2}" dt="2021-09-03T17:23:52.390" v="602" actId="26606"/>
          <ac:graphicFrameMkLst>
            <pc:docMk/>
            <pc:sldMk cId="2743217135" sldId="268"/>
            <ac:graphicFrameMk id="5" creationId="{0E258674-86CA-4B6D-A2D8-3B9766A4C903}"/>
          </ac:graphicFrameMkLst>
        </pc:graphicFrameChg>
        <pc:picChg chg="add del">
          <ac:chgData name="Pankaj Kumar" userId="a2317d1f-a007-4e5c-b742-bb373be5a070" providerId="ADAL" clId="{481CD92E-FCC1-DC4A-B108-A388840FC5F2}" dt="2021-09-03T17:23:52.390" v="602" actId="26606"/>
          <ac:picMkLst>
            <pc:docMk/>
            <pc:sldMk cId="2743217135" sldId="268"/>
            <ac:picMk id="13" creationId="{0D321D5F-FA18-4271-9EAA-0BEA14116BB5}"/>
          </ac:picMkLst>
        </pc:picChg>
        <pc:picChg chg="add">
          <ac:chgData name="Pankaj Kumar" userId="a2317d1f-a007-4e5c-b742-bb373be5a070" providerId="ADAL" clId="{481CD92E-FCC1-DC4A-B108-A388840FC5F2}" dt="2021-09-03T17:23:52.390" v="602" actId="26606"/>
          <ac:picMkLst>
            <pc:docMk/>
            <pc:sldMk cId="2743217135" sldId="268"/>
            <ac:picMk id="26" creationId="{01C3CE7E-C09F-4DAB-A9B8-00CB40334B33}"/>
          </ac:picMkLst>
        </pc:picChg>
      </pc:sldChg>
      <pc:sldChg chg="modSp new mod">
        <pc:chgData name="Pankaj Kumar" userId="a2317d1f-a007-4e5c-b742-bb373be5a070" providerId="ADAL" clId="{481CD92E-FCC1-DC4A-B108-A388840FC5F2}" dt="2021-09-03T17:24:53.672" v="634" actId="20577"/>
        <pc:sldMkLst>
          <pc:docMk/>
          <pc:sldMk cId="3649217374" sldId="269"/>
        </pc:sldMkLst>
        <pc:spChg chg="mod">
          <ac:chgData name="Pankaj Kumar" userId="a2317d1f-a007-4e5c-b742-bb373be5a070" providerId="ADAL" clId="{481CD92E-FCC1-DC4A-B108-A388840FC5F2}" dt="2021-09-03T17:24:48.261" v="614" actId="20577"/>
          <ac:spMkLst>
            <pc:docMk/>
            <pc:sldMk cId="3649217374" sldId="269"/>
            <ac:spMk id="2" creationId="{0AA7DFBA-2764-554E-9B97-F05922F96DD9}"/>
          </ac:spMkLst>
        </pc:spChg>
        <pc:spChg chg="mod">
          <ac:chgData name="Pankaj Kumar" userId="a2317d1f-a007-4e5c-b742-bb373be5a070" providerId="ADAL" clId="{481CD92E-FCC1-DC4A-B108-A388840FC5F2}" dt="2021-09-03T17:24:53.672" v="634" actId="20577"/>
          <ac:spMkLst>
            <pc:docMk/>
            <pc:sldMk cId="3649217374" sldId="269"/>
            <ac:spMk id="3" creationId="{CF889E02-08F5-DB4C-BDF7-DFD92972B11E}"/>
          </ac:spMkLst>
        </pc:spChg>
      </pc:sldChg>
      <pc:sldChg chg="addSp delSp modSp new mod setBg">
        <pc:chgData name="Pankaj Kumar" userId="a2317d1f-a007-4e5c-b742-bb373be5a070" providerId="ADAL" clId="{481CD92E-FCC1-DC4A-B108-A388840FC5F2}" dt="2021-09-03T17:31:09.859" v="882" actId="478"/>
        <pc:sldMkLst>
          <pc:docMk/>
          <pc:sldMk cId="3377377283" sldId="270"/>
        </pc:sldMkLst>
        <pc:spChg chg="mod">
          <ac:chgData name="Pankaj Kumar" userId="a2317d1f-a007-4e5c-b742-bb373be5a070" providerId="ADAL" clId="{481CD92E-FCC1-DC4A-B108-A388840FC5F2}" dt="2021-09-03T17:25:42.269" v="648" actId="26606"/>
          <ac:spMkLst>
            <pc:docMk/>
            <pc:sldMk cId="3377377283" sldId="270"/>
            <ac:spMk id="2" creationId="{09046A7B-8B7A-2940-A572-913C62CDED15}"/>
          </ac:spMkLst>
        </pc:spChg>
        <pc:spChg chg="del mod">
          <ac:chgData name="Pankaj Kumar" userId="a2317d1f-a007-4e5c-b742-bb373be5a070" providerId="ADAL" clId="{481CD92E-FCC1-DC4A-B108-A388840FC5F2}" dt="2021-09-03T17:30:12.882" v="880" actId="931"/>
          <ac:spMkLst>
            <pc:docMk/>
            <pc:sldMk cId="3377377283" sldId="270"/>
            <ac:spMk id="3" creationId="{AFF10AFA-D3E1-2948-823B-6FAFEA379BD5}"/>
          </ac:spMkLst>
        </pc:spChg>
        <pc:spChg chg="add mod">
          <ac:chgData name="Pankaj Kumar" userId="a2317d1f-a007-4e5c-b742-bb373be5a070" providerId="ADAL" clId="{481CD92E-FCC1-DC4A-B108-A388840FC5F2}" dt="2021-09-03T17:31:09.859" v="882" actId="478"/>
          <ac:spMkLst>
            <pc:docMk/>
            <pc:sldMk cId="3377377283" sldId="270"/>
            <ac:spMk id="7" creationId="{98A459B2-A216-C44C-AA96-01AC0FFA17BE}"/>
          </ac:spMkLst>
        </pc:spChg>
        <pc:spChg chg="add del">
          <ac:chgData name="Pankaj Kumar" userId="a2317d1f-a007-4e5c-b742-bb373be5a070" providerId="ADAL" clId="{481CD92E-FCC1-DC4A-B108-A388840FC5F2}" dt="2021-09-03T17:25:42.252" v="647" actId="26606"/>
          <ac:spMkLst>
            <pc:docMk/>
            <pc:sldMk cId="3377377283" sldId="270"/>
            <ac:spMk id="8" creationId="{50E53EDA-3B94-4F6B-9E86-D3BB9EBB9616}"/>
          </ac:spMkLst>
        </pc:spChg>
        <pc:spChg chg="add">
          <ac:chgData name="Pankaj Kumar" userId="a2317d1f-a007-4e5c-b742-bb373be5a070" providerId="ADAL" clId="{481CD92E-FCC1-DC4A-B108-A388840FC5F2}" dt="2021-09-03T17:25:42.269" v="648" actId="26606"/>
          <ac:spMkLst>
            <pc:docMk/>
            <pc:sldMk cId="3377377283" sldId="270"/>
            <ac:spMk id="12" creationId="{D58C5A54-E70B-4B9B-A7FE-D3A05561BFD8}"/>
          </ac:spMkLst>
        </pc:spChg>
        <pc:spChg chg="add">
          <ac:chgData name="Pankaj Kumar" userId="a2317d1f-a007-4e5c-b742-bb373be5a070" providerId="ADAL" clId="{481CD92E-FCC1-DC4A-B108-A388840FC5F2}" dt="2021-09-03T17:25:42.269" v="648" actId="26606"/>
          <ac:spMkLst>
            <pc:docMk/>
            <pc:sldMk cId="3377377283" sldId="270"/>
            <ac:spMk id="13" creationId="{66B5BE70-4451-4286-9D79-27C26F755FAC}"/>
          </ac:spMkLst>
        </pc:spChg>
        <pc:picChg chg="add del mod">
          <ac:chgData name="Pankaj Kumar" userId="a2317d1f-a007-4e5c-b742-bb373be5a070" providerId="ADAL" clId="{481CD92E-FCC1-DC4A-B108-A388840FC5F2}" dt="2021-09-03T17:31:09.859" v="882" actId="478"/>
          <ac:picMkLst>
            <pc:docMk/>
            <pc:sldMk cId="3377377283" sldId="270"/>
            <ac:picMk id="5" creationId="{8EF832C5-5A13-0D41-AD2C-E87F7D596B00}"/>
          </ac:picMkLst>
        </pc:picChg>
        <pc:picChg chg="add">
          <ac:chgData name="Pankaj Kumar" userId="a2317d1f-a007-4e5c-b742-bb373be5a070" providerId="ADAL" clId="{481CD92E-FCC1-DC4A-B108-A388840FC5F2}" dt="2021-09-03T17:25:42.269" v="648" actId="26606"/>
          <ac:picMkLst>
            <pc:docMk/>
            <pc:sldMk cId="3377377283" sldId="270"/>
            <ac:picMk id="14" creationId="{8176C668-3F88-414B-AAEE-1785E38D5D59}"/>
          </ac:picMkLst>
        </pc:picChg>
        <pc:cxnChg chg="add del">
          <ac:chgData name="Pankaj Kumar" userId="a2317d1f-a007-4e5c-b742-bb373be5a070" providerId="ADAL" clId="{481CD92E-FCC1-DC4A-B108-A388840FC5F2}" dt="2021-09-03T17:25:42.252" v="647" actId="26606"/>
          <ac:cxnSpMkLst>
            <pc:docMk/>
            <pc:sldMk cId="3377377283" sldId="270"/>
            <ac:cxnSpMk id="10" creationId="{30EFD79F-7790-479B-B7DB-BD0D8C101DDD}"/>
          </ac:cxnSpMkLst>
        </pc:cxnChg>
      </pc:sldChg>
      <pc:sldChg chg="addSp modSp new mod setBg">
        <pc:chgData name="Pankaj Kumar" userId="a2317d1f-a007-4e5c-b742-bb373be5a070" providerId="ADAL" clId="{481CD92E-FCC1-DC4A-B108-A388840FC5F2}" dt="2021-09-07T11:17:26.521" v="1000" actId="20577"/>
        <pc:sldMkLst>
          <pc:docMk/>
          <pc:sldMk cId="3624405364" sldId="271"/>
        </pc:sldMkLst>
        <pc:spChg chg="mod">
          <ac:chgData name="Pankaj Kumar" userId="a2317d1f-a007-4e5c-b742-bb373be5a070" providerId="ADAL" clId="{481CD92E-FCC1-DC4A-B108-A388840FC5F2}" dt="2021-09-03T17:28:46.086" v="876" actId="26606"/>
          <ac:spMkLst>
            <pc:docMk/>
            <pc:sldMk cId="3624405364" sldId="271"/>
            <ac:spMk id="2" creationId="{AC785E2A-3286-9B40-AF13-2B215DB699E5}"/>
          </ac:spMkLst>
        </pc:spChg>
        <pc:spChg chg="mod ord">
          <ac:chgData name="Pankaj Kumar" userId="a2317d1f-a007-4e5c-b742-bb373be5a070" providerId="ADAL" clId="{481CD92E-FCC1-DC4A-B108-A388840FC5F2}" dt="2021-09-07T11:17:26.521" v="1000" actId="20577"/>
          <ac:spMkLst>
            <pc:docMk/>
            <pc:sldMk cId="3624405364" sldId="271"/>
            <ac:spMk id="3" creationId="{8A751069-DE15-3C4C-BB42-48861CC378D1}"/>
          </ac:spMkLst>
        </pc:spChg>
        <pc:picChg chg="add mod ord">
          <ac:chgData name="Pankaj Kumar" userId="a2317d1f-a007-4e5c-b742-bb373be5a070" providerId="ADAL" clId="{481CD92E-FCC1-DC4A-B108-A388840FC5F2}" dt="2021-09-03T17:28:46.086" v="876" actId="26606"/>
          <ac:picMkLst>
            <pc:docMk/>
            <pc:sldMk cId="3624405364" sldId="271"/>
            <ac:picMk id="5" creationId="{D2793F87-3FDE-5C43-95DB-00BF19F67697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69B494-92C1-40D3-81F3-64396732CB4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8359F97-78A1-45C7-A96D-51174E34BA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1D , a walker was modeled whose movement was restrained in x – direction. It could move  a unit positive (x+1) or a unit negative  (x-1) where x is the current position of walker. </a:t>
          </a:r>
        </a:p>
      </dgm:t>
    </dgm:pt>
    <dgm:pt modelId="{C9C74F52-58CD-4388-8FA4-D21347292307}" type="parTrans" cxnId="{8A2ABA64-F792-4E27-B08D-41CB5BF03C4A}">
      <dgm:prSet/>
      <dgm:spPr/>
      <dgm:t>
        <a:bodyPr/>
        <a:lstStyle/>
        <a:p>
          <a:endParaRPr lang="en-US"/>
        </a:p>
      </dgm:t>
    </dgm:pt>
    <dgm:pt modelId="{F66FE1B9-A76E-4BF3-BD5E-F27E7796F467}" type="sibTrans" cxnId="{8A2ABA64-F792-4E27-B08D-41CB5BF03C4A}">
      <dgm:prSet/>
      <dgm:spPr/>
      <dgm:t>
        <a:bodyPr/>
        <a:lstStyle/>
        <a:p>
          <a:endParaRPr lang="en-US"/>
        </a:p>
      </dgm:t>
    </dgm:pt>
    <dgm:pt modelId="{A7648778-A720-4452-9986-B3D77EB204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Final position of walker after walk of length = 10 steps was noted in array. </a:t>
          </a:r>
        </a:p>
      </dgm:t>
    </dgm:pt>
    <dgm:pt modelId="{DF34DAC0-4506-481A-90DE-50E122606247}" type="parTrans" cxnId="{FEAA916A-CABF-4DD7-9AA3-4933A431A22C}">
      <dgm:prSet/>
      <dgm:spPr/>
      <dgm:t>
        <a:bodyPr/>
        <a:lstStyle/>
        <a:p>
          <a:endParaRPr lang="en-US"/>
        </a:p>
      </dgm:t>
    </dgm:pt>
    <dgm:pt modelId="{0A0E0ADD-6623-4A44-9483-D12BDC45381F}" type="sibTrans" cxnId="{FEAA916A-CABF-4DD7-9AA3-4933A431A22C}">
      <dgm:prSet/>
      <dgm:spPr/>
      <dgm:t>
        <a:bodyPr/>
        <a:lstStyle/>
        <a:p>
          <a:endParaRPr lang="en-US"/>
        </a:p>
      </dgm:t>
    </dgm:pt>
    <dgm:pt modelId="{6A2DC176-1FF7-44C8-B408-816C122AF6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process was iterated 300000 times and final position of walker was noted into mentioned array. </a:t>
          </a:r>
        </a:p>
      </dgm:t>
    </dgm:pt>
    <dgm:pt modelId="{44E91E2E-0008-4EC3-A360-0D4101EDF9F8}" type="parTrans" cxnId="{03473D17-5FB4-47BC-B059-95531A30A692}">
      <dgm:prSet/>
      <dgm:spPr/>
      <dgm:t>
        <a:bodyPr/>
        <a:lstStyle/>
        <a:p>
          <a:endParaRPr lang="en-US"/>
        </a:p>
      </dgm:t>
    </dgm:pt>
    <dgm:pt modelId="{CA1E4587-FAED-405D-88C0-AC55DEF44FF7}" type="sibTrans" cxnId="{03473D17-5FB4-47BC-B059-95531A30A692}">
      <dgm:prSet/>
      <dgm:spPr/>
      <dgm:t>
        <a:bodyPr/>
        <a:lstStyle/>
        <a:p>
          <a:endParaRPr lang="en-US"/>
        </a:p>
      </dgm:t>
    </dgm:pt>
    <dgm:pt modelId="{78BC1FCF-342B-42DA-83FC-F7766FE72A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Plotting and statistics was further derived from the array</a:t>
          </a:r>
        </a:p>
      </dgm:t>
    </dgm:pt>
    <dgm:pt modelId="{3F7BE156-A4AA-4F1A-81AD-4137FC1EE5C3}" type="parTrans" cxnId="{F9328BD1-ACB3-442E-AE59-13AF5ABEBCB6}">
      <dgm:prSet/>
      <dgm:spPr/>
      <dgm:t>
        <a:bodyPr/>
        <a:lstStyle/>
        <a:p>
          <a:endParaRPr lang="en-US"/>
        </a:p>
      </dgm:t>
    </dgm:pt>
    <dgm:pt modelId="{E6FC8090-7044-4024-8B32-8EFEEFC39C39}" type="sibTrans" cxnId="{F9328BD1-ACB3-442E-AE59-13AF5ABEBCB6}">
      <dgm:prSet/>
      <dgm:spPr/>
      <dgm:t>
        <a:bodyPr/>
        <a:lstStyle/>
        <a:p>
          <a:endParaRPr lang="en-US"/>
        </a:p>
      </dgm:t>
    </dgm:pt>
    <dgm:pt modelId="{1BC069A7-DDB7-E44A-A76E-6BC54B4F08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Further, the position of walker at each movement was noted and estimation was done to minimize the estimation error</a:t>
          </a:r>
        </a:p>
      </dgm:t>
    </dgm:pt>
    <dgm:pt modelId="{7D4C6EE7-0196-6548-B488-A73E716C3A91}" type="parTrans" cxnId="{40270AC0-CB60-A445-8137-24D81C6616E8}">
      <dgm:prSet/>
      <dgm:spPr/>
      <dgm:t>
        <a:bodyPr/>
        <a:lstStyle/>
        <a:p>
          <a:endParaRPr lang="en-GB"/>
        </a:p>
      </dgm:t>
    </dgm:pt>
    <dgm:pt modelId="{2A4A24D0-3A77-2842-8593-5E9579B28314}" type="sibTrans" cxnId="{40270AC0-CB60-A445-8137-24D81C6616E8}">
      <dgm:prSet/>
      <dgm:spPr/>
      <dgm:t>
        <a:bodyPr/>
        <a:lstStyle/>
        <a:p>
          <a:endParaRPr lang="en-GB"/>
        </a:p>
      </dgm:t>
    </dgm:pt>
    <dgm:pt modelId="{F47F8020-80B9-4AB2-B2F6-F175FC84672F}" type="pres">
      <dgm:prSet presAssocID="{D569B494-92C1-40D3-81F3-64396732CB47}" presName="root" presStyleCnt="0">
        <dgm:presLayoutVars>
          <dgm:dir/>
          <dgm:resizeHandles val="exact"/>
        </dgm:presLayoutVars>
      </dgm:prSet>
      <dgm:spPr/>
    </dgm:pt>
    <dgm:pt modelId="{40317883-17A6-4277-B882-0CA32DD1AF59}" type="pres">
      <dgm:prSet presAssocID="{E8359F97-78A1-45C7-A96D-51174E34BA91}" presName="compNode" presStyleCnt="0"/>
      <dgm:spPr/>
    </dgm:pt>
    <dgm:pt modelId="{16F7FA64-FFF7-498B-93CE-182E644EE1B6}" type="pres">
      <dgm:prSet presAssocID="{E8359F97-78A1-45C7-A96D-51174E34BA91}" presName="bgRect" presStyleLbl="bgShp" presStyleIdx="0" presStyleCnt="5"/>
      <dgm:spPr/>
    </dgm:pt>
    <dgm:pt modelId="{1BA9D969-EF56-49CC-B9CD-D030A6C7ECBB}" type="pres">
      <dgm:prSet presAssocID="{E8359F97-78A1-45C7-A96D-51174E34BA9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1F24FF38-3F54-43B7-A8BF-6DE306582F17}" type="pres">
      <dgm:prSet presAssocID="{E8359F97-78A1-45C7-A96D-51174E34BA91}" presName="spaceRect" presStyleCnt="0"/>
      <dgm:spPr/>
    </dgm:pt>
    <dgm:pt modelId="{F42F18E6-489A-4EF9-BCFF-23EF4F479504}" type="pres">
      <dgm:prSet presAssocID="{E8359F97-78A1-45C7-A96D-51174E34BA91}" presName="parTx" presStyleLbl="revTx" presStyleIdx="0" presStyleCnt="5">
        <dgm:presLayoutVars>
          <dgm:chMax val="0"/>
          <dgm:chPref val="0"/>
        </dgm:presLayoutVars>
      </dgm:prSet>
      <dgm:spPr/>
    </dgm:pt>
    <dgm:pt modelId="{2B082B19-F376-48FB-908B-138359307BF2}" type="pres">
      <dgm:prSet presAssocID="{F66FE1B9-A76E-4BF3-BD5E-F27E7796F467}" presName="sibTrans" presStyleCnt="0"/>
      <dgm:spPr/>
    </dgm:pt>
    <dgm:pt modelId="{8139F857-498D-4813-8615-5D29141EB066}" type="pres">
      <dgm:prSet presAssocID="{A7648778-A720-4452-9986-B3D77EB2046C}" presName="compNode" presStyleCnt="0"/>
      <dgm:spPr/>
    </dgm:pt>
    <dgm:pt modelId="{2DFA2BAB-00BB-4DA2-A240-339543740FB6}" type="pres">
      <dgm:prSet presAssocID="{A7648778-A720-4452-9986-B3D77EB2046C}" presName="bgRect" presStyleLbl="bgShp" presStyleIdx="1" presStyleCnt="5"/>
      <dgm:spPr/>
    </dgm:pt>
    <dgm:pt modelId="{9BA166C9-113E-4A0D-8305-1D28E4E07430}" type="pres">
      <dgm:prSet presAssocID="{A7648778-A720-4452-9986-B3D77EB2046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k"/>
        </a:ext>
      </dgm:extLst>
    </dgm:pt>
    <dgm:pt modelId="{38849443-DD79-4A4A-BCDD-92196EF31219}" type="pres">
      <dgm:prSet presAssocID="{A7648778-A720-4452-9986-B3D77EB2046C}" presName="spaceRect" presStyleCnt="0"/>
      <dgm:spPr/>
    </dgm:pt>
    <dgm:pt modelId="{6171D252-549F-45A0-A150-ADA01D58199B}" type="pres">
      <dgm:prSet presAssocID="{A7648778-A720-4452-9986-B3D77EB2046C}" presName="parTx" presStyleLbl="revTx" presStyleIdx="1" presStyleCnt="5">
        <dgm:presLayoutVars>
          <dgm:chMax val="0"/>
          <dgm:chPref val="0"/>
        </dgm:presLayoutVars>
      </dgm:prSet>
      <dgm:spPr/>
    </dgm:pt>
    <dgm:pt modelId="{796F0140-EB5F-44BD-8370-DAB88B470384}" type="pres">
      <dgm:prSet presAssocID="{0A0E0ADD-6623-4A44-9483-D12BDC45381F}" presName="sibTrans" presStyleCnt="0"/>
      <dgm:spPr/>
    </dgm:pt>
    <dgm:pt modelId="{004C858F-FE05-46B5-9D28-8664C7261E7B}" type="pres">
      <dgm:prSet presAssocID="{6A2DC176-1FF7-44C8-B408-816C122AF6C4}" presName="compNode" presStyleCnt="0"/>
      <dgm:spPr/>
    </dgm:pt>
    <dgm:pt modelId="{CE94068F-A53C-4C51-ACF8-A3460D436D79}" type="pres">
      <dgm:prSet presAssocID="{6A2DC176-1FF7-44C8-B408-816C122AF6C4}" presName="bgRect" presStyleLbl="bgShp" presStyleIdx="2" presStyleCnt="5"/>
      <dgm:spPr/>
    </dgm:pt>
    <dgm:pt modelId="{F55FBF09-7569-4791-8434-3744C2029D99}" type="pres">
      <dgm:prSet presAssocID="{6A2DC176-1FF7-44C8-B408-816C122AF6C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A33FD47F-6227-4AFC-B174-AC4933EDED70}" type="pres">
      <dgm:prSet presAssocID="{6A2DC176-1FF7-44C8-B408-816C122AF6C4}" presName="spaceRect" presStyleCnt="0"/>
      <dgm:spPr/>
    </dgm:pt>
    <dgm:pt modelId="{B14092A2-8EB3-4A80-A004-8127ACE5A82F}" type="pres">
      <dgm:prSet presAssocID="{6A2DC176-1FF7-44C8-B408-816C122AF6C4}" presName="parTx" presStyleLbl="revTx" presStyleIdx="2" presStyleCnt="5">
        <dgm:presLayoutVars>
          <dgm:chMax val="0"/>
          <dgm:chPref val="0"/>
        </dgm:presLayoutVars>
      </dgm:prSet>
      <dgm:spPr/>
    </dgm:pt>
    <dgm:pt modelId="{37ECEC05-BA58-4ECB-A6D2-A3038E4F5782}" type="pres">
      <dgm:prSet presAssocID="{CA1E4587-FAED-405D-88C0-AC55DEF44FF7}" presName="sibTrans" presStyleCnt="0"/>
      <dgm:spPr/>
    </dgm:pt>
    <dgm:pt modelId="{3681DEAC-910D-45C3-AF59-AEB220EA8F8E}" type="pres">
      <dgm:prSet presAssocID="{78BC1FCF-342B-42DA-83FC-F7766FE72A84}" presName="compNode" presStyleCnt="0"/>
      <dgm:spPr/>
    </dgm:pt>
    <dgm:pt modelId="{350A1396-0A90-440D-B34C-C3EF312ABD1A}" type="pres">
      <dgm:prSet presAssocID="{78BC1FCF-342B-42DA-83FC-F7766FE72A84}" presName="bgRect" presStyleLbl="bgShp" presStyleIdx="3" presStyleCnt="5"/>
      <dgm:spPr/>
    </dgm:pt>
    <dgm:pt modelId="{A08708C2-C81A-4093-A5BE-2C1E5ED4808E}" type="pres">
      <dgm:prSet presAssocID="{78BC1FCF-342B-42DA-83FC-F7766FE72A8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1ED95FC-9575-4ECF-8165-4A910FFEDD6A}" type="pres">
      <dgm:prSet presAssocID="{78BC1FCF-342B-42DA-83FC-F7766FE72A84}" presName="spaceRect" presStyleCnt="0"/>
      <dgm:spPr/>
    </dgm:pt>
    <dgm:pt modelId="{AE6992B0-93F6-4AAC-B4C6-227BE4E082CC}" type="pres">
      <dgm:prSet presAssocID="{78BC1FCF-342B-42DA-83FC-F7766FE72A84}" presName="parTx" presStyleLbl="revTx" presStyleIdx="3" presStyleCnt="5">
        <dgm:presLayoutVars>
          <dgm:chMax val="0"/>
          <dgm:chPref val="0"/>
        </dgm:presLayoutVars>
      </dgm:prSet>
      <dgm:spPr/>
    </dgm:pt>
    <dgm:pt modelId="{5E16FDB6-F2A3-41F1-A257-088700E459F2}" type="pres">
      <dgm:prSet presAssocID="{E6FC8090-7044-4024-8B32-8EFEEFC39C39}" presName="sibTrans" presStyleCnt="0"/>
      <dgm:spPr/>
    </dgm:pt>
    <dgm:pt modelId="{CCD6860F-2084-4F3E-AFF2-A86A4AA24477}" type="pres">
      <dgm:prSet presAssocID="{1BC069A7-DDB7-E44A-A76E-6BC54B4F0817}" presName="compNode" presStyleCnt="0"/>
      <dgm:spPr/>
    </dgm:pt>
    <dgm:pt modelId="{AB36C67F-7163-483D-8722-E3E10165BCA4}" type="pres">
      <dgm:prSet presAssocID="{1BC069A7-DDB7-E44A-A76E-6BC54B4F0817}" presName="bgRect" presStyleLbl="bgShp" presStyleIdx="4" presStyleCnt="5"/>
      <dgm:spPr/>
    </dgm:pt>
    <dgm:pt modelId="{9080260E-A41A-476D-808F-942A11D94EB4}" type="pres">
      <dgm:prSet presAssocID="{1BC069A7-DDB7-E44A-A76E-6BC54B4F081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7E0DB865-FDC5-429C-90ED-C82D2FDB56F2}" type="pres">
      <dgm:prSet presAssocID="{1BC069A7-DDB7-E44A-A76E-6BC54B4F0817}" presName="spaceRect" presStyleCnt="0"/>
      <dgm:spPr/>
    </dgm:pt>
    <dgm:pt modelId="{45BBC1C5-3E93-4C00-B54F-85F2675966B7}" type="pres">
      <dgm:prSet presAssocID="{1BC069A7-DDB7-E44A-A76E-6BC54B4F081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3473D17-5FB4-47BC-B059-95531A30A692}" srcId="{D569B494-92C1-40D3-81F3-64396732CB47}" destId="{6A2DC176-1FF7-44C8-B408-816C122AF6C4}" srcOrd="2" destOrd="0" parTransId="{44E91E2E-0008-4EC3-A360-0D4101EDF9F8}" sibTransId="{CA1E4587-FAED-405D-88C0-AC55DEF44FF7}"/>
    <dgm:cxn modelId="{70D61759-69B2-4B4D-92DC-15D6906BBE2D}" type="presOf" srcId="{6A2DC176-1FF7-44C8-B408-816C122AF6C4}" destId="{B14092A2-8EB3-4A80-A004-8127ACE5A82F}" srcOrd="0" destOrd="0" presId="urn:microsoft.com/office/officeart/2018/2/layout/IconVerticalSolidList"/>
    <dgm:cxn modelId="{8A2ABA64-F792-4E27-B08D-41CB5BF03C4A}" srcId="{D569B494-92C1-40D3-81F3-64396732CB47}" destId="{E8359F97-78A1-45C7-A96D-51174E34BA91}" srcOrd="0" destOrd="0" parTransId="{C9C74F52-58CD-4388-8FA4-D21347292307}" sibTransId="{F66FE1B9-A76E-4BF3-BD5E-F27E7796F467}"/>
    <dgm:cxn modelId="{C216DB64-C924-DE4F-863E-311D2CDCD901}" type="presOf" srcId="{A7648778-A720-4452-9986-B3D77EB2046C}" destId="{6171D252-549F-45A0-A150-ADA01D58199B}" srcOrd="0" destOrd="0" presId="urn:microsoft.com/office/officeart/2018/2/layout/IconVerticalSolidList"/>
    <dgm:cxn modelId="{FEAA916A-CABF-4DD7-9AA3-4933A431A22C}" srcId="{D569B494-92C1-40D3-81F3-64396732CB47}" destId="{A7648778-A720-4452-9986-B3D77EB2046C}" srcOrd="1" destOrd="0" parTransId="{DF34DAC0-4506-481A-90DE-50E122606247}" sibTransId="{0A0E0ADD-6623-4A44-9483-D12BDC45381F}"/>
    <dgm:cxn modelId="{729F0F75-0EE5-9D41-9FD3-455409DE2B60}" type="presOf" srcId="{D569B494-92C1-40D3-81F3-64396732CB47}" destId="{F47F8020-80B9-4AB2-B2F6-F175FC84672F}" srcOrd="0" destOrd="0" presId="urn:microsoft.com/office/officeart/2018/2/layout/IconVerticalSolidList"/>
    <dgm:cxn modelId="{97A16C79-3A72-8045-9145-93E02111B6E2}" type="presOf" srcId="{1BC069A7-DDB7-E44A-A76E-6BC54B4F0817}" destId="{45BBC1C5-3E93-4C00-B54F-85F2675966B7}" srcOrd="0" destOrd="0" presId="urn:microsoft.com/office/officeart/2018/2/layout/IconVerticalSolidList"/>
    <dgm:cxn modelId="{E6EBA099-D1AA-9543-835C-66341B4CEE07}" type="presOf" srcId="{E8359F97-78A1-45C7-A96D-51174E34BA91}" destId="{F42F18E6-489A-4EF9-BCFF-23EF4F479504}" srcOrd="0" destOrd="0" presId="urn:microsoft.com/office/officeart/2018/2/layout/IconVerticalSolidList"/>
    <dgm:cxn modelId="{181B42A5-9712-5247-9311-C3470A808F02}" type="presOf" srcId="{78BC1FCF-342B-42DA-83FC-F7766FE72A84}" destId="{AE6992B0-93F6-4AAC-B4C6-227BE4E082CC}" srcOrd="0" destOrd="0" presId="urn:microsoft.com/office/officeart/2018/2/layout/IconVerticalSolidList"/>
    <dgm:cxn modelId="{40270AC0-CB60-A445-8137-24D81C6616E8}" srcId="{D569B494-92C1-40D3-81F3-64396732CB47}" destId="{1BC069A7-DDB7-E44A-A76E-6BC54B4F0817}" srcOrd="4" destOrd="0" parTransId="{7D4C6EE7-0196-6548-B488-A73E716C3A91}" sibTransId="{2A4A24D0-3A77-2842-8593-5E9579B28314}"/>
    <dgm:cxn modelId="{F9328BD1-ACB3-442E-AE59-13AF5ABEBCB6}" srcId="{D569B494-92C1-40D3-81F3-64396732CB47}" destId="{78BC1FCF-342B-42DA-83FC-F7766FE72A84}" srcOrd="3" destOrd="0" parTransId="{3F7BE156-A4AA-4F1A-81AD-4137FC1EE5C3}" sibTransId="{E6FC8090-7044-4024-8B32-8EFEEFC39C39}"/>
    <dgm:cxn modelId="{6EF8938F-962C-4546-A15C-4D373817F33A}" type="presParOf" srcId="{F47F8020-80B9-4AB2-B2F6-F175FC84672F}" destId="{40317883-17A6-4277-B882-0CA32DD1AF59}" srcOrd="0" destOrd="0" presId="urn:microsoft.com/office/officeart/2018/2/layout/IconVerticalSolidList"/>
    <dgm:cxn modelId="{3CC84AD7-B7ED-E647-B8A5-F1FDE0109867}" type="presParOf" srcId="{40317883-17A6-4277-B882-0CA32DD1AF59}" destId="{16F7FA64-FFF7-498B-93CE-182E644EE1B6}" srcOrd="0" destOrd="0" presId="urn:microsoft.com/office/officeart/2018/2/layout/IconVerticalSolidList"/>
    <dgm:cxn modelId="{EF68B8D4-61E4-B74B-9D13-6747326ED38A}" type="presParOf" srcId="{40317883-17A6-4277-B882-0CA32DD1AF59}" destId="{1BA9D969-EF56-49CC-B9CD-D030A6C7ECBB}" srcOrd="1" destOrd="0" presId="urn:microsoft.com/office/officeart/2018/2/layout/IconVerticalSolidList"/>
    <dgm:cxn modelId="{FD1ADB0D-0F69-B045-8F7D-6B05BCCCABB8}" type="presParOf" srcId="{40317883-17A6-4277-B882-0CA32DD1AF59}" destId="{1F24FF38-3F54-43B7-A8BF-6DE306582F17}" srcOrd="2" destOrd="0" presId="urn:microsoft.com/office/officeart/2018/2/layout/IconVerticalSolidList"/>
    <dgm:cxn modelId="{F944967C-2010-0B4B-BE3F-28CE16C499F8}" type="presParOf" srcId="{40317883-17A6-4277-B882-0CA32DD1AF59}" destId="{F42F18E6-489A-4EF9-BCFF-23EF4F479504}" srcOrd="3" destOrd="0" presId="urn:microsoft.com/office/officeart/2018/2/layout/IconVerticalSolidList"/>
    <dgm:cxn modelId="{13C1BFB8-F99E-A54F-BD48-47BB404E9DD0}" type="presParOf" srcId="{F47F8020-80B9-4AB2-B2F6-F175FC84672F}" destId="{2B082B19-F376-48FB-908B-138359307BF2}" srcOrd="1" destOrd="0" presId="urn:microsoft.com/office/officeart/2018/2/layout/IconVerticalSolidList"/>
    <dgm:cxn modelId="{5DD5A4A2-A183-224E-B644-A1B70A8ACB3D}" type="presParOf" srcId="{F47F8020-80B9-4AB2-B2F6-F175FC84672F}" destId="{8139F857-498D-4813-8615-5D29141EB066}" srcOrd="2" destOrd="0" presId="urn:microsoft.com/office/officeart/2018/2/layout/IconVerticalSolidList"/>
    <dgm:cxn modelId="{0F575D9B-98A6-4344-943B-6FEAAB48521D}" type="presParOf" srcId="{8139F857-498D-4813-8615-5D29141EB066}" destId="{2DFA2BAB-00BB-4DA2-A240-339543740FB6}" srcOrd="0" destOrd="0" presId="urn:microsoft.com/office/officeart/2018/2/layout/IconVerticalSolidList"/>
    <dgm:cxn modelId="{D7A64BDF-7940-6840-BE39-75364E0CBAFB}" type="presParOf" srcId="{8139F857-498D-4813-8615-5D29141EB066}" destId="{9BA166C9-113E-4A0D-8305-1D28E4E07430}" srcOrd="1" destOrd="0" presId="urn:microsoft.com/office/officeart/2018/2/layout/IconVerticalSolidList"/>
    <dgm:cxn modelId="{A74DABF1-2A7E-7247-9565-875FD05CC9F4}" type="presParOf" srcId="{8139F857-498D-4813-8615-5D29141EB066}" destId="{38849443-DD79-4A4A-BCDD-92196EF31219}" srcOrd="2" destOrd="0" presId="urn:microsoft.com/office/officeart/2018/2/layout/IconVerticalSolidList"/>
    <dgm:cxn modelId="{AA4A34D5-6950-8049-9517-DF2AE0A64D30}" type="presParOf" srcId="{8139F857-498D-4813-8615-5D29141EB066}" destId="{6171D252-549F-45A0-A150-ADA01D58199B}" srcOrd="3" destOrd="0" presId="urn:microsoft.com/office/officeart/2018/2/layout/IconVerticalSolidList"/>
    <dgm:cxn modelId="{6216D4DD-C573-2B4E-939D-DF32BE208C34}" type="presParOf" srcId="{F47F8020-80B9-4AB2-B2F6-F175FC84672F}" destId="{796F0140-EB5F-44BD-8370-DAB88B470384}" srcOrd="3" destOrd="0" presId="urn:microsoft.com/office/officeart/2018/2/layout/IconVerticalSolidList"/>
    <dgm:cxn modelId="{A2CB5019-8E14-AD48-9590-44A0C87FDCF8}" type="presParOf" srcId="{F47F8020-80B9-4AB2-B2F6-F175FC84672F}" destId="{004C858F-FE05-46B5-9D28-8664C7261E7B}" srcOrd="4" destOrd="0" presId="urn:microsoft.com/office/officeart/2018/2/layout/IconVerticalSolidList"/>
    <dgm:cxn modelId="{3C99805A-AE10-9447-B8E0-6C48DEC2B694}" type="presParOf" srcId="{004C858F-FE05-46B5-9D28-8664C7261E7B}" destId="{CE94068F-A53C-4C51-ACF8-A3460D436D79}" srcOrd="0" destOrd="0" presId="urn:microsoft.com/office/officeart/2018/2/layout/IconVerticalSolidList"/>
    <dgm:cxn modelId="{42195077-C3CB-144F-BD70-9A335B55BE0B}" type="presParOf" srcId="{004C858F-FE05-46B5-9D28-8664C7261E7B}" destId="{F55FBF09-7569-4791-8434-3744C2029D99}" srcOrd="1" destOrd="0" presId="urn:microsoft.com/office/officeart/2018/2/layout/IconVerticalSolidList"/>
    <dgm:cxn modelId="{2F670B1C-292D-F841-906B-1586583CFAC5}" type="presParOf" srcId="{004C858F-FE05-46B5-9D28-8664C7261E7B}" destId="{A33FD47F-6227-4AFC-B174-AC4933EDED70}" srcOrd="2" destOrd="0" presId="urn:microsoft.com/office/officeart/2018/2/layout/IconVerticalSolidList"/>
    <dgm:cxn modelId="{F385AE69-A1AB-9341-8E46-19779B8C38AE}" type="presParOf" srcId="{004C858F-FE05-46B5-9D28-8664C7261E7B}" destId="{B14092A2-8EB3-4A80-A004-8127ACE5A82F}" srcOrd="3" destOrd="0" presId="urn:microsoft.com/office/officeart/2018/2/layout/IconVerticalSolidList"/>
    <dgm:cxn modelId="{3C36BA77-7C3A-F84C-A33B-928D74E75731}" type="presParOf" srcId="{F47F8020-80B9-4AB2-B2F6-F175FC84672F}" destId="{37ECEC05-BA58-4ECB-A6D2-A3038E4F5782}" srcOrd="5" destOrd="0" presId="urn:microsoft.com/office/officeart/2018/2/layout/IconVerticalSolidList"/>
    <dgm:cxn modelId="{B7ABA4DE-4B07-CB43-823F-E828D8A2189C}" type="presParOf" srcId="{F47F8020-80B9-4AB2-B2F6-F175FC84672F}" destId="{3681DEAC-910D-45C3-AF59-AEB220EA8F8E}" srcOrd="6" destOrd="0" presId="urn:microsoft.com/office/officeart/2018/2/layout/IconVerticalSolidList"/>
    <dgm:cxn modelId="{136DB7AF-394C-6D4A-AB75-2A903BF38D7B}" type="presParOf" srcId="{3681DEAC-910D-45C3-AF59-AEB220EA8F8E}" destId="{350A1396-0A90-440D-B34C-C3EF312ABD1A}" srcOrd="0" destOrd="0" presId="urn:microsoft.com/office/officeart/2018/2/layout/IconVerticalSolidList"/>
    <dgm:cxn modelId="{9165A03B-DB81-724F-A5E5-16C85106E047}" type="presParOf" srcId="{3681DEAC-910D-45C3-AF59-AEB220EA8F8E}" destId="{A08708C2-C81A-4093-A5BE-2C1E5ED4808E}" srcOrd="1" destOrd="0" presId="urn:microsoft.com/office/officeart/2018/2/layout/IconVerticalSolidList"/>
    <dgm:cxn modelId="{228E8A7C-A3BE-9C44-8F6E-BAA28578F88C}" type="presParOf" srcId="{3681DEAC-910D-45C3-AF59-AEB220EA8F8E}" destId="{31ED95FC-9575-4ECF-8165-4A910FFEDD6A}" srcOrd="2" destOrd="0" presId="urn:microsoft.com/office/officeart/2018/2/layout/IconVerticalSolidList"/>
    <dgm:cxn modelId="{0894371E-B12D-9C4B-80F2-958164653889}" type="presParOf" srcId="{3681DEAC-910D-45C3-AF59-AEB220EA8F8E}" destId="{AE6992B0-93F6-4AAC-B4C6-227BE4E082CC}" srcOrd="3" destOrd="0" presId="urn:microsoft.com/office/officeart/2018/2/layout/IconVerticalSolidList"/>
    <dgm:cxn modelId="{3BAC44BC-C012-0444-85E2-26AC2BDDA622}" type="presParOf" srcId="{F47F8020-80B9-4AB2-B2F6-F175FC84672F}" destId="{5E16FDB6-F2A3-41F1-A257-088700E459F2}" srcOrd="7" destOrd="0" presId="urn:microsoft.com/office/officeart/2018/2/layout/IconVerticalSolidList"/>
    <dgm:cxn modelId="{90BDA3F2-42F2-7D49-A056-7A641790DF20}" type="presParOf" srcId="{F47F8020-80B9-4AB2-B2F6-F175FC84672F}" destId="{CCD6860F-2084-4F3E-AFF2-A86A4AA24477}" srcOrd="8" destOrd="0" presId="urn:microsoft.com/office/officeart/2018/2/layout/IconVerticalSolidList"/>
    <dgm:cxn modelId="{D1474EE8-8ED4-5E4E-8C8D-A22D6D5F1B0E}" type="presParOf" srcId="{CCD6860F-2084-4F3E-AFF2-A86A4AA24477}" destId="{AB36C67F-7163-483D-8722-E3E10165BCA4}" srcOrd="0" destOrd="0" presId="urn:microsoft.com/office/officeart/2018/2/layout/IconVerticalSolidList"/>
    <dgm:cxn modelId="{702E4495-4E58-B54D-8866-16CDB4754F2A}" type="presParOf" srcId="{CCD6860F-2084-4F3E-AFF2-A86A4AA24477}" destId="{9080260E-A41A-476D-808F-942A11D94EB4}" srcOrd="1" destOrd="0" presId="urn:microsoft.com/office/officeart/2018/2/layout/IconVerticalSolidList"/>
    <dgm:cxn modelId="{5ED2F080-7BD8-6746-98C6-21D57A3A4498}" type="presParOf" srcId="{CCD6860F-2084-4F3E-AFF2-A86A4AA24477}" destId="{7E0DB865-FDC5-429C-90ED-C82D2FDB56F2}" srcOrd="2" destOrd="0" presId="urn:microsoft.com/office/officeart/2018/2/layout/IconVerticalSolidList"/>
    <dgm:cxn modelId="{A0B4CA13-344B-654B-B3B3-F9DB84AFC825}" type="presParOf" srcId="{CCD6860F-2084-4F3E-AFF2-A86A4AA24477}" destId="{45BBC1C5-3E93-4C00-B54F-85F2675966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B896AD-1A5C-4287-AFE5-9F271248A843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5429B761-4956-4A2D-BC15-F604DC0B591B}">
      <dgm:prSet/>
      <dgm:spPr/>
      <dgm:t>
        <a:bodyPr/>
        <a:lstStyle/>
        <a:p>
          <a:r>
            <a:rPr lang="en-IN"/>
            <a:t>1.0,</a:t>
          </a:r>
          <a:endParaRPr lang="en-US"/>
        </a:p>
      </dgm:t>
    </dgm:pt>
    <dgm:pt modelId="{4FB779E6-A426-49A0-A54B-EE01A32BAEEB}" type="parTrans" cxnId="{FD02333C-A136-4F8E-8B9D-B64F613E5632}">
      <dgm:prSet/>
      <dgm:spPr/>
      <dgm:t>
        <a:bodyPr/>
        <a:lstStyle/>
        <a:p>
          <a:endParaRPr lang="en-US"/>
        </a:p>
      </dgm:t>
    </dgm:pt>
    <dgm:pt modelId="{EC43E93F-CE78-4EE0-92D0-2E73B8E49940}" type="sibTrans" cxnId="{FD02333C-A136-4F8E-8B9D-B64F613E5632}">
      <dgm:prSet/>
      <dgm:spPr/>
      <dgm:t>
        <a:bodyPr/>
        <a:lstStyle/>
        <a:p>
          <a:endParaRPr lang="en-US"/>
        </a:p>
      </dgm:t>
    </dgm:pt>
    <dgm:pt modelId="{F8AD2CF1-9E27-47A3-90C0-C7B884EDC6E0}">
      <dgm:prSet/>
      <dgm:spPr/>
      <dgm:t>
        <a:bodyPr/>
        <a:lstStyle/>
        <a:p>
          <a:r>
            <a:rPr lang="en-IN"/>
            <a:t>1.9991733333333332,</a:t>
          </a:r>
          <a:endParaRPr lang="en-US"/>
        </a:p>
      </dgm:t>
    </dgm:pt>
    <dgm:pt modelId="{DB0DC9E8-9005-4298-B802-38D92DCA00F9}" type="parTrans" cxnId="{453D9E97-4D40-4995-8011-B3310434A01D}">
      <dgm:prSet/>
      <dgm:spPr/>
      <dgm:t>
        <a:bodyPr/>
        <a:lstStyle/>
        <a:p>
          <a:endParaRPr lang="en-US"/>
        </a:p>
      </dgm:t>
    </dgm:pt>
    <dgm:pt modelId="{293B851A-A3D0-4D87-B061-94FCF2F9E8B7}" type="sibTrans" cxnId="{453D9E97-4D40-4995-8011-B3310434A01D}">
      <dgm:prSet/>
      <dgm:spPr/>
      <dgm:t>
        <a:bodyPr/>
        <a:lstStyle/>
        <a:p>
          <a:endParaRPr lang="en-US"/>
        </a:p>
      </dgm:t>
    </dgm:pt>
    <dgm:pt modelId="{0AFB6158-5DBF-412C-9DB8-1EF57F23B966}">
      <dgm:prSet/>
      <dgm:spPr/>
      <dgm:t>
        <a:bodyPr/>
        <a:lstStyle/>
        <a:p>
          <a:r>
            <a:rPr lang="en-IN"/>
            <a:t>2.9967466666666667</a:t>
          </a:r>
          <a:endParaRPr lang="en-US"/>
        </a:p>
      </dgm:t>
    </dgm:pt>
    <dgm:pt modelId="{B67CB07A-D4E9-4163-9F75-82654F1E7E81}" type="parTrans" cxnId="{9DCEA7E3-7945-4276-A184-BB3751D60D18}">
      <dgm:prSet/>
      <dgm:spPr/>
      <dgm:t>
        <a:bodyPr/>
        <a:lstStyle/>
        <a:p>
          <a:endParaRPr lang="en-US"/>
        </a:p>
      </dgm:t>
    </dgm:pt>
    <dgm:pt modelId="{E7A8B93C-D0F5-44B7-BB17-8E655F67B32A}" type="sibTrans" cxnId="{9DCEA7E3-7945-4276-A184-BB3751D60D18}">
      <dgm:prSet/>
      <dgm:spPr/>
      <dgm:t>
        <a:bodyPr/>
        <a:lstStyle/>
        <a:p>
          <a:endParaRPr lang="en-US"/>
        </a:p>
      </dgm:t>
    </dgm:pt>
    <dgm:pt modelId="{E7D5E9D6-11EB-4C0F-A657-C59218920326}">
      <dgm:prSet/>
      <dgm:spPr/>
      <dgm:t>
        <a:bodyPr/>
        <a:lstStyle/>
        <a:p>
          <a:r>
            <a:rPr lang="en-IN"/>
            <a:t>4.002386666666666, </a:t>
          </a:r>
          <a:endParaRPr lang="en-US"/>
        </a:p>
      </dgm:t>
    </dgm:pt>
    <dgm:pt modelId="{E9B9F5D2-0575-4E7B-B6C2-94E175A5DCA9}" type="parTrans" cxnId="{DA4E49BD-DB81-40BC-B3FE-750D7F6DA6E2}">
      <dgm:prSet/>
      <dgm:spPr/>
      <dgm:t>
        <a:bodyPr/>
        <a:lstStyle/>
        <a:p>
          <a:endParaRPr lang="en-US"/>
        </a:p>
      </dgm:t>
    </dgm:pt>
    <dgm:pt modelId="{F1DFD4BF-ED04-4D27-9438-4E981294B1D0}" type="sibTrans" cxnId="{DA4E49BD-DB81-40BC-B3FE-750D7F6DA6E2}">
      <dgm:prSet/>
      <dgm:spPr/>
      <dgm:t>
        <a:bodyPr/>
        <a:lstStyle/>
        <a:p>
          <a:endParaRPr lang="en-US"/>
        </a:p>
      </dgm:t>
    </dgm:pt>
    <dgm:pt modelId="{C5640606-61FB-43B8-8EE7-2EE17B4855AF}">
      <dgm:prSet/>
      <dgm:spPr/>
      <dgm:t>
        <a:bodyPr/>
        <a:lstStyle/>
        <a:p>
          <a:r>
            <a:rPr lang="en-IN"/>
            <a:t>5.00488</a:t>
          </a:r>
          <a:endParaRPr lang="en-US"/>
        </a:p>
      </dgm:t>
    </dgm:pt>
    <dgm:pt modelId="{56DAA59B-E3D3-4289-821E-D937D24AC652}" type="parTrans" cxnId="{C4F887EB-DCAF-41C9-98E5-0950555245A2}">
      <dgm:prSet/>
      <dgm:spPr/>
      <dgm:t>
        <a:bodyPr/>
        <a:lstStyle/>
        <a:p>
          <a:endParaRPr lang="en-US"/>
        </a:p>
      </dgm:t>
    </dgm:pt>
    <dgm:pt modelId="{7E558563-9B30-4E20-8261-4218561CE079}" type="sibTrans" cxnId="{C4F887EB-DCAF-41C9-98E5-0950555245A2}">
      <dgm:prSet/>
      <dgm:spPr/>
      <dgm:t>
        <a:bodyPr/>
        <a:lstStyle/>
        <a:p>
          <a:endParaRPr lang="en-US"/>
        </a:p>
      </dgm:t>
    </dgm:pt>
    <dgm:pt modelId="{D9EE587D-615A-47C9-ADA6-744484ABD92F}">
      <dgm:prSet/>
      <dgm:spPr/>
      <dgm:t>
        <a:bodyPr/>
        <a:lstStyle/>
        <a:p>
          <a:r>
            <a:rPr lang="en-IN"/>
            <a:t>6.001,</a:t>
          </a:r>
          <a:endParaRPr lang="en-US"/>
        </a:p>
      </dgm:t>
    </dgm:pt>
    <dgm:pt modelId="{E8B9C666-AA3A-4ED6-BAE8-89D5A3D14987}" type="parTrans" cxnId="{23EB6CA3-4A47-40B9-82B3-F860F1899CDF}">
      <dgm:prSet/>
      <dgm:spPr/>
      <dgm:t>
        <a:bodyPr/>
        <a:lstStyle/>
        <a:p>
          <a:endParaRPr lang="en-US"/>
        </a:p>
      </dgm:t>
    </dgm:pt>
    <dgm:pt modelId="{AA4A930F-1EA5-418B-95E9-BDFB26CA43B7}" type="sibTrans" cxnId="{23EB6CA3-4A47-40B9-82B3-F860F1899CDF}">
      <dgm:prSet/>
      <dgm:spPr/>
      <dgm:t>
        <a:bodyPr/>
        <a:lstStyle/>
        <a:p>
          <a:endParaRPr lang="en-US"/>
        </a:p>
      </dgm:t>
    </dgm:pt>
    <dgm:pt modelId="{7409E8C3-42C0-45FB-AD6C-FE3B5CE307D7}">
      <dgm:prSet/>
      <dgm:spPr/>
      <dgm:t>
        <a:bodyPr/>
        <a:lstStyle/>
        <a:p>
          <a:r>
            <a:rPr lang="en-IN"/>
            <a:t>7.002533333333333,</a:t>
          </a:r>
          <a:endParaRPr lang="en-US"/>
        </a:p>
      </dgm:t>
    </dgm:pt>
    <dgm:pt modelId="{9A131DD5-86E6-4023-8B8C-8A1FC625758F}" type="parTrans" cxnId="{0FB752BD-3171-450B-BF0A-049E21AA227F}">
      <dgm:prSet/>
      <dgm:spPr/>
      <dgm:t>
        <a:bodyPr/>
        <a:lstStyle/>
        <a:p>
          <a:endParaRPr lang="en-US"/>
        </a:p>
      </dgm:t>
    </dgm:pt>
    <dgm:pt modelId="{84616C76-8B7D-4FFB-B25B-44AB0186C408}" type="sibTrans" cxnId="{0FB752BD-3171-450B-BF0A-049E21AA227F}">
      <dgm:prSet/>
      <dgm:spPr/>
      <dgm:t>
        <a:bodyPr/>
        <a:lstStyle/>
        <a:p>
          <a:endParaRPr lang="en-US"/>
        </a:p>
      </dgm:t>
    </dgm:pt>
    <dgm:pt modelId="{AA2BB57C-4E27-4149-8CE8-9C8896EDD8C4}">
      <dgm:prSet/>
      <dgm:spPr/>
      <dgm:t>
        <a:bodyPr/>
        <a:lstStyle/>
        <a:p>
          <a:r>
            <a:rPr lang="en-IN"/>
            <a:t>8.002786666666667</a:t>
          </a:r>
          <a:endParaRPr lang="en-US"/>
        </a:p>
      </dgm:t>
    </dgm:pt>
    <dgm:pt modelId="{A15E6E2A-94BF-4257-B34D-9523B43B34E3}" type="parTrans" cxnId="{F3A613DA-01A6-4181-86B4-66D401859609}">
      <dgm:prSet/>
      <dgm:spPr/>
      <dgm:t>
        <a:bodyPr/>
        <a:lstStyle/>
        <a:p>
          <a:endParaRPr lang="en-US"/>
        </a:p>
      </dgm:t>
    </dgm:pt>
    <dgm:pt modelId="{ECF0B4E5-8AA5-42B1-81FF-74C521ACA528}" type="sibTrans" cxnId="{F3A613DA-01A6-4181-86B4-66D401859609}">
      <dgm:prSet/>
      <dgm:spPr/>
      <dgm:t>
        <a:bodyPr/>
        <a:lstStyle/>
        <a:p>
          <a:endParaRPr lang="en-US"/>
        </a:p>
      </dgm:t>
    </dgm:pt>
    <dgm:pt modelId="{10FB8200-FDA4-40BE-A30A-1FF3B05F1D7F}">
      <dgm:prSet/>
      <dgm:spPr/>
      <dgm:t>
        <a:bodyPr/>
        <a:lstStyle/>
        <a:p>
          <a:r>
            <a:rPr lang="en-IN"/>
            <a:t>8.9988,</a:t>
          </a:r>
          <a:endParaRPr lang="en-US"/>
        </a:p>
      </dgm:t>
    </dgm:pt>
    <dgm:pt modelId="{29D1C5F4-A241-4F07-8B4C-1C37B297C1AE}" type="parTrans" cxnId="{386B4187-A336-4678-8FB8-097A90E9F3B7}">
      <dgm:prSet/>
      <dgm:spPr/>
      <dgm:t>
        <a:bodyPr/>
        <a:lstStyle/>
        <a:p>
          <a:endParaRPr lang="en-US"/>
        </a:p>
      </dgm:t>
    </dgm:pt>
    <dgm:pt modelId="{59936EE4-1838-4F23-A4E0-5674FBBC98C7}" type="sibTrans" cxnId="{386B4187-A336-4678-8FB8-097A90E9F3B7}">
      <dgm:prSet/>
      <dgm:spPr/>
      <dgm:t>
        <a:bodyPr/>
        <a:lstStyle/>
        <a:p>
          <a:endParaRPr lang="en-US"/>
        </a:p>
      </dgm:t>
    </dgm:pt>
    <dgm:pt modelId="{F2C41086-653F-4CDC-86F7-EE2768AF8F92}">
      <dgm:prSet/>
      <dgm:spPr/>
      <dgm:t>
        <a:bodyPr/>
        <a:lstStyle/>
        <a:p>
          <a:r>
            <a:rPr lang="en-IN"/>
            <a:t>10.000533333333333</a:t>
          </a:r>
          <a:endParaRPr lang="en-US"/>
        </a:p>
      </dgm:t>
    </dgm:pt>
    <dgm:pt modelId="{E75084FF-8C7E-44A8-B3EF-AE56B531B8AF}" type="parTrans" cxnId="{C9896ACE-3740-4250-9FA7-1CF3EB849F82}">
      <dgm:prSet/>
      <dgm:spPr/>
      <dgm:t>
        <a:bodyPr/>
        <a:lstStyle/>
        <a:p>
          <a:endParaRPr lang="en-US"/>
        </a:p>
      </dgm:t>
    </dgm:pt>
    <dgm:pt modelId="{FF83A89B-BB50-4B37-8CBE-39DBFD5776BE}" type="sibTrans" cxnId="{C9896ACE-3740-4250-9FA7-1CF3EB849F82}">
      <dgm:prSet/>
      <dgm:spPr/>
      <dgm:t>
        <a:bodyPr/>
        <a:lstStyle/>
        <a:p>
          <a:endParaRPr lang="en-US"/>
        </a:p>
      </dgm:t>
    </dgm:pt>
    <dgm:pt modelId="{B14E7B2B-2C51-9C47-87CB-29F064F4FFDE}" type="pres">
      <dgm:prSet presAssocID="{34B896AD-1A5C-4287-AFE5-9F271248A843}" presName="vert0" presStyleCnt="0">
        <dgm:presLayoutVars>
          <dgm:dir/>
          <dgm:animOne val="branch"/>
          <dgm:animLvl val="lvl"/>
        </dgm:presLayoutVars>
      </dgm:prSet>
      <dgm:spPr/>
    </dgm:pt>
    <dgm:pt modelId="{E400693F-1D56-1C43-B8F7-76F3847BBDF7}" type="pres">
      <dgm:prSet presAssocID="{5429B761-4956-4A2D-BC15-F604DC0B591B}" presName="thickLine" presStyleLbl="alignNode1" presStyleIdx="0" presStyleCnt="10"/>
      <dgm:spPr/>
    </dgm:pt>
    <dgm:pt modelId="{D74B14AC-A1F8-0A4B-B1A5-60354E235D9C}" type="pres">
      <dgm:prSet presAssocID="{5429B761-4956-4A2D-BC15-F604DC0B591B}" presName="horz1" presStyleCnt="0"/>
      <dgm:spPr/>
    </dgm:pt>
    <dgm:pt modelId="{45F2211C-52BA-5647-BFDA-3E864E5D10AE}" type="pres">
      <dgm:prSet presAssocID="{5429B761-4956-4A2D-BC15-F604DC0B591B}" presName="tx1" presStyleLbl="revTx" presStyleIdx="0" presStyleCnt="10"/>
      <dgm:spPr/>
    </dgm:pt>
    <dgm:pt modelId="{63FBB66E-B427-BC42-B67F-29E3A5CA1F6F}" type="pres">
      <dgm:prSet presAssocID="{5429B761-4956-4A2D-BC15-F604DC0B591B}" presName="vert1" presStyleCnt="0"/>
      <dgm:spPr/>
    </dgm:pt>
    <dgm:pt modelId="{E15AA680-4DAF-934F-8569-ADB54F026FC8}" type="pres">
      <dgm:prSet presAssocID="{F8AD2CF1-9E27-47A3-90C0-C7B884EDC6E0}" presName="thickLine" presStyleLbl="alignNode1" presStyleIdx="1" presStyleCnt="10"/>
      <dgm:spPr/>
    </dgm:pt>
    <dgm:pt modelId="{619E4E0D-B074-6A48-AFCC-C6277F853108}" type="pres">
      <dgm:prSet presAssocID="{F8AD2CF1-9E27-47A3-90C0-C7B884EDC6E0}" presName="horz1" presStyleCnt="0"/>
      <dgm:spPr/>
    </dgm:pt>
    <dgm:pt modelId="{8B231D57-73E3-4D40-95B7-04AE2515FE48}" type="pres">
      <dgm:prSet presAssocID="{F8AD2CF1-9E27-47A3-90C0-C7B884EDC6E0}" presName="tx1" presStyleLbl="revTx" presStyleIdx="1" presStyleCnt="10"/>
      <dgm:spPr/>
    </dgm:pt>
    <dgm:pt modelId="{3BC857CE-80F1-BE4C-95E8-CAD4F5E5C267}" type="pres">
      <dgm:prSet presAssocID="{F8AD2CF1-9E27-47A3-90C0-C7B884EDC6E0}" presName="vert1" presStyleCnt="0"/>
      <dgm:spPr/>
    </dgm:pt>
    <dgm:pt modelId="{D37508A2-6B19-804B-BAF5-01744AD31351}" type="pres">
      <dgm:prSet presAssocID="{0AFB6158-5DBF-412C-9DB8-1EF57F23B966}" presName="thickLine" presStyleLbl="alignNode1" presStyleIdx="2" presStyleCnt="10"/>
      <dgm:spPr/>
    </dgm:pt>
    <dgm:pt modelId="{E8D74390-E3D9-8243-9ADB-946EE3A3C437}" type="pres">
      <dgm:prSet presAssocID="{0AFB6158-5DBF-412C-9DB8-1EF57F23B966}" presName="horz1" presStyleCnt="0"/>
      <dgm:spPr/>
    </dgm:pt>
    <dgm:pt modelId="{2D621884-6556-5045-86D1-9FBB0886F01C}" type="pres">
      <dgm:prSet presAssocID="{0AFB6158-5DBF-412C-9DB8-1EF57F23B966}" presName="tx1" presStyleLbl="revTx" presStyleIdx="2" presStyleCnt="10"/>
      <dgm:spPr/>
    </dgm:pt>
    <dgm:pt modelId="{21CD1E6F-DAD7-4040-B6F3-24FD53033921}" type="pres">
      <dgm:prSet presAssocID="{0AFB6158-5DBF-412C-9DB8-1EF57F23B966}" presName="vert1" presStyleCnt="0"/>
      <dgm:spPr/>
    </dgm:pt>
    <dgm:pt modelId="{0334F146-53CB-C946-9A69-CC7EEB36E2A0}" type="pres">
      <dgm:prSet presAssocID="{E7D5E9D6-11EB-4C0F-A657-C59218920326}" presName="thickLine" presStyleLbl="alignNode1" presStyleIdx="3" presStyleCnt="10"/>
      <dgm:spPr/>
    </dgm:pt>
    <dgm:pt modelId="{30CDBE4B-E207-DF42-8A9C-C41F60DF9A42}" type="pres">
      <dgm:prSet presAssocID="{E7D5E9D6-11EB-4C0F-A657-C59218920326}" presName="horz1" presStyleCnt="0"/>
      <dgm:spPr/>
    </dgm:pt>
    <dgm:pt modelId="{709ED58A-DBA0-F048-9C95-4E0250801A49}" type="pres">
      <dgm:prSet presAssocID="{E7D5E9D6-11EB-4C0F-A657-C59218920326}" presName="tx1" presStyleLbl="revTx" presStyleIdx="3" presStyleCnt="10"/>
      <dgm:spPr/>
    </dgm:pt>
    <dgm:pt modelId="{A9AEF72C-E4A6-7549-8D34-1C083C505234}" type="pres">
      <dgm:prSet presAssocID="{E7D5E9D6-11EB-4C0F-A657-C59218920326}" presName="vert1" presStyleCnt="0"/>
      <dgm:spPr/>
    </dgm:pt>
    <dgm:pt modelId="{0F688E06-9B25-2840-B50F-FA7D456C2EB3}" type="pres">
      <dgm:prSet presAssocID="{C5640606-61FB-43B8-8EE7-2EE17B4855AF}" presName="thickLine" presStyleLbl="alignNode1" presStyleIdx="4" presStyleCnt="10"/>
      <dgm:spPr/>
    </dgm:pt>
    <dgm:pt modelId="{E48C005D-D30C-7749-88C9-A8F9491131D0}" type="pres">
      <dgm:prSet presAssocID="{C5640606-61FB-43B8-8EE7-2EE17B4855AF}" presName="horz1" presStyleCnt="0"/>
      <dgm:spPr/>
    </dgm:pt>
    <dgm:pt modelId="{962E87E1-E1B1-EB4B-A93F-327400A31FA9}" type="pres">
      <dgm:prSet presAssocID="{C5640606-61FB-43B8-8EE7-2EE17B4855AF}" presName="tx1" presStyleLbl="revTx" presStyleIdx="4" presStyleCnt="10"/>
      <dgm:spPr/>
    </dgm:pt>
    <dgm:pt modelId="{A668F901-6AB5-314B-B612-516E9F53153A}" type="pres">
      <dgm:prSet presAssocID="{C5640606-61FB-43B8-8EE7-2EE17B4855AF}" presName="vert1" presStyleCnt="0"/>
      <dgm:spPr/>
    </dgm:pt>
    <dgm:pt modelId="{EBE197DC-9637-AC4A-8452-DDAFC2F8BC8B}" type="pres">
      <dgm:prSet presAssocID="{D9EE587D-615A-47C9-ADA6-744484ABD92F}" presName="thickLine" presStyleLbl="alignNode1" presStyleIdx="5" presStyleCnt="10"/>
      <dgm:spPr/>
    </dgm:pt>
    <dgm:pt modelId="{835EA42E-8AEF-D84D-9737-37BBCDE69C4A}" type="pres">
      <dgm:prSet presAssocID="{D9EE587D-615A-47C9-ADA6-744484ABD92F}" presName="horz1" presStyleCnt="0"/>
      <dgm:spPr/>
    </dgm:pt>
    <dgm:pt modelId="{34F49F80-CDBB-E341-854E-461B5F90D0C1}" type="pres">
      <dgm:prSet presAssocID="{D9EE587D-615A-47C9-ADA6-744484ABD92F}" presName="tx1" presStyleLbl="revTx" presStyleIdx="5" presStyleCnt="10"/>
      <dgm:spPr/>
    </dgm:pt>
    <dgm:pt modelId="{B314F92D-74CC-0A41-BF94-D0A64E7B00EB}" type="pres">
      <dgm:prSet presAssocID="{D9EE587D-615A-47C9-ADA6-744484ABD92F}" presName="vert1" presStyleCnt="0"/>
      <dgm:spPr/>
    </dgm:pt>
    <dgm:pt modelId="{9B726E49-6983-664D-B754-BF1831380271}" type="pres">
      <dgm:prSet presAssocID="{7409E8C3-42C0-45FB-AD6C-FE3B5CE307D7}" presName="thickLine" presStyleLbl="alignNode1" presStyleIdx="6" presStyleCnt="10"/>
      <dgm:spPr/>
    </dgm:pt>
    <dgm:pt modelId="{A4F08E52-3B6E-C744-91BA-E86F272C5549}" type="pres">
      <dgm:prSet presAssocID="{7409E8C3-42C0-45FB-AD6C-FE3B5CE307D7}" presName="horz1" presStyleCnt="0"/>
      <dgm:spPr/>
    </dgm:pt>
    <dgm:pt modelId="{E3A7B9C2-4F4A-4D4F-AFD6-D39F5ABA174A}" type="pres">
      <dgm:prSet presAssocID="{7409E8C3-42C0-45FB-AD6C-FE3B5CE307D7}" presName="tx1" presStyleLbl="revTx" presStyleIdx="6" presStyleCnt="10"/>
      <dgm:spPr/>
    </dgm:pt>
    <dgm:pt modelId="{CD8E1BAC-8D3E-FD4F-82D9-4DDDCEB7DC9F}" type="pres">
      <dgm:prSet presAssocID="{7409E8C3-42C0-45FB-AD6C-FE3B5CE307D7}" presName="vert1" presStyleCnt="0"/>
      <dgm:spPr/>
    </dgm:pt>
    <dgm:pt modelId="{B21662C9-4AB8-A343-9743-807181D97E6D}" type="pres">
      <dgm:prSet presAssocID="{AA2BB57C-4E27-4149-8CE8-9C8896EDD8C4}" presName="thickLine" presStyleLbl="alignNode1" presStyleIdx="7" presStyleCnt="10"/>
      <dgm:spPr/>
    </dgm:pt>
    <dgm:pt modelId="{DD4C0F05-C982-144F-9D8B-5973C9E456B4}" type="pres">
      <dgm:prSet presAssocID="{AA2BB57C-4E27-4149-8CE8-9C8896EDD8C4}" presName="horz1" presStyleCnt="0"/>
      <dgm:spPr/>
    </dgm:pt>
    <dgm:pt modelId="{61A7B9E0-8680-BA42-B7F0-304ABDAE9E57}" type="pres">
      <dgm:prSet presAssocID="{AA2BB57C-4E27-4149-8CE8-9C8896EDD8C4}" presName="tx1" presStyleLbl="revTx" presStyleIdx="7" presStyleCnt="10"/>
      <dgm:spPr/>
    </dgm:pt>
    <dgm:pt modelId="{7EE99C1B-AE55-D744-8D31-4F95F551C555}" type="pres">
      <dgm:prSet presAssocID="{AA2BB57C-4E27-4149-8CE8-9C8896EDD8C4}" presName="vert1" presStyleCnt="0"/>
      <dgm:spPr/>
    </dgm:pt>
    <dgm:pt modelId="{9B3370AF-414D-9349-9303-F56B5739286B}" type="pres">
      <dgm:prSet presAssocID="{10FB8200-FDA4-40BE-A30A-1FF3B05F1D7F}" presName="thickLine" presStyleLbl="alignNode1" presStyleIdx="8" presStyleCnt="10"/>
      <dgm:spPr/>
    </dgm:pt>
    <dgm:pt modelId="{47463692-E6B6-EE41-8C73-F7386962A668}" type="pres">
      <dgm:prSet presAssocID="{10FB8200-FDA4-40BE-A30A-1FF3B05F1D7F}" presName="horz1" presStyleCnt="0"/>
      <dgm:spPr/>
    </dgm:pt>
    <dgm:pt modelId="{EE520662-6747-E543-889E-A29A6017AAD6}" type="pres">
      <dgm:prSet presAssocID="{10FB8200-FDA4-40BE-A30A-1FF3B05F1D7F}" presName="tx1" presStyleLbl="revTx" presStyleIdx="8" presStyleCnt="10"/>
      <dgm:spPr/>
    </dgm:pt>
    <dgm:pt modelId="{5B872499-EC57-804F-8BA9-892371A22A93}" type="pres">
      <dgm:prSet presAssocID="{10FB8200-FDA4-40BE-A30A-1FF3B05F1D7F}" presName="vert1" presStyleCnt="0"/>
      <dgm:spPr/>
    </dgm:pt>
    <dgm:pt modelId="{06AD7BBE-A666-3340-B01C-BB04E8681EF1}" type="pres">
      <dgm:prSet presAssocID="{F2C41086-653F-4CDC-86F7-EE2768AF8F92}" presName="thickLine" presStyleLbl="alignNode1" presStyleIdx="9" presStyleCnt="10"/>
      <dgm:spPr/>
    </dgm:pt>
    <dgm:pt modelId="{4402B8F1-1900-A248-80FC-182A1210A4B7}" type="pres">
      <dgm:prSet presAssocID="{F2C41086-653F-4CDC-86F7-EE2768AF8F92}" presName="horz1" presStyleCnt="0"/>
      <dgm:spPr/>
    </dgm:pt>
    <dgm:pt modelId="{B23F663F-B60E-9541-AD9F-77F40FF79637}" type="pres">
      <dgm:prSet presAssocID="{F2C41086-653F-4CDC-86F7-EE2768AF8F92}" presName="tx1" presStyleLbl="revTx" presStyleIdx="9" presStyleCnt="10"/>
      <dgm:spPr/>
    </dgm:pt>
    <dgm:pt modelId="{60627E6A-7382-D745-BE4A-B6E09995060B}" type="pres">
      <dgm:prSet presAssocID="{F2C41086-653F-4CDC-86F7-EE2768AF8F92}" presName="vert1" presStyleCnt="0"/>
      <dgm:spPr/>
    </dgm:pt>
  </dgm:ptLst>
  <dgm:cxnLst>
    <dgm:cxn modelId="{53DA3D10-B4AC-2F41-9E74-B91ADF4CF007}" type="presOf" srcId="{7409E8C3-42C0-45FB-AD6C-FE3B5CE307D7}" destId="{E3A7B9C2-4F4A-4D4F-AFD6-D39F5ABA174A}" srcOrd="0" destOrd="0" presId="urn:microsoft.com/office/officeart/2008/layout/LinedList"/>
    <dgm:cxn modelId="{A06B4B2F-9FCE-B84E-82FB-AC5A6C76CDDD}" type="presOf" srcId="{E7D5E9D6-11EB-4C0F-A657-C59218920326}" destId="{709ED58A-DBA0-F048-9C95-4E0250801A49}" srcOrd="0" destOrd="0" presId="urn:microsoft.com/office/officeart/2008/layout/LinedList"/>
    <dgm:cxn modelId="{FD02333C-A136-4F8E-8B9D-B64F613E5632}" srcId="{34B896AD-1A5C-4287-AFE5-9F271248A843}" destId="{5429B761-4956-4A2D-BC15-F604DC0B591B}" srcOrd="0" destOrd="0" parTransId="{4FB779E6-A426-49A0-A54B-EE01A32BAEEB}" sibTransId="{EC43E93F-CE78-4EE0-92D0-2E73B8E49940}"/>
    <dgm:cxn modelId="{2181F741-B1CB-9748-8899-99E2A321F73C}" type="presOf" srcId="{AA2BB57C-4E27-4149-8CE8-9C8896EDD8C4}" destId="{61A7B9E0-8680-BA42-B7F0-304ABDAE9E57}" srcOrd="0" destOrd="0" presId="urn:microsoft.com/office/officeart/2008/layout/LinedList"/>
    <dgm:cxn modelId="{C2295960-7BE9-CB41-B765-F9B3A444EE03}" type="presOf" srcId="{D9EE587D-615A-47C9-ADA6-744484ABD92F}" destId="{34F49F80-CDBB-E341-854E-461B5F90D0C1}" srcOrd="0" destOrd="0" presId="urn:microsoft.com/office/officeart/2008/layout/LinedList"/>
    <dgm:cxn modelId="{386B4187-A336-4678-8FB8-097A90E9F3B7}" srcId="{34B896AD-1A5C-4287-AFE5-9F271248A843}" destId="{10FB8200-FDA4-40BE-A30A-1FF3B05F1D7F}" srcOrd="8" destOrd="0" parTransId="{29D1C5F4-A241-4F07-8B4C-1C37B297C1AE}" sibTransId="{59936EE4-1838-4F23-A4E0-5674FBBC98C7}"/>
    <dgm:cxn modelId="{99701D93-D54D-A649-A4D0-0EC285EABB94}" type="presOf" srcId="{F8AD2CF1-9E27-47A3-90C0-C7B884EDC6E0}" destId="{8B231D57-73E3-4D40-95B7-04AE2515FE48}" srcOrd="0" destOrd="0" presId="urn:microsoft.com/office/officeart/2008/layout/LinedList"/>
    <dgm:cxn modelId="{453D9E97-4D40-4995-8011-B3310434A01D}" srcId="{34B896AD-1A5C-4287-AFE5-9F271248A843}" destId="{F8AD2CF1-9E27-47A3-90C0-C7B884EDC6E0}" srcOrd="1" destOrd="0" parTransId="{DB0DC9E8-9005-4298-B802-38D92DCA00F9}" sibTransId="{293B851A-A3D0-4D87-B061-94FCF2F9E8B7}"/>
    <dgm:cxn modelId="{054D599D-77D3-5F49-B295-7FF2067DA8D6}" type="presOf" srcId="{5429B761-4956-4A2D-BC15-F604DC0B591B}" destId="{45F2211C-52BA-5647-BFDA-3E864E5D10AE}" srcOrd="0" destOrd="0" presId="urn:microsoft.com/office/officeart/2008/layout/LinedList"/>
    <dgm:cxn modelId="{23EB6CA3-4A47-40B9-82B3-F860F1899CDF}" srcId="{34B896AD-1A5C-4287-AFE5-9F271248A843}" destId="{D9EE587D-615A-47C9-ADA6-744484ABD92F}" srcOrd="5" destOrd="0" parTransId="{E8B9C666-AA3A-4ED6-BAE8-89D5A3D14987}" sibTransId="{AA4A930F-1EA5-418B-95E9-BDFB26CA43B7}"/>
    <dgm:cxn modelId="{34FCCFA4-F3A2-E242-A45F-D8E42E12C90B}" type="presOf" srcId="{C5640606-61FB-43B8-8EE7-2EE17B4855AF}" destId="{962E87E1-E1B1-EB4B-A93F-327400A31FA9}" srcOrd="0" destOrd="0" presId="urn:microsoft.com/office/officeart/2008/layout/LinedList"/>
    <dgm:cxn modelId="{094C22BB-84FF-5B41-B945-7F870AA8ABE1}" type="presOf" srcId="{34B896AD-1A5C-4287-AFE5-9F271248A843}" destId="{B14E7B2B-2C51-9C47-87CB-29F064F4FFDE}" srcOrd="0" destOrd="0" presId="urn:microsoft.com/office/officeart/2008/layout/LinedList"/>
    <dgm:cxn modelId="{DA4E49BD-DB81-40BC-B3FE-750D7F6DA6E2}" srcId="{34B896AD-1A5C-4287-AFE5-9F271248A843}" destId="{E7D5E9D6-11EB-4C0F-A657-C59218920326}" srcOrd="3" destOrd="0" parTransId="{E9B9F5D2-0575-4E7B-B6C2-94E175A5DCA9}" sibTransId="{F1DFD4BF-ED04-4D27-9438-4E981294B1D0}"/>
    <dgm:cxn modelId="{0FB752BD-3171-450B-BF0A-049E21AA227F}" srcId="{34B896AD-1A5C-4287-AFE5-9F271248A843}" destId="{7409E8C3-42C0-45FB-AD6C-FE3B5CE307D7}" srcOrd="6" destOrd="0" parTransId="{9A131DD5-86E6-4023-8B8C-8A1FC625758F}" sibTransId="{84616C76-8B7D-4FFB-B25B-44AB0186C408}"/>
    <dgm:cxn modelId="{087155C5-3ABA-9D49-BA8A-7E9A34091954}" type="presOf" srcId="{0AFB6158-5DBF-412C-9DB8-1EF57F23B966}" destId="{2D621884-6556-5045-86D1-9FBB0886F01C}" srcOrd="0" destOrd="0" presId="urn:microsoft.com/office/officeart/2008/layout/LinedList"/>
    <dgm:cxn modelId="{C9896ACE-3740-4250-9FA7-1CF3EB849F82}" srcId="{34B896AD-1A5C-4287-AFE5-9F271248A843}" destId="{F2C41086-653F-4CDC-86F7-EE2768AF8F92}" srcOrd="9" destOrd="0" parTransId="{E75084FF-8C7E-44A8-B3EF-AE56B531B8AF}" sibTransId="{FF83A89B-BB50-4B37-8CBE-39DBFD5776BE}"/>
    <dgm:cxn modelId="{52889DD9-E911-C54E-B97B-3DB41D28C480}" type="presOf" srcId="{F2C41086-653F-4CDC-86F7-EE2768AF8F92}" destId="{B23F663F-B60E-9541-AD9F-77F40FF79637}" srcOrd="0" destOrd="0" presId="urn:microsoft.com/office/officeart/2008/layout/LinedList"/>
    <dgm:cxn modelId="{AA3ED2D9-2972-1F4A-B373-C666E1031088}" type="presOf" srcId="{10FB8200-FDA4-40BE-A30A-1FF3B05F1D7F}" destId="{EE520662-6747-E543-889E-A29A6017AAD6}" srcOrd="0" destOrd="0" presId="urn:microsoft.com/office/officeart/2008/layout/LinedList"/>
    <dgm:cxn modelId="{F3A613DA-01A6-4181-86B4-66D401859609}" srcId="{34B896AD-1A5C-4287-AFE5-9F271248A843}" destId="{AA2BB57C-4E27-4149-8CE8-9C8896EDD8C4}" srcOrd="7" destOrd="0" parTransId="{A15E6E2A-94BF-4257-B34D-9523B43B34E3}" sibTransId="{ECF0B4E5-8AA5-42B1-81FF-74C521ACA528}"/>
    <dgm:cxn modelId="{9DCEA7E3-7945-4276-A184-BB3751D60D18}" srcId="{34B896AD-1A5C-4287-AFE5-9F271248A843}" destId="{0AFB6158-5DBF-412C-9DB8-1EF57F23B966}" srcOrd="2" destOrd="0" parTransId="{B67CB07A-D4E9-4163-9F75-82654F1E7E81}" sibTransId="{E7A8B93C-D0F5-44B7-BB17-8E655F67B32A}"/>
    <dgm:cxn modelId="{C4F887EB-DCAF-41C9-98E5-0950555245A2}" srcId="{34B896AD-1A5C-4287-AFE5-9F271248A843}" destId="{C5640606-61FB-43B8-8EE7-2EE17B4855AF}" srcOrd="4" destOrd="0" parTransId="{56DAA59B-E3D3-4289-821E-D937D24AC652}" sibTransId="{7E558563-9B30-4E20-8261-4218561CE079}"/>
    <dgm:cxn modelId="{995EF12A-F818-4949-AE7E-344C2F6F3327}" type="presParOf" srcId="{B14E7B2B-2C51-9C47-87CB-29F064F4FFDE}" destId="{E400693F-1D56-1C43-B8F7-76F3847BBDF7}" srcOrd="0" destOrd="0" presId="urn:microsoft.com/office/officeart/2008/layout/LinedList"/>
    <dgm:cxn modelId="{B7F28410-943E-A348-A540-A3678518F073}" type="presParOf" srcId="{B14E7B2B-2C51-9C47-87CB-29F064F4FFDE}" destId="{D74B14AC-A1F8-0A4B-B1A5-60354E235D9C}" srcOrd="1" destOrd="0" presId="urn:microsoft.com/office/officeart/2008/layout/LinedList"/>
    <dgm:cxn modelId="{7A52A917-09E2-CF49-802F-1D04079EA460}" type="presParOf" srcId="{D74B14AC-A1F8-0A4B-B1A5-60354E235D9C}" destId="{45F2211C-52BA-5647-BFDA-3E864E5D10AE}" srcOrd="0" destOrd="0" presId="urn:microsoft.com/office/officeart/2008/layout/LinedList"/>
    <dgm:cxn modelId="{0CF6EE07-9C5D-3646-9CAE-B6E07FF8A57D}" type="presParOf" srcId="{D74B14AC-A1F8-0A4B-B1A5-60354E235D9C}" destId="{63FBB66E-B427-BC42-B67F-29E3A5CA1F6F}" srcOrd="1" destOrd="0" presId="urn:microsoft.com/office/officeart/2008/layout/LinedList"/>
    <dgm:cxn modelId="{0BE366F4-5B2D-6D4C-9D8D-5EC402754145}" type="presParOf" srcId="{B14E7B2B-2C51-9C47-87CB-29F064F4FFDE}" destId="{E15AA680-4DAF-934F-8569-ADB54F026FC8}" srcOrd="2" destOrd="0" presId="urn:microsoft.com/office/officeart/2008/layout/LinedList"/>
    <dgm:cxn modelId="{DD3B43F3-AE6C-E849-B6CE-3C659D1BF519}" type="presParOf" srcId="{B14E7B2B-2C51-9C47-87CB-29F064F4FFDE}" destId="{619E4E0D-B074-6A48-AFCC-C6277F853108}" srcOrd="3" destOrd="0" presId="urn:microsoft.com/office/officeart/2008/layout/LinedList"/>
    <dgm:cxn modelId="{30262B7D-F8CB-0145-BB5F-45C296978155}" type="presParOf" srcId="{619E4E0D-B074-6A48-AFCC-C6277F853108}" destId="{8B231D57-73E3-4D40-95B7-04AE2515FE48}" srcOrd="0" destOrd="0" presId="urn:microsoft.com/office/officeart/2008/layout/LinedList"/>
    <dgm:cxn modelId="{C01D7896-02E6-6542-9EAC-E4C68886001B}" type="presParOf" srcId="{619E4E0D-B074-6A48-AFCC-C6277F853108}" destId="{3BC857CE-80F1-BE4C-95E8-CAD4F5E5C267}" srcOrd="1" destOrd="0" presId="urn:microsoft.com/office/officeart/2008/layout/LinedList"/>
    <dgm:cxn modelId="{56F29A83-DEA6-1C4C-9BC8-5ADC80E2381E}" type="presParOf" srcId="{B14E7B2B-2C51-9C47-87CB-29F064F4FFDE}" destId="{D37508A2-6B19-804B-BAF5-01744AD31351}" srcOrd="4" destOrd="0" presId="urn:microsoft.com/office/officeart/2008/layout/LinedList"/>
    <dgm:cxn modelId="{99C22EE3-B5D9-4140-A767-D916E15D1918}" type="presParOf" srcId="{B14E7B2B-2C51-9C47-87CB-29F064F4FFDE}" destId="{E8D74390-E3D9-8243-9ADB-946EE3A3C437}" srcOrd="5" destOrd="0" presId="urn:microsoft.com/office/officeart/2008/layout/LinedList"/>
    <dgm:cxn modelId="{CF901075-22BE-D448-B616-F52D48EAC379}" type="presParOf" srcId="{E8D74390-E3D9-8243-9ADB-946EE3A3C437}" destId="{2D621884-6556-5045-86D1-9FBB0886F01C}" srcOrd="0" destOrd="0" presId="urn:microsoft.com/office/officeart/2008/layout/LinedList"/>
    <dgm:cxn modelId="{B22BD242-EF9C-C34D-986D-21C7BF9D4D77}" type="presParOf" srcId="{E8D74390-E3D9-8243-9ADB-946EE3A3C437}" destId="{21CD1E6F-DAD7-4040-B6F3-24FD53033921}" srcOrd="1" destOrd="0" presId="urn:microsoft.com/office/officeart/2008/layout/LinedList"/>
    <dgm:cxn modelId="{5F14F5C2-897B-A84E-88AF-6E79ACBEDEFB}" type="presParOf" srcId="{B14E7B2B-2C51-9C47-87CB-29F064F4FFDE}" destId="{0334F146-53CB-C946-9A69-CC7EEB36E2A0}" srcOrd="6" destOrd="0" presId="urn:microsoft.com/office/officeart/2008/layout/LinedList"/>
    <dgm:cxn modelId="{09924C61-5434-A24F-AC0F-A1DA8AFDBD4A}" type="presParOf" srcId="{B14E7B2B-2C51-9C47-87CB-29F064F4FFDE}" destId="{30CDBE4B-E207-DF42-8A9C-C41F60DF9A42}" srcOrd="7" destOrd="0" presId="urn:microsoft.com/office/officeart/2008/layout/LinedList"/>
    <dgm:cxn modelId="{A41E304D-DB35-7842-94ED-AABCF3523642}" type="presParOf" srcId="{30CDBE4B-E207-DF42-8A9C-C41F60DF9A42}" destId="{709ED58A-DBA0-F048-9C95-4E0250801A49}" srcOrd="0" destOrd="0" presId="urn:microsoft.com/office/officeart/2008/layout/LinedList"/>
    <dgm:cxn modelId="{AAC103FA-6CA1-BB4F-A1E5-F0B4D9F79154}" type="presParOf" srcId="{30CDBE4B-E207-DF42-8A9C-C41F60DF9A42}" destId="{A9AEF72C-E4A6-7549-8D34-1C083C505234}" srcOrd="1" destOrd="0" presId="urn:microsoft.com/office/officeart/2008/layout/LinedList"/>
    <dgm:cxn modelId="{105D9C66-0F43-0A4B-B1A8-F0FDD3813A0C}" type="presParOf" srcId="{B14E7B2B-2C51-9C47-87CB-29F064F4FFDE}" destId="{0F688E06-9B25-2840-B50F-FA7D456C2EB3}" srcOrd="8" destOrd="0" presId="urn:microsoft.com/office/officeart/2008/layout/LinedList"/>
    <dgm:cxn modelId="{BEC9D867-9B54-BA43-8619-BC19481111B8}" type="presParOf" srcId="{B14E7B2B-2C51-9C47-87CB-29F064F4FFDE}" destId="{E48C005D-D30C-7749-88C9-A8F9491131D0}" srcOrd="9" destOrd="0" presId="urn:microsoft.com/office/officeart/2008/layout/LinedList"/>
    <dgm:cxn modelId="{207032C7-7972-6F48-97E7-3CE9B17D9173}" type="presParOf" srcId="{E48C005D-D30C-7749-88C9-A8F9491131D0}" destId="{962E87E1-E1B1-EB4B-A93F-327400A31FA9}" srcOrd="0" destOrd="0" presId="urn:microsoft.com/office/officeart/2008/layout/LinedList"/>
    <dgm:cxn modelId="{5C9B19DC-52B9-D144-A1B1-9200B02E0DF2}" type="presParOf" srcId="{E48C005D-D30C-7749-88C9-A8F9491131D0}" destId="{A668F901-6AB5-314B-B612-516E9F53153A}" srcOrd="1" destOrd="0" presId="urn:microsoft.com/office/officeart/2008/layout/LinedList"/>
    <dgm:cxn modelId="{5265513B-82ED-4C46-8171-78188293CB70}" type="presParOf" srcId="{B14E7B2B-2C51-9C47-87CB-29F064F4FFDE}" destId="{EBE197DC-9637-AC4A-8452-DDAFC2F8BC8B}" srcOrd="10" destOrd="0" presId="urn:microsoft.com/office/officeart/2008/layout/LinedList"/>
    <dgm:cxn modelId="{FFDC5E27-2C84-7642-A10A-AE422D91B1B8}" type="presParOf" srcId="{B14E7B2B-2C51-9C47-87CB-29F064F4FFDE}" destId="{835EA42E-8AEF-D84D-9737-37BBCDE69C4A}" srcOrd="11" destOrd="0" presId="urn:microsoft.com/office/officeart/2008/layout/LinedList"/>
    <dgm:cxn modelId="{7391880E-788B-7F4A-802C-7ABB91E8EDDB}" type="presParOf" srcId="{835EA42E-8AEF-D84D-9737-37BBCDE69C4A}" destId="{34F49F80-CDBB-E341-854E-461B5F90D0C1}" srcOrd="0" destOrd="0" presId="urn:microsoft.com/office/officeart/2008/layout/LinedList"/>
    <dgm:cxn modelId="{EF30CBFF-B958-9E46-8A6E-BF4C201FA83F}" type="presParOf" srcId="{835EA42E-8AEF-D84D-9737-37BBCDE69C4A}" destId="{B314F92D-74CC-0A41-BF94-D0A64E7B00EB}" srcOrd="1" destOrd="0" presId="urn:microsoft.com/office/officeart/2008/layout/LinedList"/>
    <dgm:cxn modelId="{02764645-97AB-7248-8DF3-2F671E33583E}" type="presParOf" srcId="{B14E7B2B-2C51-9C47-87CB-29F064F4FFDE}" destId="{9B726E49-6983-664D-B754-BF1831380271}" srcOrd="12" destOrd="0" presId="urn:microsoft.com/office/officeart/2008/layout/LinedList"/>
    <dgm:cxn modelId="{4B856930-2EE8-A244-BA65-09973813CF83}" type="presParOf" srcId="{B14E7B2B-2C51-9C47-87CB-29F064F4FFDE}" destId="{A4F08E52-3B6E-C744-91BA-E86F272C5549}" srcOrd="13" destOrd="0" presId="urn:microsoft.com/office/officeart/2008/layout/LinedList"/>
    <dgm:cxn modelId="{4CDF6FC5-5D9A-9F4B-BAF2-33D6024BE2B5}" type="presParOf" srcId="{A4F08E52-3B6E-C744-91BA-E86F272C5549}" destId="{E3A7B9C2-4F4A-4D4F-AFD6-D39F5ABA174A}" srcOrd="0" destOrd="0" presId="urn:microsoft.com/office/officeart/2008/layout/LinedList"/>
    <dgm:cxn modelId="{98F1E1B0-F6CC-454E-8CA8-61003482F96B}" type="presParOf" srcId="{A4F08E52-3B6E-C744-91BA-E86F272C5549}" destId="{CD8E1BAC-8D3E-FD4F-82D9-4DDDCEB7DC9F}" srcOrd="1" destOrd="0" presId="urn:microsoft.com/office/officeart/2008/layout/LinedList"/>
    <dgm:cxn modelId="{7C636F09-6A85-5448-BDD6-1323C42555EF}" type="presParOf" srcId="{B14E7B2B-2C51-9C47-87CB-29F064F4FFDE}" destId="{B21662C9-4AB8-A343-9743-807181D97E6D}" srcOrd="14" destOrd="0" presId="urn:microsoft.com/office/officeart/2008/layout/LinedList"/>
    <dgm:cxn modelId="{51FA428E-CD09-DE4C-BD48-C4F88583036B}" type="presParOf" srcId="{B14E7B2B-2C51-9C47-87CB-29F064F4FFDE}" destId="{DD4C0F05-C982-144F-9D8B-5973C9E456B4}" srcOrd="15" destOrd="0" presId="urn:microsoft.com/office/officeart/2008/layout/LinedList"/>
    <dgm:cxn modelId="{9304D11A-E4EA-CD48-A943-8926849B4174}" type="presParOf" srcId="{DD4C0F05-C982-144F-9D8B-5973C9E456B4}" destId="{61A7B9E0-8680-BA42-B7F0-304ABDAE9E57}" srcOrd="0" destOrd="0" presId="urn:microsoft.com/office/officeart/2008/layout/LinedList"/>
    <dgm:cxn modelId="{A22121CE-7F4C-AC49-9E6F-A2E987624414}" type="presParOf" srcId="{DD4C0F05-C982-144F-9D8B-5973C9E456B4}" destId="{7EE99C1B-AE55-D744-8D31-4F95F551C555}" srcOrd="1" destOrd="0" presId="urn:microsoft.com/office/officeart/2008/layout/LinedList"/>
    <dgm:cxn modelId="{89AD95EF-E948-B742-8E24-B1CA26A1A4AB}" type="presParOf" srcId="{B14E7B2B-2C51-9C47-87CB-29F064F4FFDE}" destId="{9B3370AF-414D-9349-9303-F56B5739286B}" srcOrd="16" destOrd="0" presId="urn:microsoft.com/office/officeart/2008/layout/LinedList"/>
    <dgm:cxn modelId="{615A97CD-71A8-4545-8F3A-2754097E272B}" type="presParOf" srcId="{B14E7B2B-2C51-9C47-87CB-29F064F4FFDE}" destId="{47463692-E6B6-EE41-8C73-F7386962A668}" srcOrd="17" destOrd="0" presId="urn:microsoft.com/office/officeart/2008/layout/LinedList"/>
    <dgm:cxn modelId="{D6F95233-EF93-3144-AE30-47533A7BB9AA}" type="presParOf" srcId="{47463692-E6B6-EE41-8C73-F7386962A668}" destId="{EE520662-6747-E543-889E-A29A6017AAD6}" srcOrd="0" destOrd="0" presId="urn:microsoft.com/office/officeart/2008/layout/LinedList"/>
    <dgm:cxn modelId="{1B606629-A9A7-A240-9705-DC787453FC4D}" type="presParOf" srcId="{47463692-E6B6-EE41-8C73-F7386962A668}" destId="{5B872499-EC57-804F-8BA9-892371A22A93}" srcOrd="1" destOrd="0" presId="urn:microsoft.com/office/officeart/2008/layout/LinedList"/>
    <dgm:cxn modelId="{4CC40FE3-2730-0A4C-9E8D-35D54653BED1}" type="presParOf" srcId="{B14E7B2B-2C51-9C47-87CB-29F064F4FFDE}" destId="{06AD7BBE-A666-3340-B01C-BB04E8681EF1}" srcOrd="18" destOrd="0" presId="urn:microsoft.com/office/officeart/2008/layout/LinedList"/>
    <dgm:cxn modelId="{ADDF3838-5FF5-4E48-BE97-1F412330BE8B}" type="presParOf" srcId="{B14E7B2B-2C51-9C47-87CB-29F064F4FFDE}" destId="{4402B8F1-1900-A248-80FC-182A1210A4B7}" srcOrd="19" destOrd="0" presId="urn:microsoft.com/office/officeart/2008/layout/LinedList"/>
    <dgm:cxn modelId="{6374362A-7B93-A14F-A12D-DDCCA5D9301F}" type="presParOf" srcId="{4402B8F1-1900-A248-80FC-182A1210A4B7}" destId="{B23F663F-B60E-9541-AD9F-77F40FF79637}" srcOrd="0" destOrd="0" presId="urn:microsoft.com/office/officeart/2008/layout/LinedList"/>
    <dgm:cxn modelId="{6A7FB1A7-039A-CA48-837D-652C1E295DD8}" type="presParOf" srcId="{4402B8F1-1900-A248-80FC-182A1210A4B7}" destId="{60627E6A-7382-D745-BE4A-B6E09995060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F7FA64-FFF7-498B-93CE-182E644EE1B6}">
      <dsp:nvSpPr>
        <dsp:cNvPr id="0" name=""/>
        <dsp:cNvSpPr/>
      </dsp:nvSpPr>
      <dsp:spPr>
        <a:xfrm>
          <a:off x="0" y="4039"/>
          <a:ext cx="5741533" cy="860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9D969-EF56-49CC-B9CD-D030A6C7ECBB}">
      <dsp:nvSpPr>
        <dsp:cNvPr id="0" name=""/>
        <dsp:cNvSpPr/>
      </dsp:nvSpPr>
      <dsp:spPr>
        <a:xfrm>
          <a:off x="260296" y="197648"/>
          <a:ext cx="473266" cy="4732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2F18E6-489A-4EF9-BCFF-23EF4F479504}">
      <dsp:nvSpPr>
        <dsp:cNvPr id="0" name=""/>
        <dsp:cNvSpPr/>
      </dsp:nvSpPr>
      <dsp:spPr>
        <a:xfrm>
          <a:off x="993858" y="4039"/>
          <a:ext cx="4747675" cy="860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68" tIns="91068" rIns="91068" bIns="9106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 1D , a walker was modeled whose movement was restrained in x – direction. It could move  a unit positive (x+1) or a unit negative  (x-1) where x is the current position of walker. </a:t>
          </a:r>
        </a:p>
      </dsp:txBody>
      <dsp:txXfrm>
        <a:off x="993858" y="4039"/>
        <a:ext cx="4747675" cy="860483"/>
      </dsp:txXfrm>
    </dsp:sp>
    <dsp:sp modelId="{2DFA2BAB-00BB-4DA2-A240-339543740FB6}">
      <dsp:nvSpPr>
        <dsp:cNvPr id="0" name=""/>
        <dsp:cNvSpPr/>
      </dsp:nvSpPr>
      <dsp:spPr>
        <a:xfrm>
          <a:off x="0" y="1079644"/>
          <a:ext cx="5741533" cy="860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166C9-113E-4A0D-8305-1D28E4E07430}">
      <dsp:nvSpPr>
        <dsp:cNvPr id="0" name=""/>
        <dsp:cNvSpPr/>
      </dsp:nvSpPr>
      <dsp:spPr>
        <a:xfrm>
          <a:off x="260296" y="1273253"/>
          <a:ext cx="473266" cy="4732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1D252-549F-45A0-A150-ADA01D58199B}">
      <dsp:nvSpPr>
        <dsp:cNvPr id="0" name=""/>
        <dsp:cNvSpPr/>
      </dsp:nvSpPr>
      <dsp:spPr>
        <a:xfrm>
          <a:off x="993858" y="1079644"/>
          <a:ext cx="4747675" cy="860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68" tIns="91068" rIns="91068" bIns="9106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Final position of walker after walk of length = 10 steps was noted in array. </a:t>
          </a:r>
        </a:p>
      </dsp:txBody>
      <dsp:txXfrm>
        <a:off x="993858" y="1079644"/>
        <a:ext cx="4747675" cy="860483"/>
      </dsp:txXfrm>
    </dsp:sp>
    <dsp:sp modelId="{CE94068F-A53C-4C51-ACF8-A3460D436D79}">
      <dsp:nvSpPr>
        <dsp:cNvPr id="0" name=""/>
        <dsp:cNvSpPr/>
      </dsp:nvSpPr>
      <dsp:spPr>
        <a:xfrm>
          <a:off x="0" y="2155249"/>
          <a:ext cx="5741533" cy="860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FBF09-7569-4791-8434-3744C2029D99}">
      <dsp:nvSpPr>
        <dsp:cNvPr id="0" name=""/>
        <dsp:cNvSpPr/>
      </dsp:nvSpPr>
      <dsp:spPr>
        <a:xfrm>
          <a:off x="260296" y="2348858"/>
          <a:ext cx="473266" cy="4732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092A2-8EB3-4A80-A004-8127ACE5A82F}">
      <dsp:nvSpPr>
        <dsp:cNvPr id="0" name=""/>
        <dsp:cNvSpPr/>
      </dsp:nvSpPr>
      <dsp:spPr>
        <a:xfrm>
          <a:off x="993858" y="2155249"/>
          <a:ext cx="4747675" cy="860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68" tIns="91068" rIns="91068" bIns="9106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process was iterated 300000 times and final position of walker was noted into mentioned array. </a:t>
          </a:r>
        </a:p>
      </dsp:txBody>
      <dsp:txXfrm>
        <a:off x="993858" y="2155249"/>
        <a:ext cx="4747675" cy="860483"/>
      </dsp:txXfrm>
    </dsp:sp>
    <dsp:sp modelId="{350A1396-0A90-440D-B34C-C3EF312ABD1A}">
      <dsp:nvSpPr>
        <dsp:cNvPr id="0" name=""/>
        <dsp:cNvSpPr/>
      </dsp:nvSpPr>
      <dsp:spPr>
        <a:xfrm>
          <a:off x="0" y="3230854"/>
          <a:ext cx="5741533" cy="860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708C2-C81A-4093-A5BE-2C1E5ED4808E}">
      <dsp:nvSpPr>
        <dsp:cNvPr id="0" name=""/>
        <dsp:cNvSpPr/>
      </dsp:nvSpPr>
      <dsp:spPr>
        <a:xfrm>
          <a:off x="260296" y="3424463"/>
          <a:ext cx="473266" cy="4732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6992B0-93F6-4AAC-B4C6-227BE4E082CC}">
      <dsp:nvSpPr>
        <dsp:cNvPr id="0" name=""/>
        <dsp:cNvSpPr/>
      </dsp:nvSpPr>
      <dsp:spPr>
        <a:xfrm>
          <a:off x="993858" y="3230854"/>
          <a:ext cx="4747675" cy="860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68" tIns="91068" rIns="91068" bIns="9106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Plotting and statistics was further derived from the array</a:t>
          </a:r>
        </a:p>
      </dsp:txBody>
      <dsp:txXfrm>
        <a:off x="993858" y="3230854"/>
        <a:ext cx="4747675" cy="860483"/>
      </dsp:txXfrm>
    </dsp:sp>
    <dsp:sp modelId="{AB36C67F-7163-483D-8722-E3E10165BCA4}">
      <dsp:nvSpPr>
        <dsp:cNvPr id="0" name=""/>
        <dsp:cNvSpPr/>
      </dsp:nvSpPr>
      <dsp:spPr>
        <a:xfrm>
          <a:off x="0" y="4306459"/>
          <a:ext cx="5741533" cy="860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80260E-A41A-476D-808F-942A11D94EB4}">
      <dsp:nvSpPr>
        <dsp:cNvPr id="0" name=""/>
        <dsp:cNvSpPr/>
      </dsp:nvSpPr>
      <dsp:spPr>
        <a:xfrm>
          <a:off x="260296" y="4500068"/>
          <a:ext cx="473266" cy="47326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BC1C5-3E93-4C00-B54F-85F2675966B7}">
      <dsp:nvSpPr>
        <dsp:cNvPr id="0" name=""/>
        <dsp:cNvSpPr/>
      </dsp:nvSpPr>
      <dsp:spPr>
        <a:xfrm>
          <a:off x="993858" y="4306459"/>
          <a:ext cx="4747675" cy="860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68" tIns="91068" rIns="91068" bIns="9106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Further, the position of walker at each movement was noted and estimation was done to minimize the estimation error</a:t>
          </a:r>
        </a:p>
      </dsp:txBody>
      <dsp:txXfrm>
        <a:off x="993858" y="4306459"/>
        <a:ext cx="4747675" cy="8604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0693F-1D56-1C43-B8F7-76F3847BBDF7}">
      <dsp:nvSpPr>
        <dsp:cNvPr id="0" name=""/>
        <dsp:cNvSpPr/>
      </dsp:nvSpPr>
      <dsp:spPr>
        <a:xfrm>
          <a:off x="0" y="372"/>
          <a:ext cx="1013142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2211C-52BA-5647-BFDA-3E864E5D10AE}">
      <dsp:nvSpPr>
        <dsp:cNvPr id="0" name=""/>
        <dsp:cNvSpPr/>
      </dsp:nvSpPr>
      <dsp:spPr>
        <a:xfrm>
          <a:off x="0" y="372"/>
          <a:ext cx="10131425" cy="304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1.0,</a:t>
          </a:r>
          <a:endParaRPr lang="en-US" sz="1400" kern="1200"/>
        </a:p>
      </dsp:txBody>
      <dsp:txXfrm>
        <a:off x="0" y="372"/>
        <a:ext cx="10131425" cy="304725"/>
      </dsp:txXfrm>
    </dsp:sp>
    <dsp:sp modelId="{E15AA680-4DAF-934F-8569-ADB54F026FC8}">
      <dsp:nvSpPr>
        <dsp:cNvPr id="0" name=""/>
        <dsp:cNvSpPr/>
      </dsp:nvSpPr>
      <dsp:spPr>
        <a:xfrm>
          <a:off x="0" y="305097"/>
          <a:ext cx="1013142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31D57-73E3-4D40-95B7-04AE2515FE48}">
      <dsp:nvSpPr>
        <dsp:cNvPr id="0" name=""/>
        <dsp:cNvSpPr/>
      </dsp:nvSpPr>
      <dsp:spPr>
        <a:xfrm>
          <a:off x="0" y="305097"/>
          <a:ext cx="10131425" cy="304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1.9991733333333332,</a:t>
          </a:r>
          <a:endParaRPr lang="en-US" sz="1400" kern="1200"/>
        </a:p>
      </dsp:txBody>
      <dsp:txXfrm>
        <a:off x="0" y="305097"/>
        <a:ext cx="10131425" cy="304725"/>
      </dsp:txXfrm>
    </dsp:sp>
    <dsp:sp modelId="{D37508A2-6B19-804B-BAF5-01744AD31351}">
      <dsp:nvSpPr>
        <dsp:cNvPr id="0" name=""/>
        <dsp:cNvSpPr/>
      </dsp:nvSpPr>
      <dsp:spPr>
        <a:xfrm>
          <a:off x="0" y="609823"/>
          <a:ext cx="1013142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621884-6556-5045-86D1-9FBB0886F01C}">
      <dsp:nvSpPr>
        <dsp:cNvPr id="0" name=""/>
        <dsp:cNvSpPr/>
      </dsp:nvSpPr>
      <dsp:spPr>
        <a:xfrm>
          <a:off x="0" y="609823"/>
          <a:ext cx="10131425" cy="304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2.9967466666666667</a:t>
          </a:r>
          <a:endParaRPr lang="en-US" sz="1400" kern="1200"/>
        </a:p>
      </dsp:txBody>
      <dsp:txXfrm>
        <a:off x="0" y="609823"/>
        <a:ext cx="10131425" cy="304725"/>
      </dsp:txXfrm>
    </dsp:sp>
    <dsp:sp modelId="{0334F146-53CB-C946-9A69-CC7EEB36E2A0}">
      <dsp:nvSpPr>
        <dsp:cNvPr id="0" name=""/>
        <dsp:cNvSpPr/>
      </dsp:nvSpPr>
      <dsp:spPr>
        <a:xfrm>
          <a:off x="0" y="914548"/>
          <a:ext cx="1013142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ED58A-DBA0-F048-9C95-4E0250801A49}">
      <dsp:nvSpPr>
        <dsp:cNvPr id="0" name=""/>
        <dsp:cNvSpPr/>
      </dsp:nvSpPr>
      <dsp:spPr>
        <a:xfrm>
          <a:off x="0" y="914548"/>
          <a:ext cx="10131425" cy="304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4.002386666666666, </a:t>
          </a:r>
          <a:endParaRPr lang="en-US" sz="1400" kern="1200"/>
        </a:p>
      </dsp:txBody>
      <dsp:txXfrm>
        <a:off x="0" y="914548"/>
        <a:ext cx="10131425" cy="304725"/>
      </dsp:txXfrm>
    </dsp:sp>
    <dsp:sp modelId="{0F688E06-9B25-2840-B50F-FA7D456C2EB3}">
      <dsp:nvSpPr>
        <dsp:cNvPr id="0" name=""/>
        <dsp:cNvSpPr/>
      </dsp:nvSpPr>
      <dsp:spPr>
        <a:xfrm>
          <a:off x="0" y="1219274"/>
          <a:ext cx="1013142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E87E1-E1B1-EB4B-A93F-327400A31FA9}">
      <dsp:nvSpPr>
        <dsp:cNvPr id="0" name=""/>
        <dsp:cNvSpPr/>
      </dsp:nvSpPr>
      <dsp:spPr>
        <a:xfrm>
          <a:off x="0" y="1219274"/>
          <a:ext cx="10131425" cy="304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5.00488</a:t>
          </a:r>
          <a:endParaRPr lang="en-US" sz="1400" kern="1200"/>
        </a:p>
      </dsp:txBody>
      <dsp:txXfrm>
        <a:off x="0" y="1219274"/>
        <a:ext cx="10131425" cy="304725"/>
      </dsp:txXfrm>
    </dsp:sp>
    <dsp:sp modelId="{EBE197DC-9637-AC4A-8452-DDAFC2F8BC8B}">
      <dsp:nvSpPr>
        <dsp:cNvPr id="0" name=""/>
        <dsp:cNvSpPr/>
      </dsp:nvSpPr>
      <dsp:spPr>
        <a:xfrm>
          <a:off x="0" y="1524000"/>
          <a:ext cx="1013142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49F80-CDBB-E341-854E-461B5F90D0C1}">
      <dsp:nvSpPr>
        <dsp:cNvPr id="0" name=""/>
        <dsp:cNvSpPr/>
      </dsp:nvSpPr>
      <dsp:spPr>
        <a:xfrm>
          <a:off x="0" y="1524000"/>
          <a:ext cx="10131425" cy="304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6.001,</a:t>
          </a:r>
          <a:endParaRPr lang="en-US" sz="1400" kern="1200"/>
        </a:p>
      </dsp:txBody>
      <dsp:txXfrm>
        <a:off x="0" y="1524000"/>
        <a:ext cx="10131425" cy="304725"/>
      </dsp:txXfrm>
    </dsp:sp>
    <dsp:sp modelId="{9B726E49-6983-664D-B754-BF1831380271}">
      <dsp:nvSpPr>
        <dsp:cNvPr id="0" name=""/>
        <dsp:cNvSpPr/>
      </dsp:nvSpPr>
      <dsp:spPr>
        <a:xfrm>
          <a:off x="0" y="1828725"/>
          <a:ext cx="1013142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A7B9C2-4F4A-4D4F-AFD6-D39F5ABA174A}">
      <dsp:nvSpPr>
        <dsp:cNvPr id="0" name=""/>
        <dsp:cNvSpPr/>
      </dsp:nvSpPr>
      <dsp:spPr>
        <a:xfrm>
          <a:off x="0" y="1828725"/>
          <a:ext cx="10131425" cy="304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7.002533333333333,</a:t>
          </a:r>
          <a:endParaRPr lang="en-US" sz="1400" kern="1200"/>
        </a:p>
      </dsp:txBody>
      <dsp:txXfrm>
        <a:off x="0" y="1828725"/>
        <a:ext cx="10131425" cy="304725"/>
      </dsp:txXfrm>
    </dsp:sp>
    <dsp:sp modelId="{B21662C9-4AB8-A343-9743-807181D97E6D}">
      <dsp:nvSpPr>
        <dsp:cNvPr id="0" name=""/>
        <dsp:cNvSpPr/>
      </dsp:nvSpPr>
      <dsp:spPr>
        <a:xfrm>
          <a:off x="0" y="2133451"/>
          <a:ext cx="1013142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A7B9E0-8680-BA42-B7F0-304ABDAE9E57}">
      <dsp:nvSpPr>
        <dsp:cNvPr id="0" name=""/>
        <dsp:cNvSpPr/>
      </dsp:nvSpPr>
      <dsp:spPr>
        <a:xfrm>
          <a:off x="0" y="2133451"/>
          <a:ext cx="10131425" cy="304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8.002786666666667</a:t>
          </a:r>
          <a:endParaRPr lang="en-US" sz="1400" kern="1200"/>
        </a:p>
      </dsp:txBody>
      <dsp:txXfrm>
        <a:off x="0" y="2133451"/>
        <a:ext cx="10131425" cy="304725"/>
      </dsp:txXfrm>
    </dsp:sp>
    <dsp:sp modelId="{9B3370AF-414D-9349-9303-F56B5739286B}">
      <dsp:nvSpPr>
        <dsp:cNvPr id="0" name=""/>
        <dsp:cNvSpPr/>
      </dsp:nvSpPr>
      <dsp:spPr>
        <a:xfrm>
          <a:off x="0" y="2438176"/>
          <a:ext cx="1013142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20662-6747-E543-889E-A29A6017AAD6}">
      <dsp:nvSpPr>
        <dsp:cNvPr id="0" name=""/>
        <dsp:cNvSpPr/>
      </dsp:nvSpPr>
      <dsp:spPr>
        <a:xfrm>
          <a:off x="0" y="2438176"/>
          <a:ext cx="10131425" cy="304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8.9988,</a:t>
          </a:r>
          <a:endParaRPr lang="en-US" sz="1400" kern="1200"/>
        </a:p>
      </dsp:txBody>
      <dsp:txXfrm>
        <a:off x="0" y="2438176"/>
        <a:ext cx="10131425" cy="304725"/>
      </dsp:txXfrm>
    </dsp:sp>
    <dsp:sp modelId="{06AD7BBE-A666-3340-B01C-BB04E8681EF1}">
      <dsp:nvSpPr>
        <dsp:cNvPr id="0" name=""/>
        <dsp:cNvSpPr/>
      </dsp:nvSpPr>
      <dsp:spPr>
        <a:xfrm>
          <a:off x="0" y="2742902"/>
          <a:ext cx="1013142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F663F-B60E-9541-AD9F-77F40FF79637}">
      <dsp:nvSpPr>
        <dsp:cNvPr id="0" name=""/>
        <dsp:cNvSpPr/>
      </dsp:nvSpPr>
      <dsp:spPr>
        <a:xfrm>
          <a:off x="0" y="2742902"/>
          <a:ext cx="10131425" cy="304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10.000533333333333</a:t>
          </a:r>
          <a:endParaRPr lang="en-US" sz="1400" kern="1200"/>
        </a:p>
      </dsp:txBody>
      <dsp:txXfrm>
        <a:off x="0" y="2742902"/>
        <a:ext cx="10131425" cy="304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6B5BE70-4451-4286-9D79-27C26F755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176C668-3F88-414B-AAEE-1785E38D5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93689F-1B58-3E48-8731-83D899C85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1228" y="1151677"/>
            <a:ext cx="5218897" cy="45546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Random walk in 1D 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58C5A54-E70B-4B9B-A7FE-D3A05561B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297762" cy="6858000"/>
          </a:xfrm>
          <a:custGeom>
            <a:avLst/>
            <a:gdLst>
              <a:gd name="connsiteX0" fmla="*/ 5297762 w 5297762"/>
              <a:gd name="connsiteY0" fmla="*/ 0 h 6858000"/>
              <a:gd name="connsiteX1" fmla="*/ 4654296 w 5297762"/>
              <a:gd name="connsiteY1" fmla="*/ 0 h 6858000"/>
              <a:gd name="connsiteX2" fmla="*/ 4470448 w 5297762"/>
              <a:gd name="connsiteY2" fmla="*/ 0 h 6858000"/>
              <a:gd name="connsiteX3" fmla="*/ 0 w 5297762"/>
              <a:gd name="connsiteY3" fmla="*/ 0 h 6858000"/>
              <a:gd name="connsiteX4" fmla="*/ 0 w 5297762"/>
              <a:gd name="connsiteY4" fmla="*/ 70650 h 6858000"/>
              <a:gd name="connsiteX5" fmla="*/ 13678 w 5297762"/>
              <a:gd name="connsiteY5" fmla="*/ 155673 h 6858000"/>
              <a:gd name="connsiteX6" fmla="*/ 37547 w 5297762"/>
              <a:gd name="connsiteY6" fmla="*/ 310664 h 6858000"/>
              <a:gd name="connsiteX7" fmla="*/ 60911 w 5297762"/>
              <a:gd name="connsiteY7" fmla="*/ 466340 h 6858000"/>
              <a:gd name="connsiteX8" fmla="*/ 80914 w 5297762"/>
              <a:gd name="connsiteY8" fmla="*/ 622703 h 6858000"/>
              <a:gd name="connsiteX9" fmla="*/ 101085 w 5297762"/>
              <a:gd name="connsiteY9" fmla="*/ 778379 h 6858000"/>
              <a:gd name="connsiteX10" fmla="*/ 119911 w 5297762"/>
              <a:gd name="connsiteY10" fmla="*/ 934742 h 6858000"/>
              <a:gd name="connsiteX11" fmla="*/ 136047 w 5297762"/>
              <a:gd name="connsiteY11" fmla="*/ 1089047 h 6858000"/>
              <a:gd name="connsiteX12" fmla="*/ 151343 w 5297762"/>
              <a:gd name="connsiteY12" fmla="*/ 1245409 h 6858000"/>
              <a:gd name="connsiteX13" fmla="*/ 165295 w 5297762"/>
              <a:gd name="connsiteY13" fmla="*/ 1401086 h 6858000"/>
              <a:gd name="connsiteX14" fmla="*/ 177397 w 5297762"/>
              <a:gd name="connsiteY14" fmla="*/ 1554019 h 6858000"/>
              <a:gd name="connsiteX15" fmla="*/ 189500 w 5297762"/>
              <a:gd name="connsiteY15" fmla="*/ 1709010 h 6858000"/>
              <a:gd name="connsiteX16" fmla="*/ 199585 w 5297762"/>
              <a:gd name="connsiteY16" fmla="*/ 1861943 h 6858000"/>
              <a:gd name="connsiteX17" fmla="*/ 207485 w 5297762"/>
              <a:gd name="connsiteY17" fmla="*/ 2014877 h 6858000"/>
              <a:gd name="connsiteX18" fmla="*/ 215722 w 5297762"/>
              <a:gd name="connsiteY18" fmla="*/ 2167124 h 6858000"/>
              <a:gd name="connsiteX19" fmla="*/ 222613 w 5297762"/>
              <a:gd name="connsiteY19" fmla="*/ 2318000 h 6858000"/>
              <a:gd name="connsiteX20" fmla="*/ 227488 w 5297762"/>
              <a:gd name="connsiteY20" fmla="*/ 2467505 h 6858000"/>
              <a:gd name="connsiteX21" fmla="*/ 231690 w 5297762"/>
              <a:gd name="connsiteY21" fmla="*/ 2617009 h 6858000"/>
              <a:gd name="connsiteX22" fmla="*/ 235724 w 5297762"/>
              <a:gd name="connsiteY22" fmla="*/ 2765142 h 6858000"/>
              <a:gd name="connsiteX23" fmla="*/ 237573 w 5297762"/>
              <a:gd name="connsiteY23" fmla="*/ 2911217 h 6858000"/>
              <a:gd name="connsiteX24" fmla="*/ 239590 w 5297762"/>
              <a:gd name="connsiteY24" fmla="*/ 3057293 h 6858000"/>
              <a:gd name="connsiteX25" fmla="*/ 240599 w 5297762"/>
              <a:gd name="connsiteY25" fmla="*/ 3201311 h 6858000"/>
              <a:gd name="connsiteX26" fmla="*/ 239590 w 5297762"/>
              <a:gd name="connsiteY26" fmla="*/ 3343957 h 6858000"/>
              <a:gd name="connsiteX27" fmla="*/ 239590 w 5297762"/>
              <a:gd name="connsiteY27" fmla="*/ 3485232 h 6858000"/>
              <a:gd name="connsiteX28" fmla="*/ 237573 w 5297762"/>
              <a:gd name="connsiteY28" fmla="*/ 3625135 h 6858000"/>
              <a:gd name="connsiteX29" fmla="*/ 234548 w 5297762"/>
              <a:gd name="connsiteY29" fmla="*/ 3762295 h 6858000"/>
              <a:gd name="connsiteX30" fmla="*/ 231690 w 5297762"/>
              <a:gd name="connsiteY30" fmla="*/ 3898083 h 6858000"/>
              <a:gd name="connsiteX31" fmla="*/ 228496 w 5297762"/>
              <a:gd name="connsiteY31" fmla="*/ 4031129 h 6858000"/>
              <a:gd name="connsiteX32" fmla="*/ 223622 w 5297762"/>
              <a:gd name="connsiteY32" fmla="*/ 4163488 h 6858000"/>
              <a:gd name="connsiteX33" fmla="*/ 218411 w 5297762"/>
              <a:gd name="connsiteY33" fmla="*/ 4293789 h 6858000"/>
              <a:gd name="connsiteX34" fmla="*/ 213705 w 5297762"/>
              <a:gd name="connsiteY34" fmla="*/ 4421348 h 6858000"/>
              <a:gd name="connsiteX35" fmla="*/ 200425 w 5297762"/>
              <a:gd name="connsiteY35" fmla="*/ 4670294 h 6858000"/>
              <a:gd name="connsiteX36" fmla="*/ 186306 w 5297762"/>
              <a:gd name="connsiteY36" fmla="*/ 4908952 h 6858000"/>
              <a:gd name="connsiteX37" fmla="*/ 171514 w 5297762"/>
              <a:gd name="connsiteY37" fmla="*/ 5138009 h 6858000"/>
              <a:gd name="connsiteX38" fmla="*/ 155209 w 5297762"/>
              <a:gd name="connsiteY38" fmla="*/ 5354722 h 6858000"/>
              <a:gd name="connsiteX39" fmla="*/ 138232 w 5297762"/>
              <a:gd name="connsiteY39" fmla="*/ 5561834 h 6858000"/>
              <a:gd name="connsiteX40" fmla="*/ 119911 w 5297762"/>
              <a:gd name="connsiteY40" fmla="*/ 5753858 h 6858000"/>
              <a:gd name="connsiteX41" fmla="*/ 101925 w 5297762"/>
              <a:gd name="connsiteY41" fmla="*/ 5934223 h 6858000"/>
              <a:gd name="connsiteX42" fmla="*/ 83940 w 5297762"/>
              <a:gd name="connsiteY42" fmla="*/ 6100187 h 6858000"/>
              <a:gd name="connsiteX43" fmla="*/ 66963 w 5297762"/>
              <a:gd name="connsiteY43" fmla="*/ 6252434 h 6858000"/>
              <a:gd name="connsiteX44" fmla="*/ 50826 w 5297762"/>
              <a:gd name="connsiteY44" fmla="*/ 6387537 h 6858000"/>
              <a:gd name="connsiteX45" fmla="*/ 35530 w 5297762"/>
              <a:gd name="connsiteY45" fmla="*/ 6509609 h 6858000"/>
              <a:gd name="connsiteX46" fmla="*/ 22755 w 5297762"/>
              <a:gd name="connsiteY46" fmla="*/ 6612479 h 6858000"/>
              <a:gd name="connsiteX47" fmla="*/ 10653 w 5297762"/>
              <a:gd name="connsiteY47" fmla="*/ 6698890 h 6858000"/>
              <a:gd name="connsiteX48" fmla="*/ 0 w 5297762"/>
              <a:gd name="connsiteY48" fmla="*/ 6771890 h 6858000"/>
              <a:gd name="connsiteX49" fmla="*/ 0 w 5297762"/>
              <a:gd name="connsiteY49" fmla="*/ 6858000 h 6858000"/>
              <a:gd name="connsiteX50" fmla="*/ 4470448 w 5297762"/>
              <a:gd name="connsiteY50" fmla="*/ 6858000 h 6858000"/>
              <a:gd name="connsiteX51" fmla="*/ 4654296 w 5297762"/>
              <a:gd name="connsiteY51" fmla="*/ 6858000 h 6858000"/>
              <a:gd name="connsiteX52" fmla="*/ 5297762 w 5297762"/>
              <a:gd name="connsiteY5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297762" h="6858000">
                <a:moveTo>
                  <a:pt x="5297762" y="0"/>
                </a:moveTo>
                <a:lnTo>
                  <a:pt x="4654296" y="0"/>
                </a:lnTo>
                <a:lnTo>
                  <a:pt x="4470448" y="0"/>
                </a:lnTo>
                <a:lnTo>
                  <a:pt x="0" y="0"/>
                </a:lnTo>
                <a:lnTo>
                  <a:pt x="0" y="70650"/>
                </a:lnTo>
                <a:lnTo>
                  <a:pt x="13678" y="155673"/>
                </a:lnTo>
                <a:lnTo>
                  <a:pt x="37547" y="310664"/>
                </a:lnTo>
                <a:lnTo>
                  <a:pt x="60911" y="466340"/>
                </a:lnTo>
                <a:lnTo>
                  <a:pt x="80914" y="622703"/>
                </a:lnTo>
                <a:lnTo>
                  <a:pt x="101085" y="778379"/>
                </a:lnTo>
                <a:lnTo>
                  <a:pt x="119911" y="934742"/>
                </a:lnTo>
                <a:lnTo>
                  <a:pt x="136047" y="1089047"/>
                </a:lnTo>
                <a:lnTo>
                  <a:pt x="151343" y="1245409"/>
                </a:lnTo>
                <a:lnTo>
                  <a:pt x="165295" y="1401086"/>
                </a:lnTo>
                <a:lnTo>
                  <a:pt x="177397" y="1554019"/>
                </a:lnTo>
                <a:lnTo>
                  <a:pt x="189500" y="1709010"/>
                </a:lnTo>
                <a:lnTo>
                  <a:pt x="199585" y="1861943"/>
                </a:lnTo>
                <a:lnTo>
                  <a:pt x="207485" y="2014877"/>
                </a:lnTo>
                <a:lnTo>
                  <a:pt x="215722" y="2167124"/>
                </a:lnTo>
                <a:lnTo>
                  <a:pt x="222613" y="2318000"/>
                </a:lnTo>
                <a:lnTo>
                  <a:pt x="227488" y="2467505"/>
                </a:lnTo>
                <a:lnTo>
                  <a:pt x="231690" y="2617009"/>
                </a:lnTo>
                <a:lnTo>
                  <a:pt x="235724" y="2765142"/>
                </a:lnTo>
                <a:lnTo>
                  <a:pt x="237573" y="2911217"/>
                </a:lnTo>
                <a:lnTo>
                  <a:pt x="239590" y="3057293"/>
                </a:lnTo>
                <a:lnTo>
                  <a:pt x="240599" y="3201311"/>
                </a:lnTo>
                <a:lnTo>
                  <a:pt x="239590" y="3343957"/>
                </a:lnTo>
                <a:lnTo>
                  <a:pt x="239590" y="3485232"/>
                </a:lnTo>
                <a:lnTo>
                  <a:pt x="237573" y="3625135"/>
                </a:lnTo>
                <a:lnTo>
                  <a:pt x="234548" y="3762295"/>
                </a:lnTo>
                <a:lnTo>
                  <a:pt x="231690" y="3898083"/>
                </a:lnTo>
                <a:lnTo>
                  <a:pt x="228496" y="4031129"/>
                </a:lnTo>
                <a:lnTo>
                  <a:pt x="223622" y="4163488"/>
                </a:lnTo>
                <a:lnTo>
                  <a:pt x="218411" y="4293789"/>
                </a:lnTo>
                <a:lnTo>
                  <a:pt x="213705" y="4421348"/>
                </a:lnTo>
                <a:lnTo>
                  <a:pt x="200425" y="4670294"/>
                </a:lnTo>
                <a:lnTo>
                  <a:pt x="186306" y="4908952"/>
                </a:lnTo>
                <a:lnTo>
                  <a:pt x="171514" y="5138009"/>
                </a:lnTo>
                <a:lnTo>
                  <a:pt x="155209" y="5354722"/>
                </a:lnTo>
                <a:lnTo>
                  <a:pt x="138232" y="5561834"/>
                </a:lnTo>
                <a:lnTo>
                  <a:pt x="119911" y="5753858"/>
                </a:lnTo>
                <a:lnTo>
                  <a:pt x="101925" y="5934223"/>
                </a:lnTo>
                <a:lnTo>
                  <a:pt x="83940" y="6100187"/>
                </a:lnTo>
                <a:lnTo>
                  <a:pt x="66963" y="6252434"/>
                </a:lnTo>
                <a:lnTo>
                  <a:pt x="50826" y="6387537"/>
                </a:lnTo>
                <a:lnTo>
                  <a:pt x="35530" y="6509609"/>
                </a:lnTo>
                <a:lnTo>
                  <a:pt x="22755" y="6612479"/>
                </a:lnTo>
                <a:lnTo>
                  <a:pt x="10653" y="6698890"/>
                </a:lnTo>
                <a:lnTo>
                  <a:pt x="0" y="6771890"/>
                </a:lnTo>
                <a:lnTo>
                  <a:pt x="0" y="6858000"/>
                </a:lnTo>
                <a:lnTo>
                  <a:pt x="4470448" y="6858000"/>
                </a:lnTo>
                <a:lnTo>
                  <a:pt x="4654296" y="6858000"/>
                </a:lnTo>
                <a:lnTo>
                  <a:pt x="5297762" y="6858000"/>
                </a:lnTo>
                <a:close/>
              </a:path>
            </a:pathLst>
          </a:cu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BBD30-66A9-B743-9662-9ECBCB7CA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2" y="1151677"/>
            <a:ext cx="3968492" cy="47188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cap="none"/>
              <a:t>A report by</a:t>
            </a:r>
          </a:p>
          <a:p>
            <a:pPr algn="l">
              <a:buFont typeface="Arial"/>
              <a:buChar char="•"/>
            </a:pPr>
            <a:r>
              <a:rPr lang="en-US" cap="none"/>
              <a:t> Pankaj K</a:t>
            </a:r>
          </a:p>
          <a:p>
            <a:pPr algn="l">
              <a:buFont typeface="Arial"/>
              <a:buChar char="•"/>
            </a:pPr>
            <a:endParaRPr lang="en-US" cap="none"/>
          </a:p>
          <a:p>
            <a:pPr algn="l">
              <a:buFont typeface="Arial"/>
              <a:buChar char="•"/>
            </a:pPr>
            <a:r>
              <a:rPr lang="en-US" cap="none"/>
              <a:t>Under guidance of </a:t>
            </a:r>
          </a:p>
          <a:p>
            <a:pPr algn="l">
              <a:buFont typeface="Arial"/>
              <a:buChar char="•"/>
            </a:pPr>
            <a:r>
              <a:rPr lang="en-US" cap="none"/>
              <a:t>Dr Arnab pal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B98BCD-E0FE-504F-BDCC-9D8BFEA5CD28}"/>
              </a:ext>
            </a:extLst>
          </p:cNvPr>
          <p:cNvSpPr txBox="1"/>
          <p:nvPr/>
        </p:nvSpPr>
        <p:spPr>
          <a:xfrm>
            <a:off x="2899447" y="25942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898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A8F4-252F-1B45-AEFF-4AA873929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Walker at t=6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DBA1B6E1-CC78-1D48-8A22-4E51CD35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777957"/>
            <a:ext cx="6897878" cy="531136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48A4CC-89F2-4887-9A6A-519016080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IN"/>
              <a:t>Minmax</a:t>
            </a:r>
            <a:r>
              <a:rPr lang="en-IN" dirty="0"/>
              <a:t>=(-6, 6)</a:t>
            </a:r>
          </a:p>
          <a:p>
            <a:r>
              <a:rPr lang="en-IN" dirty="0"/>
              <a:t>Mean=0.0013066666666666667</a:t>
            </a:r>
          </a:p>
          <a:p>
            <a:r>
              <a:rPr lang="en-IN" dirty="0"/>
              <a:t>Variance=5.987218250016388</a:t>
            </a:r>
          </a:p>
          <a:p>
            <a:r>
              <a:rPr lang="en-IN" dirty="0"/>
              <a:t>Skewness=0.005504249044741521</a:t>
            </a:r>
          </a:p>
          <a:p>
            <a:r>
              <a:rPr lang="en-IN" dirty="0"/>
              <a:t>Kurtosis=-0.33514285741511873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841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CFF5BED3-4EE4-425F-A016-C272586B8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D856B4CA-4519-432C-ABFD-F2AE5D70E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D03B64-A2F8-4473-8457-9A6A36B67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1C3CE7E-C09F-4DAB-A9B8-00CB4033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3175" y="0"/>
            <a:ext cx="12188825" cy="2284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246E6E-1A49-C84D-A84C-3D9874277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>
                <a:solidFill>
                  <a:srgbClr val="FFFFFF"/>
                </a:solidFill>
              </a:rPr>
              <a:t>Mean squared displacement wrt position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258674-86CA-4B6D-A2D8-3B9766A4C9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238138"/>
              </p:ext>
            </p:extLst>
          </p:nvPr>
        </p:nvGraphicFramePr>
        <p:xfrm>
          <a:off x="1028700" y="2743200"/>
          <a:ext cx="10131425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B17519C-3F9B-EA49-AFEA-0057998EF36D}"/>
              </a:ext>
            </a:extLst>
          </p:cNvPr>
          <p:cNvSpPr txBox="1"/>
          <p:nvPr/>
        </p:nvSpPr>
        <p:spPr>
          <a:xfrm>
            <a:off x="3810000" y="2667000"/>
            <a:ext cx="3353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* p*q, N = no of steps, p=q= 0.5</a:t>
            </a:r>
          </a:p>
        </p:txBody>
      </p:sp>
    </p:spTree>
    <p:extLst>
      <p:ext uri="{BB962C8B-B14F-4D97-AF65-F5344CB8AC3E}">
        <p14:creationId xmlns:p14="http://schemas.microsoft.com/office/powerpoint/2010/main" val="2743217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3405-BC5E-CC42-8CBA-8F5DCF56E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Mean square displacement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FFC061A-B3D3-424C-A7C5-C8893D3E8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777957"/>
            <a:ext cx="6897878" cy="531136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A2DF1A-6E1E-48DF-9977-6F0851A3E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Mean of each walk was determined</a:t>
            </a:r>
          </a:p>
          <a:p>
            <a:r>
              <a:rPr lang="en-US" dirty="0"/>
              <a:t>The probability of -1 movement was assigned as p and that of +1 as 1-p or q.</a:t>
            </a:r>
          </a:p>
          <a:p>
            <a:r>
              <a:rPr lang="en-US" dirty="0"/>
              <a:t>The square estimation was taken to reduce the uncertainties. Though, we also, for such large data set,  were working on mean of mean of reduce error propagation. </a:t>
            </a:r>
          </a:p>
          <a:p>
            <a:r>
              <a:rPr lang="en-US" dirty="0"/>
              <a:t>Plot of </a:t>
            </a:r>
            <a:r>
              <a:rPr lang="en-US" dirty="0" err="1"/>
              <a:t>msd</a:t>
            </a:r>
            <a:r>
              <a:rPr lang="en-US" dirty="0"/>
              <a:t> vs walks was drawn</a:t>
            </a:r>
          </a:p>
        </p:txBody>
      </p:sp>
    </p:spTree>
    <p:extLst>
      <p:ext uri="{BB962C8B-B14F-4D97-AF65-F5344CB8AC3E}">
        <p14:creationId xmlns:p14="http://schemas.microsoft.com/office/powerpoint/2010/main" val="1958059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85E2A-3286-9B40-AF13-2B215DB6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Extra something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51069-DE15-3C4C-BB42-48861CC37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The slope </a:t>
            </a:r>
            <a:r>
              <a:rPr lang="en-US" dirty="0" err="1"/>
              <a:t>msd</a:t>
            </a:r>
            <a:r>
              <a:rPr lang="en-US" dirty="0"/>
              <a:t> vs steps did not showed absolute linearity for smaller number of walk. For instance , for 60 is walker, 50 length </a:t>
            </a:r>
            <a:r>
              <a:rPr lang="en-US"/>
              <a:t>of steps</a:t>
            </a:r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2793F87-3FDE-5C43-95DB-00BF19F67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303853"/>
            <a:ext cx="6095593" cy="408806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4405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DFBA-2764-554E-9B97-F05922F9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89E02-08F5-DB4C-BDF7-DFD92972B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drawn ….</a:t>
            </a:r>
          </a:p>
        </p:txBody>
      </p:sp>
    </p:spTree>
    <p:extLst>
      <p:ext uri="{BB962C8B-B14F-4D97-AF65-F5344CB8AC3E}">
        <p14:creationId xmlns:p14="http://schemas.microsoft.com/office/powerpoint/2010/main" val="3649217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66B5BE70-4451-4286-9D79-27C26F755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9">
            <a:extLst>
              <a:ext uri="{FF2B5EF4-FFF2-40B4-BE49-F238E27FC236}">
                <a16:creationId xmlns:a16="http://schemas.microsoft.com/office/drawing/2014/main" id="{8176C668-3F88-414B-AAEE-1785E38D5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046A7B-8B7A-2940-A572-913C62CDE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1228" y="1151677"/>
            <a:ext cx="5218897" cy="4554647"/>
          </a:xfrm>
        </p:spPr>
        <p:txBody>
          <a:bodyPr anchor="ctr">
            <a:normAutofit/>
          </a:bodyPr>
          <a:lstStyle/>
          <a:p>
            <a:r>
              <a:rPr lang="en-US" sz="4800"/>
              <a:t>Thank you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58C5A54-E70B-4B9B-A7FE-D3A05561B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297762" cy="6858000"/>
          </a:xfrm>
          <a:custGeom>
            <a:avLst/>
            <a:gdLst>
              <a:gd name="connsiteX0" fmla="*/ 5297762 w 5297762"/>
              <a:gd name="connsiteY0" fmla="*/ 0 h 6858000"/>
              <a:gd name="connsiteX1" fmla="*/ 4654296 w 5297762"/>
              <a:gd name="connsiteY1" fmla="*/ 0 h 6858000"/>
              <a:gd name="connsiteX2" fmla="*/ 4470448 w 5297762"/>
              <a:gd name="connsiteY2" fmla="*/ 0 h 6858000"/>
              <a:gd name="connsiteX3" fmla="*/ 0 w 5297762"/>
              <a:gd name="connsiteY3" fmla="*/ 0 h 6858000"/>
              <a:gd name="connsiteX4" fmla="*/ 0 w 5297762"/>
              <a:gd name="connsiteY4" fmla="*/ 70650 h 6858000"/>
              <a:gd name="connsiteX5" fmla="*/ 13678 w 5297762"/>
              <a:gd name="connsiteY5" fmla="*/ 155673 h 6858000"/>
              <a:gd name="connsiteX6" fmla="*/ 37547 w 5297762"/>
              <a:gd name="connsiteY6" fmla="*/ 310664 h 6858000"/>
              <a:gd name="connsiteX7" fmla="*/ 60911 w 5297762"/>
              <a:gd name="connsiteY7" fmla="*/ 466340 h 6858000"/>
              <a:gd name="connsiteX8" fmla="*/ 80914 w 5297762"/>
              <a:gd name="connsiteY8" fmla="*/ 622703 h 6858000"/>
              <a:gd name="connsiteX9" fmla="*/ 101085 w 5297762"/>
              <a:gd name="connsiteY9" fmla="*/ 778379 h 6858000"/>
              <a:gd name="connsiteX10" fmla="*/ 119911 w 5297762"/>
              <a:gd name="connsiteY10" fmla="*/ 934742 h 6858000"/>
              <a:gd name="connsiteX11" fmla="*/ 136047 w 5297762"/>
              <a:gd name="connsiteY11" fmla="*/ 1089047 h 6858000"/>
              <a:gd name="connsiteX12" fmla="*/ 151343 w 5297762"/>
              <a:gd name="connsiteY12" fmla="*/ 1245409 h 6858000"/>
              <a:gd name="connsiteX13" fmla="*/ 165295 w 5297762"/>
              <a:gd name="connsiteY13" fmla="*/ 1401086 h 6858000"/>
              <a:gd name="connsiteX14" fmla="*/ 177397 w 5297762"/>
              <a:gd name="connsiteY14" fmla="*/ 1554019 h 6858000"/>
              <a:gd name="connsiteX15" fmla="*/ 189500 w 5297762"/>
              <a:gd name="connsiteY15" fmla="*/ 1709010 h 6858000"/>
              <a:gd name="connsiteX16" fmla="*/ 199585 w 5297762"/>
              <a:gd name="connsiteY16" fmla="*/ 1861943 h 6858000"/>
              <a:gd name="connsiteX17" fmla="*/ 207485 w 5297762"/>
              <a:gd name="connsiteY17" fmla="*/ 2014877 h 6858000"/>
              <a:gd name="connsiteX18" fmla="*/ 215722 w 5297762"/>
              <a:gd name="connsiteY18" fmla="*/ 2167124 h 6858000"/>
              <a:gd name="connsiteX19" fmla="*/ 222613 w 5297762"/>
              <a:gd name="connsiteY19" fmla="*/ 2318000 h 6858000"/>
              <a:gd name="connsiteX20" fmla="*/ 227488 w 5297762"/>
              <a:gd name="connsiteY20" fmla="*/ 2467505 h 6858000"/>
              <a:gd name="connsiteX21" fmla="*/ 231690 w 5297762"/>
              <a:gd name="connsiteY21" fmla="*/ 2617009 h 6858000"/>
              <a:gd name="connsiteX22" fmla="*/ 235724 w 5297762"/>
              <a:gd name="connsiteY22" fmla="*/ 2765142 h 6858000"/>
              <a:gd name="connsiteX23" fmla="*/ 237573 w 5297762"/>
              <a:gd name="connsiteY23" fmla="*/ 2911217 h 6858000"/>
              <a:gd name="connsiteX24" fmla="*/ 239590 w 5297762"/>
              <a:gd name="connsiteY24" fmla="*/ 3057293 h 6858000"/>
              <a:gd name="connsiteX25" fmla="*/ 240599 w 5297762"/>
              <a:gd name="connsiteY25" fmla="*/ 3201311 h 6858000"/>
              <a:gd name="connsiteX26" fmla="*/ 239590 w 5297762"/>
              <a:gd name="connsiteY26" fmla="*/ 3343957 h 6858000"/>
              <a:gd name="connsiteX27" fmla="*/ 239590 w 5297762"/>
              <a:gd name="connsiteY27" fmla="*/ 3485232 h 6858000"/>
              <a:gd name="connsiteX28" fmla="*/ 237573 w 5297762"/>
              <a:gd name="connsiteY28" fmla="*/ 3625135 h 6858000"/>
              <a:gd name="connsiteX29" fmla="*/ 234548 w 5297762"/>
              <a:gd name="connsiteY29" fmla="*/ 3762295 h 6858000"/>
              <a:gd name="connsiteX30" fmla="*/ 231690 w 5297762"/>
              <a:gd name="connsiteY30" fmla="*/ 3898083 h 6858000"/>
              <a:gd name="connsiteX31" fmla="*/ 228496 w 5297762"/>
              <a:gd name="connsiteY31" fmla="*/ 4031129 h 6858000"/>
              <a:gd name="connsiteX32" fmla="*/ 223622 w 5297762"/>
              <a:gd name="connsiteY32" fmla="*/ 4163488 h 6858000"/>
              <a:gd name="connsiteX33" fmla="*/ 218411 w 5297762"/>
              <a:gd name="connsiteY33" fmla="*/ 4293789 h 6858000"/>
              <a:gd name="connsiteX34" fmla="*/ 213705 w 5297762"/>
              <a:gd name="connsiteY34" fmla="*/ 4421348 h 6858000"/>
              <a:gd name="connsiteX35" fmla="*/ 200425 w 5297762"/>
              <a:gd name="connsiteY35" fmla="*/ 4670294 h 6858000"/>
              <a:gd name="connsiteX36" fmla="*/ 186306 w 5297762"/>
              <a:gd name="connsiteY36" fmla="*/ 4908952 h 6858000"/>
              <a:gd name="connsiteX37" fmla="*/ 171514 w 5297762"/>
              <a:gd name="connsiteY37" fmla="*/ 5138009 h 6858000"/>
              <a:gd name="connsiteX38" fmla="*/ 155209 w 5297762"/>
              <a:gd name="connsiteY38" fmla="*/ 5354722 h 6858000"/>
              <a:gd name="connsiteX39" fmla="*/ 138232 w 5297762"/>
              <a:gd name="connsiteY39" fmla="*/ 5561834 h 6858000"/>
              <a:gd name="connsiteX40" fmla="*/ 119911 w 5297762"/>
              <a:gd name="connsiteY40" fmla="*/ 5753858 h 6858000"/>
              <a:gd name="connsiteX41" fmla="*/ 101925 w 5297762"/>
              <a:gd name="connsiteY41" fmla="*/ 5934223 h 6858000"/>
              <a:gd name="connsiteX42" fmla="*/ 83940 w 5297762"/>
              <a:gd name="connsiteY42" fmla="*/ 6100187 h 6858000"/>
              <a:gd name="connsiteX43" fmla="*/ 66963 w 5297762"/>
              <a:gd name="connsiteY43" fmla="*/ 6252434 h 6858000"/>
              <a:gd name="connsiteX44" fmla="*/ 50826 w 5297762"/>
              <a:gd name="connsiteY44" fmla="*/ 6387537 h 6858000"/>
              <a:gd name="connsiteX45" fmla="*/ 35530 w 5297762"/>
              <a:gd name="connsiteY45" fmla="*/ 6509609 h 6858000"/>
              <a:gd name="connsiteX46" fmla="*/ 22755 w 5297762"/>
              <a:gd name="connsiteY46" fmla="*/ 6612479 h 6858000"/>
              <a:gd name="connsiteX47" fmla="*/ 10653 w 5297762"/>
              <a:gd name="connsiteY47" fmla="*/ 6698890 h 6858000"/>
              <a:gd name="connsiteX48" fmla="*/ 0 w 5297762"/>
              <a:gd name="connsiteY48" fmla="*/ 6771890 h 6858000"/>
              <a:gd name="connsiteX49" fmla="*/ 0 w 5297762"/>
              <a:gd name="connsiteY49" fmla="*/ 6858000 h 6858000"/>
              <a:gd name="connsiteX50" fmla="*/ 4470448 w 5297762"/>
              <a:gd name="connsiteY50" fmla="*/ 6858000 h 6858000"/>
              <a:gd name="connsiteX51" fmla="*/ 4654296 w 5297762"/>
              <a:gd name="connsiteY51" fmla="*/ 6858000 h 6858000"/>
              <a:gd name="connsiteX52" fmla="*/ 5297762 w 5297762"/>
              <a:gd name="connsiteY5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297762" h="6858000">
                <a:moveTo>
                  <a:pt x="5297762" y="0"/>
                </a:moveTo>
                <a:lnTo>
                  <a:pt x="4654296" y="0"/>
                </a:lnTo>
                <a:lnTo>
                  <a:pt x="4470448" y="0"/>
                </a:lnTo>
                <a:lnTo>
                  <a:pt x="0" y="0"/>
                </a:lnTo>
                <a:lnTo>
                  <a:pt x="0" y="70650"/>
                </a:lnTo>
                <a:lnTo>
                  <a:pt x="13678" y="155673"/>
                </a:lnTo>
                <a:lnTo>
                  <a:pt x="37547" y="310664"/>
                </a:lnTo>
                <a:lnTo>
                  <a:pt x="60911" y="466340"/>
                </a:lnTo>
                <a:lnTo>
                  <a:pt x="80914" y="622703"/>
                </a:lnTo>
                <a:lnTo>
                  <a:pt x="101085" y="778379"/>
                </a:lnTo>
                <a:lnTo>
                  <a:pt x="119911" y="934742"/>
                </a:lnTo>
                <a:lnTo>
                  <a:pt x="136047" y="1089047"/>
                </a:lnTo>
                <a:lnTo>
                  <a:pt x="151343" y="1245409"/>
                </a:lnTo>
                <a:lnTo>
                  <a:pt x="165295" y="1401086"/>
                </a:lnTo>
                <a:lnTo>
                  <a:pt x="177397" y="1554019"/>
                </a:lnTo>
                <a:lnTo>
                  <a:pt x="189500" y="1709010"/>
                </a:lnTo>
                <a:lnTo>
                  <a:pt x="199585" y="1861943"/>
                </a:lnTo>
                <a:lnTo>
                  <a:pt x="207485" y="2014877"/>
                </a:lnTo>
                <a:lnTo>
                  <a:pt x="215722" y="2167124"/>
                </a:lnTo>
                <a:lnTo>
                  <a:pt x="222613" y="2318000"/>
                </a:lnTo>
                <a:lnTo>
                  <a:pt x="227488" y="2467505"/>
                </a:lnTo>
                <a:lnTo>
                  <a:pt x="231690" y="2617009"/>
                </a:lnTo>
                <a:lnTo>
                  <a:pt x="235724" y="2765142"/>
                </a:lnTo>
                <a:lnTo>
                  <a:pt x="237573" y="2911217"/>
                </a:lnTo>
                <a:lnTo>
                  <a:pt x="239590" y="3057293"/>
                </a:lnTo>
                <a:lnTo>
                  <a:pt x="240599" y="3201311"/>
                </a:lnTo>
                <a:lnTo>
                  <a:pt x="239590" y="3343957"/>
                </a:lnTo>
                <a:lnTo>
                  <a:pt x="239590" y="3485232"/>
                </a:lnTo>
                <a:lnTo>
                  <a:pt x="237573" y="3625135"/>
                </a:lnTo>
                <a:lnTo>
                  <a:pt x="234548" y="3762295"/>
                </a:lnTo>
                <a:lnTo>
                  <a:pt x="231690" y="3898083"/>
                </a:lnTo>
                <a:lnTo>
                  <a:pt x="228496" y="4031129"/>
                </a:lnTo>
                <a:lnTo>
                  <a:pt x="223622" y="4163488"/>
                </a:lnTo>
                <a:lnTo>
                  <a:pt x="218411" y="4293789"/>
                </a:lnTo>
                <a:lnTo>
                  <a:pt x="213705" y="4421348"/>
                </a:lnTo>
                <a:lnTo>
                  <a:pt x="200425" y="4670294"/>
                </a:lnTo>
                <a:lnTo>
                  <a:pt x="186306" y="4908952"/>
                </a:lnTo>
                <a:lnTo>
                  <a:pt x="171514" y="5138009"/>
                </a:lnTo>
                <a:lnTo>
                  <a:pt x="155209" y="5354722"/>
                </a:lnTo>
                <a:lnTo>
                  <a:pt x="138232" y="5561834"/>
                </a:lnTo>
                <a:lnTo>
                  <a:pt x="119911" y="5753858"/>
                </a:lnTo>
                <a:lnTo>
                  <a:pt x="101925" y="5934223"/>
                </a:lnTo>
                <a:lnTo>
                  <a:pt x="83940" y="6100187"/>
                </a:lnTo>
                <a:lnTo>
                  <a:pt x="66963" y="6252434"/>
                </a:lnTo>
                <a:lnTo>
                  <a:pt x="50826" y="6387537"/>
                </a:lnTo>
                <a:lnTo>
                  <a:pt x="35530" y="6509609"/>
                </a:lnTo>
                <a:lnTo>
                  <a:pt x="22755" y="6612479"/>
                </a:lnTo>
                <a:lnTo>
                  <a:pt x="10653" y="6698890"/>
                </a:lnTo>
                <a:lnTo>
                  <a:pt x="0" y="6771890"/>
                </a:lnTo>
                <a:lnTo>
                  <a:pt x="0" y="6858000"/>
                </a:lnTo>
                <a:lnTo>
                  <a:pt x="4470448" y="6858000"/>
                </a:lnTo>
                <a:lnTo>
                  <a:pt x="4654296" y="6858000"/>
                </a:lnTo>
                <a:lnTo>
                  <a:pt x="5297762" y="6858000"/>
                </a:lnTo>
                <a:close/>
              </a:path>
            </a:pathLst>
          </a:cu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A459B2-A216-C44C-AA96-01AC0FFA1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7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51F36D-900B-0A45-A530-1703E3A13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Methodology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33A229-D117-4FBF-B32A-BB7C6FE6BD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832962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3200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4430C-0760-2F43-9D96-4B1C6B8C6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Statistics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5AE16A0C-A128-D041-8BE6-8C4E7B425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717601"/>
            <a:ext cx="6897878" cy="543207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0B6198-FF45-4F30-B7EC-40FDF32CA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Walk length = 10 steps</a:t>
            </a:r>
          </a:p>
          <a:p>
            <a:r>
              <a:rPr lang="en-US" dirty="0"/>
              <a:t>Mean = </a:t>
            </a:r>
            <a:r>
              <a:rPr lang="en-IN" dirty="0"/>
              <a:t>0.0043933</a:t>
            </a:r>
          </a:p>
          <a:p>
            <a:r>
              <a:rPr lang="en-IN" dirty="0"/>
              <a:t>Variance = 10.001680</a:t>
            </a:r>
          </a:p>
          <a:p>
            <a:r>
              <a:rPr lang="en-IN" dirty="0"/>
              <a:t>Skewness=-0.0008601946</a:t>
            </a:r>
          </a:p>
          <a:p>
            <a:r>
              <a:rPr lang="en-IN" dirty="0"/>
              <a:t>Kurtosis=-0.1906642113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53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1F31065-FAFE-714E-A314-11937AB7787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865806" y="643463"/>
                <a:ext cx="3706762" cy="160812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Walker at time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1F31065-FAFE-714E-A314-11937AB778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865806" y="643463"/>
                <a:ext cx="3706762" cy="1608124"/>
              </a:xfrm>
              <a:blipFill>
                <a:blip r:embed="rId3"/>
                <a:stretch>
                  <a:fillRect l="-5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85B3F7B8-3266-F441-B3C3-3F53287CD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4" y="821070"/>
            <a:ext cx="6897878" cy="522514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EA3792-9FCB-4A30-BC13-A67BE897A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IN" dirty="0"/>
              <a:t>Total walks =300000 </a:t>
            </a:r>
          </a:p>
          <a:p>
            <a:r>
              <a:rPr lang="en-IN" dirty="0"/>
              <a:t>Minmax=(0, 0)</a:t>
            </a:r>
          </a:p>
          <a:p>
            <a:r>
              <a:rPr lang="en-IN" dirty="0"/>
              <a:t> Mean=0.0</a:t>
            </a:r>
          </a:p>
          <a:p>
            <a:r>
              <a:rPr lang="en-IN" dirty="0"/>
              <a:t> Variance=0.0 </a:t>
            </a:r>
          </a:p>
          <a:p>
            <a:r>
              <a:rPr lang="en-IN" dirty="0"/>
              <a:t>Skewness=0.0</a:t>
            </a:r>
          </a:p>
          <a:p>
            <a:r>
              <a:rPr lang="en-IN" dirty="0"/>
              <a:t> Kurtosis=-3.0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92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238D3E-9AE3-F247-BC41-3435A36BD60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25909" y="808055"/>
                <a:ext cx="3979205" cy="14533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Walker 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238D3E-9AE3-F247-BC41-3435A36BD6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25909" y="808055"/>
                <a:ext cx="3979205" cy="1453363"/>
              </a:xfrm>
              <a:blipFill>
                <a:blip r:embed="rId3"/>
                <a:stretch>
                  <a:fillRect l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D1A92C8-6147-4893-8887-86AACD6C6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IN"/>
              <a:t>Walks =300000</a:t>
            </a:r>
          </a:p>
          <a:p>
            <a:r>
              <a:rPr lang="en-IN"/>
              <a:t>Minmax=(-1, 1), </a:t>
            </a:r>
          </a:p>
          <a:p>
            <a:r>
              <a:rPr lang="en-IN"/>
              <a:t>Mean=0.0014</a:t>
            </a:r>
          </a:p>
          <a:p>
            <a:r>
              <a:rPr lang="en-IN"/>
              <a:t>Variance=1.0000013733379114,</a:t>
            </a:r>
          </a:p>
          <a:p>
            <a:r>
              <a:rPr lang="en-IN"/>
              <a:t>Skewness=-0.00280000274400415</a:t>
            </a:r>
          </a:p>
          <a:p>
            <a:r>
              <a:rPr lang="en-IN"/>
              <a:t>Kurtosis=-1.999992159984634) </a:t>
            </a:r>
            <a:br>
              <a:rPr lang="en-IN"/>
            </a:br>
            <a:endParaRPr lang="en-US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BE1A6A4-55AD-224F-8185-C0912C62D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752" y="1039179"/>
            <a:ext cx="6095593" cy="461741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880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4F3F7-D2D5-6342-9C75-E2C6B25F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Walker at t=2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1F900A64-E816-254A-8FB7-BB0C41A20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821070"/>
            <a:ext cx="6897878" cy="522514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414DFF-93C8-4602-A18B-F3A23624E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IN" dirty="0"/>
              <a:t>Walks =300000,</a:t>
            </a:r>
          </a:p>
          <a:p>
            <a:r>
              <a:rPr lang="en-IN" dirty="0"/>
              <a:t>Minmax=(-2, 2)</a:t>
            </a:r>
          </a:p>
          <a:p>
            <a:r>
              <a:rPr lang="en-IN" dirty="0"/>
              <a:t>Mean=0.0009933333333333333</a:t>
            </a:r>
          </a:p>
          <a:p>
            <a:r>
              <a:rPr lang="en-IN" dirty="0"/>
              <a:t>Variance=2.001485684907838</a:t>
            </a:r>
          </a:p>
          <a:p>
            <a:r>
              <a:rPr lang="en-IN" dirty="0"/>
              <a:t>Skewness =0.0007031712109337253</a:t>
            </a:r>
          </a:p>
          <a:p>
            <a:r>
              <a:rPr lang="en-IN" dirty="0"/>
              <a:t>Kurtosis=-1.001477918170431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97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572C9-9A3E-434C-8566-69B01A49E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358900"/>
            <a:ext cx="3771899" cy="1651000"/>
          </a:xfrm>
        </p:spPr>
        <p:txBody>
          <a:bodyPr anchor="b">
            <a:normAutofit/>
          </a:bodyPr>
          <a:lstStyle/>
          <a:p>
            <a:r>
              <a:rPr lang="en-US" sz="2400"/>
              <a:t>Walker at t = 3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7C366F-0D0C-4D47-805F-702DEDE17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009900"/>
            <a:ext cx="3771899" cy="2781300"/>
          </a:xfrm>
        </p:spPr>
        <p:txBody>
          <a:bodyPr anchor="t">
            <a:normAutofit/>
          </a:bodyPr>
          <a:lstStyle/>
          <a:p>
            <a:endParaRPr lang="en-US" sz="160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03B4262-D8AD-394B-B8E0-142A7C42D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975721"/>
            <a:ext cx="5978527" cy="452873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3302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7A65-1125-2C48-A2FE-67D9B8B3C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/>
              <a:t>Walker at t=4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0060E7FD-CF29-B243-B05A-47DAC6D34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821070"/>
            <a:ext cx="6897878" cy="522514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0DB8A8-84C5-4BE8-BAF3-7BEA4FDC2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1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219B-9C80-C64B-8733-A723272CB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Walker at t=5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3B7990-3619-4CEB-BBA8-DF1476960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5EFB46D-DF54-7247-A52E-38088E2BB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001081"/>
            <a:ext cx="6095593" cy="469360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4007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142</TotalTime>
  <Words>408</Words>
  <Application>Microsoft Macintosh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Celestial</vt:lpstr>
      <vt:lpstr>Random walk in 1D </vt:lpstr>
      <vt:lpstr>Methodology</vt:lpstr>
      <vt:lpstr>Statistics</vt:lpstr>
      <vt:lpstr>Walker at time  t=0</vt:lpstr>
      <vt:lpstr>Walker at  t = 1</vt:lpstr>
      <vt:lpstr>Walker at t=2</vt:lpstr>
      <vt:lpstr>Walker at t = 3 </vt:lpstr>
      <vt:lpstr>Walker at t=4</vt:lpstr>
      <vt:lpstr>Walker at t=5</vt:lpstr>
      <vt:lpstr>Walker at t=6</vt:lpstr>
      <vt:lpstr>Mean squared displacement wrt position</vt:lpstr>
      <vt:lpstr>Mean square displacement</vt:lpstr>
      <vt:lpstr>Extra something </vt:lpstr>
      <vt:lpstr>Inferences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walk in 1D </dc:title>
  <dc:creator>Pankaj Kumar</dc:creator>
  <cp:lastModifiedBy>Pankaj Kumar</cp:lastModifiedBy>
  <cp:revision>1</cp:revision>
  <dcterms:created xsi:type="dcterms:W3CDTF">2021-09-01T17:46:49Z</dcterms:created>
  <dcterms:modified xsi:type="dcterms:W3CDTF">2021-09-07T11:17:56Z</dcterms:modified>
</cp:coreProperties>
</file>