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43D964-A134-884C-8733-06C788F21691}" v="660" dt="2021-11-13T05:06:12.7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3"/>
    <p:restoredTop sz="79985"/>
  </p:normalViewPr>
  <p:slideViewPr>
    <p:cSldViewPr snapToGrid="0" snapToObjects="1">
      <p:cViewPr varScale="1">
        <p:scale>
          <a:sx n="90" d="100"/>
          <a:sy n="90" d="100"/>
        </p:scale>
        <p:origin x="232" y="2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nkaj Kumar" userId="a2317d1f-a007-4e5c-b742-bb373be5a070" providerId="ADAL" clId="{7D43D964-A134-884C-8733-06C788F21691}"/>
    <pc:docChg chg="undo custSel addSld modSld">
      <pc:chgData name="Pankaj Kumar" userId="a2317d1f-a007-4e5c-b742-bb373be5a070" providerId="ADAL" clId="{7D43D964-A134-884C-8733-06C788F21691}" dt="2021-11-13T05:12:56.213" v="6039" actId="20577"/>
      <pc:docMkLst>
        <pc:docMk/>
      </pc:docMkLst>
      <pc:sldChg chg="modSp mod">
        <pc:chgData name="Pankaj Kumar" userId="a2317d1f-a007-4e5c-b742-bb373be5a070" providerId="ADAL" clId="{7D43D964-A134-884C-8733-06C788F21691}" dt="2021-11-13T05:07:54.284" v="5766" actId="20577"/>
        <pc:sldMkLst>
          <pc:docMk/>
          <pc:sldMk cId="235167348" sldId="256"/>
        </pc:sldMkLst>
        <pc:spChg chg="mod">
          <ac:chgData name="Pankaj Kumar" userId="a2317d1f-a007-4e5c-b742-bb373be5a070" providerId="ADAL" clId="{7D43D964-A134-884C-8733-06C788F21691}" dt="2021-11-13T05:07:31.569" v="5728" actId="207"/>
          <ac:spMkLst>
            <pc:docMk/>
            <pc:sldMk cId="235167348" sldId="256"/>
            <ac:spMk id="2" creationId="{33D2DB20-2410-A242-AC8A-87BD06D2D463}"/>
          </ac:spMkLst>
        </pc:spChg>
        <pc:spChg chg="mod">
          <ac:chgData name="Pankaj Kumar" userId="a2317d1f-a007-4e5c-b742-bb373be5a070" providerId="ADAL" clId="{7D43D964-A134-884C-8733-06C788F21691}" dt="2021-11-13T05:07:54.284" v="5766" actId="20577"/>
          <ac:spMkLst>
            <pc:docMk/>
            <pc:sldMk cId="235167348" sldId="256"/>
            <ac:spMk id="3" creationId="{97A6029E-B0E1-C24A-99D2-37E9A6E39DF1}"/>
          </ac:spMkLst>
        </pc:spChg>
      </pc:sldChg>
      <pc:sldChg chg="modSp mod modNotesTx">
        <pc:chgData name="Pankaj Kumar" userId="a2317d1f-a007-4e5c-b742-bb373be5a070" providerId="ADAL" clId="{7D43D964-A134-884C-8733-06C788F21691}" dt="2021-11-13T05:12:56.213" v="6039" actId="20577"/>
        <pc:sldMkLst>
          <pc:docMk/>
          <pc:sldMk cId="2740220100" sldId="258"/>
        </pc:sldMkLst>
        <pc:spChg chg="mod">
          <ac:chgData name="Pankaj Kumar" userId="a2317d1f-a007-4e5c-b742-bb373be5a070" providerId="ADAL" clId="{7D43D964-A134-884C-8733-06C788F21691}" dt="2021-11-13T00:23:08.939" v="4012" actId="20577"/>
          <ac:spMkLst>
            <pc:docMk/>
            <pc:sldMk cId="2740220100" sldId="258"/>
            <ac:spMk id="2" creationId="{E65BB4C9-A5F1-364E-955A-10EBABA2ACAB}"/>
          </ac:spMkLst>
        </pc:spChg>
      </pc:sldChg>
      <pc:sldChg chg="addSp modSp mod setBg modNotesTx">
        <pc:chgData name="Pankaj Kumar" userId="a2317d1f-a007-4e5c-b742-bb373be5a070" providerId="ADAL" clId="{7D43D964-A134-884C-8733-06C788F21691}" dt="2021-11-13T04:52:06.919" v="5013" actId="20577"/>
        <pc:sldMkLst>
          <pc:docMk/>
          <pc:sldMk cId="3955591121" sldId="260"/>
        </pc:sldMkLst>
        <pc:spChg chg="mod">
          <ac:chgData name="Pankaj Kumar" userId="a2317d1f-a007-4e5c-b742-bb373be5a070" providerId="ADAL" clId="{7D43D964-A134-884C-8733-06C788F21691}" dt="2021-11-12T20:33:24.110" v="55" actId="26606"/>
          <ac:spMkLst>
            <pc:docMk/>
            <pc:sldMk cId="3955591121" sldId="260"/>
            <ac:spMk id="2" creationId="{F1D7918E-3606-FB4C-A8BF-D0CBA5F60C68}"/>
          </ac:spMkLst>
        </pc:spChg>
        <pc:spChg chg="mod">
          <ac:chgData name="Pankaj Kumar" userId="a2317d1f-a007-4e5c-b742-bb373be5a070" providerId="ADAL" clId="{7D43D964-A134-884C-8733-06C788F21691}" dt="2021-11-13T04:52:06.919" v="5013" actId="20577"/>
          <ac:spMkLst>
            <pc:docMk/>
            <pc:sldMk cId="3955591121" sldId="260"/>
            <ac:spMk id="3" creationId="{11DCEE36-25BD-AC42-AD0C-3804A7125168}"/>
          </ac:spMkLst>
        </pc:spChg>
        <pc:spChg chg="add mod">
          <ac:chgData name="Pankaj Kumar" userId="a2317d1f-a007-4e5c-b742-bb373be5a070" providerId="ADAL" clId="{7D43D964-A134-884C-8733-06C788F21691}" dt="2021-11-12T20:51:48.075" v="1478" actId="1076"/>
          <ac:spMkLst>
            <pc:docMk/>
            <pc:sldMk cId="3955591121" sldId="260"/>
            <ac:spMk id="6" creationId="{F255F199-7B1D-8248-85ED-5D3F43350AC9}"/>
          </ac:spMkLst>
        </pc:spChg>
        <pc:spChg chg="add mod">
          <ac:chgData name="Pankaj Kumar" userId="a2317d1f-a007-4e5c-b742-bb373be5a070" providerId="ADAL" clId="{7D43D964-A134-884C-8733-06C788F21691}" dt="2021-11-12T20:53:46.363" v="1601" actId="20577"/>
          <ac:spMkLst>
            <pc:docMk/>
            <pc:sldMk cId="3955591121" sldId="260"/>
            <ac:spMk id="7" creationId="{D05F8CE3-48C5-AD4A-98BD-FC677D1D764A}"/>
          </ac:spMkLst>
        </pc:spChg>
        <pc:spChg chg="add">
          <ac:chgData name="Pankaj Kumar" userId="a2317d1f-a007-4e5c-b742-bb373be5a070" providerId="ADAL" clId="{7D43D964-A134-884C-8733-06C788F21691}" dt="2021-11-12T20:33:24.110" v="55" actId="26606"/>
          <ac:spMkLst>
            <pc:docMk/>
            <pc:sldMk cId="3955591121" sldId="260"/>
            <ac:spMk id="10" creationId="{A35CBD63-8F8F-47DC-9CE7-159E6161D872}"/>
          </ac:spMkLst>
        </pc:spChg>
        <pc:spChg chg="add">
          <ac:chgData name="Pankaj Kumar" userId="a2317d1f-a007-4e5c-b742-bb373be5a070" providerId="ADAL" clId="{7D43D964-A134-884C-8733-06C788F21691}" dt="2021-11-12T20:33:24.110" v="55" actId="26606"/>
          <ac:spMkLst>
            <pc:docMk/>
            <pc:sldMk cId="3955591121" sldId="260"/>
            <ac:spMk id="12" creationId="{CA0E3486-FD49-4921-B4F4-E5BB5C88AC79}"/>
          </ac:spMkLst>
        </pc:spChg>
        <pc:spChg chg="add">
          <ac:chgData name="Pankaj Kumar" userId="a2317d1f-a007-4e5c-b742-bb373be5a070" providerId="ADAL" clId="{7D43D964-A134-884C-8733-06C788F21691}" dt="2021-11-12T20:33:24.110" v="55" actId="26606"/>
          <ac:spMkLst>
            <pc:docMk/>
            <pc:sldMk cId="3955591121" sldId="260"/>
            <ac:spMk id="14" creationId="{83B4A72C-2924-4CE2-8674-7E02E182ED6D}"/>
          </ac:spMkLst>
        </pc:spChg>
        <pc:picChg chg="add mod">
          <ac:chgData name="Pankaj Kumar" userId="a2317d1f-a007-4e5c-b742-bb373be5a070" providerId="ADAL" clId="{7D43D964-A134-884C-8733-06C788F21691}" dt="2021-11-12T20:48:27.633" v="1444" actId="1076"/>
          <ac:picMkLst>
            <pc:docMk/>
            <pc:sldMk cId="3955591121" sldId="260"/>
            <ac:picMk id="5" creationId="{4E87E2B4-E8AF-EF44-85FC-11E8E3D37831}"/>
          </ac:picMkLst>
        </pc:picChg>
      </pc:sldChg>
      <pc:sldChg chg="addSp modSp new mod modNotesTx">
        <pc:chgData name="Pankaj Kumar" userId="a2317d1f-a007-4e5c-b742-bb373be5a070" providerId="ADAL" clId="{7D43D964-A134-884C-8733-06C788F21691}" dt="2021-11-12T23:22:45.494" v="2317" actId="20577"/>
        <pc:sldMkLst>
          <pc:docMk/>
          <pc:sldMk cId="1819446860" sldId="261"/>
        </pc:sldMkLst>
        <pc:spChg chg="mod">
          <ac:chgData name="Pankaj Kumar" userId="a2317d1f-a007-4e5c-b742-bb373be5a070" providerId="ADAL" clId="{7D43D964-A134-884C-8733-06C788F21691}" dt="2021-11-12T21:00:36.214" v="1628" actId="20577"/>
          <ac:spMkLst>
            <pc:docMk/>
            <pc:sldMk cId="1819446860" sldId="261"/>
            <ac:spMk id="2" creationId="{115E7B05-6BBB-1D4E-8627-D59050F689D9}"/>
          </ac:spMkLst>
        </pc:spChg>
        <pc:spChg chg="mod">
          <ac:chgData name="Pankaj Kumar" userId="a2317d1f-a007-4e5c-b742-bb373be5a070" providerId="ADAL" clId="{7D43D964-A134-884C-8733-06C788F21691}" dt="2021-11-12T21:37:03.165" v="1823" actId="20577"/>
          <ac:spMkLst>
            <pc:docMk/>
            <pc:sldMk cId="1819446860" sldId="261"/>
            <ac:spMk id="3" creationId="{A2A5F154-10D1-874C-A95D-E0CBA046DD97}"/>
          </ac:spMkLst>
        </pc:spChg>
        <pc:picChg chg="add mod">
          <ac:chgData name="Pankaj Kumar" userId="a2317d1f-a007-4e5c-b742-bb373be5a070" providerId="ADAL" clId="{7D43D964-A134-884C-8733-06C788F21691}" dt="2021-11-12T21:37:21.325" v="1829" actId="1076"/>
          <ac:picMkLst>
            <pc:docMk/>
            <pc:sldMk cId="1819446860" sldId="261"/>
            <ac:picMk id="5" creationId="{3CBDFCA5-E16C-784D-83A2-0E3AB54F5481}"/>
          </ac:picMkLst>
        </pc:picChg>
        <pc:picChg chg="add mod">
          <ac:chgData name="Pankaj Kumar" userId="a2317d1f-a007-4e5c-b742-bb373be5a070" providerId="ADAL" clId="{7D43D964-A134-884C-8733-06C788F21691}" dt="2021-11-12T21:37:13.579" v="1826" actId="1076"/>
          <ac:picMkLst>
            <pc:docMk/>
            <pc:sldMk cId="1819446860" sldId="261"/>
            <ac:picMk id="7" creationId="{8733EF6D-B65D-A741-AB6D-B46337D907E5}"/>
          </ac:picMkLst>
        </pc:picChg>
      </pc:sldChg>
      <pc:sldChg chg="modSp new mod modNotesTx">
        <pc:chgData name="Pankaj Kumar" userId="a2317d1f-a007-4e5c-b742-bb373be5a070" providerId="ADAL" clId="{7D43D964-A134-884C-8733-06C788F21691}" dt="2021-11-12T23:35:55.374" v="2910" actId="20577"/>
        <pc:sldMkLst>
          <pc:docMk/>
          <pc:sldMk cId="878392073" sldId="262"/>
        </pc:sldMkLst>
        <pc:spChg chg="mod">
          <ac:chgData name="Pankaj Kumar" userId="a2317d1f-a007-4e5c-b742-bb373be5a070" providerId="ADAL" clId="{7D43D964-A134-884C-8733-06C788F21691}" dt="2021-11-12T23:35:55.374" v="2910" actId="20577"/>
          <ac:spMkLst>
            <pc:docMk/>
            <pc:sldMk cId="878392073" sldId="262"/>
            <ac:spMk id="2" creationId="{28012743-9342-814C-8950-4A5488F6C46D}"/>
          </ac:spMkLst>
        </pc:spChg>
        <pc:spChg chg="mod">
          <ac:chgData name="Pankaj Kumar" userId="a2317d1f-a007-4e5c-b742-bb373be5a070" providerId="ADAL" clId="{7D43D964-A134-884C-8733-06C788F21691}" dt="2021-11-12T23:31:19.759" v="2798" actId="20577"/>
          <ac:spMkLst>
            <pc:docMk/>
            <pc:sldMk cId="878392073" sldId="262"/>
            <ac:spMk id="3" creationId="{259F53C4-4FF1-4845-8AD7-464027AD2A6A}"/>
          </ac:spMkLst>
        </pc:spChg>
      </pc:sldChg>
      <pc:sldChg chg="addSp delSp modSp new mod setBg modNotesTx">
        <pc:chgData name="Pankaj Kumar" userId="a2317d1f-a007-4e5c-b742-bb373be5a070" providerId="ADAL" clId="{7D43D964-A134-884C-8733-06C788F21691}" dt="2021-11-12T23:48:28.570" v="3530" actId="20577"/>
        <pc:sldMkLst>
          <pc:docMk/>
          <pc:sldMk cId="3503658096" sldId="263"/>
        </pc:sldMkLst>
        <pc:spChg chg="mod">
          <ac:chgData name="Pankaj Kumar" userId="a2317d1f-a007-4e5c-b742-bb373be5a070" providerId="ADAL" clId="{7D43D964-A134-884C-8733-06C788F21691}" dt="2021-11-12T23:38:29.569" v="2990" actId="26606"/>
          <ac:spMkLst>
            <pc:docMk/>
            <pc:sldMk cId="3503658096" sldId="263"/>
            <ac:spMk id="2" creationId="{24B44B74-0327-1141-ABC4-84451C3CDDA8}"/>
          </ac:spMkLst>
        </pc:spChg>
        <pc:spChg chg="mod">
          <ac:chgData name="Pankaj Kumar" userId="a2317d1f-a007-4e5c-b742-bb373be5a070" providerId="ADAL" clId="{7D43D964-A134-884C-8733-06C788F21691}" dt="2021-11-12T23:48:28.570" v="3530" actId="20577"/>
          <ac:spMkLst>
            <pc:docMk/>
            <pc:sldMk cId="3503658096" sldId="263"/>
            <ac:spMk id="3" creationId="{3A65E176-A652-FB46-8571-B04B7243FA04}"/>
          </ac:spMkLst>
        </pc:spChg>
        <pc:spChg chg="add del mod">
          <ac:chgData name="Pankaj Kumar" userId="a2317d1f-a007-4e5c-b742-bb373be5a070" providerId="ADAL" clId="{7D43D964-A134-884C-8733-06C788F21691}" dt="2021-11-12T23:40:17.853" v="3134"/>
          <ac:spMkLst>
            <pc:docMk/>
            <pc:sldMk cId="3503658096" sldId="263"/>
            <ac:spMk id="6" creationId="{16CB518D-828A-7344-A0AC-6C4025560ED9}"/>
          </ac:spMkLst>
        </pc:spChg>
        <pc:spChg chg="add del mod">
          <ac:chgData name="Pankaj Kumar" userId="a2317d1f-a007-4e5c-b742-bb373be5a070" providerId="ADAL" clId="{7D43D964-A134-884C-8733-06C788F21691}" dt="2021-11-12T23:47:57.785" v="3495"/>
          <ac:spMkLst>
            <pc:docMk/>
            <pc:sldMk cId="3503658096" sldId="263"/>
            <ac:spMk id="7" creationId="{F302C1BF-DFE4-9047-91C9-5FA7E5CA7D7E}"/>
          </ac:spMkLst>
        </pc:spChg>
        <pc:spChg chg="add mod">
          <ac:chgData name="Pankaj Kumar" userId="a2317d1f-a007-4e5c-b742-bb373be5a070" providerId="ADAL" clId="{7D43D964-A134-884C-8733-06C788F21691}" dt="2021-11-12T23:42:13.031" v="3175" actId="20577"/>
          <ac:spMkLst>
            <pc:docMk/>
            <pc:sldMk cId="3503658096" sldId="263"/>
            <ac:spMk id="8" creationId="{7C927D10-8EB8-D44D-AA4C-9961FA9190BB}"/>
          </ac:spMkLst>
        </pc:spChg>
        <pc:picChg chg="add mod">
          <ac:chgData name="Pankaj Kumar" userId="a2317d1f-a007-4e5c-b742-bb373be5a070" providerId="ADAL" clId="{7D43D964-A134-884C-8733-06C788F21691}" dt="2021-11-12T23:48:00.579" v="3496" actId="1076"/>
          <ac:picMkLst>
            <pc:docMk/>
            <pc:sldMk cId="3503658096" sldId="263"/>
            <ac:picMk id="5" creationId="{997B9767-62C3-C745-BC13-8DF1DF237941}"/>
          </ac:picMkLst>
        </pc:picChg>
      </pc:sldChg>
      <pc:sldChg chg="addSp delSp modSp new mod modNotesTx">
        <pc:chgData name="Pankaj Kumar" userId="a2317d1f-a007-4e5c-b742-bb373be5a070" providerId="ADAL" clId="{7D43D964-A134-884C-8733-06C788F21691}" dt="2021-11-13T00:03:07.375" v="3817" actId="1076"/>
        <pc:sldMkLst>
          <pc:docMk/>
          <pc:sldMk cId="2794941477" sldId="264"/>
        </pc:sldMkLst>
        <pc:spChg chg="mod">
          <ac:chgData name="Pankaj Kumar" userId="a2317d1f-a007-4e5c-b742-bb373be5a070" providerId="ADAL" clId="{7D43D964-A134-884C-8733-06C788F21691}" dt="2021-11-12T23:48:58.883" v="3553" actId="313"/>
          <ac:spMkLst>
            <pc:docMk/>
            <pc:sldMk cId="2794941477" sldId="264"/>
            <ac:spMk id="2" creationId="{6603E04B-29F4-5F44-A0A8-8478FBE0FC0A}"/>
          </ac:spMkLst>
        </pc:spChg>
        <pc:spChg chg="mod">
          <ac:chgData name="Pankaj Kumar" userId="a2317d1f-a007-4e5c-b742-bb373be5a070" providerId="ADAL" clId="{7D43D964-A134-884C-8733-06C788F21691}" dt="2021-11-13T00:02:47.350" v="3813" actId="20577"/>
          <ac:spMkLst>
            <pc:docMk/>
            <pc:sldMk cId="2794941477" sldId="264"/>
            <ac:spMk id="3" creationId="{044E1498-2E5F-4246-AFF7-FA486BBFEE83}"/>
          </ac:spMkLst>
        </pc:spChg>
        <pc:picChg chg="add mod">
          <ac:chgData name="Pankaj Kumar" userId="a2317d1f-a007-4e5c-b742-bb373be5a070" providerId="ADAL" clId="{7D43D964-A134-884C-8733-06C788F21691}" dt="2021-11-13T00:02:54.341" v="3815" actId="1076"/>
          <ac:picMkLst>
            <pc:docMk/>
            <pc:sldMk cId="2794941477" sldId="264"/>
            <ac:picMk id="5" creationId="{D25B02CA-3FE6-9441-9FA3-7BAB1BBA6739}"/>
          </ac:picMkLst>
        </pc:picChg>
        <pc:picChg chg="add del mod">
          <ac:chgData name="Pankaj Kumar" userId="a2317d1f-a007-4e5c-b742-bb373be5a070" providerId="ADAL" clId="{7D43D964-A134-884C-8733-06C788F21691}" dt="2021-11-13T00:00:59.886" v="3800" actId="478"/>
          <ac:picMkLst>
            <pc:docMk/>
            <pc:sldMk cId="2794941477" sldId="264"/>
            <ac:picMk id="7" creationId="{2A95462E-17F4-1D41-9D39-052127819B4B}"/>
          </ac:picMkLst>
        </pc:picChg>
        <pc:picChg chg="add del mod">
          <ac:chgData name="Pankaj Kumar" userId="a2317d1f-a007-4e5c-b742-bb373be5a070" providerId="ADAL" clId="{7D43D964-A134-884C-8733-06C788F21691}" dt="2021-11-13T00:00:58.261" v="3799" actId="478"/>
          <ac:picMkLst>
            <pc:docMk/>
            <pc:sldMk cId="2794941477" sldId="264"/>
            <ac:picMk id="9" creationId="{D40CD4CE-1050-7048-84C1-C612D5D87BCB}"/>
          </ac:picMkLst>
        </pc:picChg>
        <pc:picChg chg="add mod">
          <ac:chgData name="Pankaj Kumar" userId="a2317d1f-a007-4e5c-b742-bb373be5a070" providerId="ADAL" clId="{7D43D964-A134-884C-8733-06C788F21691}" dt="2021-11-13T00:03:07.375" v="3817" actId="1076"/>
          <ac:picMkLst>
            <pc:docMk/>
            <pc:sldMk cId="2794941477" sldId="264"/>
            <ac:picMk id="11" creationId="{B6345B86-782A-064A-817C-D3B38513E0DB}"/>
          </ac:picMkLst>
        </pc:picChg>
        <pc:picChg chg="add mod">
          <ac:chgData name="Pankaj Kumar" userId="a2317d1f-a007-4e5c-b742-bb373be5a070" providerId="ADAL" clId="{7D43D964-A134-884C-8733-06C788F21691}" dt="2021-11-13T00:03:03.052" v="3816" actId="1076"/>
          <ac:picMkLst>
            <pc:docMk/>
            <pc:sldMk cId="2794941477" sldId="264"/>
            <ac:picMk id="13" creationId="{BA44D6F0-D805-D94B-BB0C-671E30A91B3D}"/>
          </ac:picMkLst>
        </pc:picChg>
      </pc:sldChg>
      <pc:sldChg chg="addSp delSp modSp new mod setBg">
        <pc:chgData name="Pankaj Kumar" userId="a2317d1f-a007-4e5c-b742-bb373be5a070" providerId="ADAL" clId="{7D43D964-A134-884C-8733-06C788F21691}" dt="2021-11-13T04:34:25.687" v="4120" actId="313"/>
        <pc:sldMkLst>
          <pc:docMk/>
          <pc:sldMk cId="1713643068" sldId="265"/>
        </pc:sldMkLst>
        <pc:spChg chg="mod">
          <ac:chgData name="Pankaj Kumar" userId="a2317d1f-a007-4e5c-b742-bb373be5a070" providerId="ADAL" clId="{7D43D964-A134-884C-8733-06C788F21691}" dt="2021-11-13T00:10:45.856" v="3903" actId="20577"/>
          <ac:spMkLst>
            <pc:docMk/>
            <pc:sldMk cId="1713643068" sldId="265"/>
            <ac:spMk id="2" creationId="{2B9F8DEE-B3FB-0943-8F31-5D1DFF9F5994}"/>
          </ac:spMkLst>
        </pc:spChg>
        <pc:spChg chg="mod">
          <ac:chgData name="Pankaj Kumar" userId="a2317d1f-a007-4e5c-b742-bb373be5a070" providerId="ADAL" clId="{7D43D964-A134-884C-8733-06C788F21691}" dt="2021-11-13T04:34:25.687" v="4120" actId="313"/>
          <ac:spMkLst>
            <pc:docMk/>
            <pc:sldMk cId="1713643068" sldId="265"/>
            <ac:spMk id="3" creationId="{7C6383A7-15DE-F742-9603-116A29234626}"/>
          </ac:spMkLst>
        </pc:spChg>
        <pc:spChg chg="add mod">
          <ac:chgData name="Pankaj Kumar" userId="a2317d1f-a007-4e5c-b742-bb373be5a070" providerId="ADAL" clId="{7D43D964-A134-884C-8733-06C788F21691}" dt="2021-11-13T00:09:44.802" v="3847" actId="1076"/>
          <ac:spMkLst>
            <pc:docMk/>
            <pc:sldMk cId="1713643068" sldId="265"/>
            <ac:spMk id="6" creationId="{C20AD19C-E8B3-694C-BEAD-3FAF7FC6AF84}"/>
          </ac:spMkLst>
        </pc:spChg>
        <pc:spChg chg="add del">
          <ac:chgData name="Pankaj Kumar" userId="a2317d1f-a007-4e5c-b742-bb373be5a070" providerId="ADAL" clId="{7D43D964-A134-884C-8733-06C788F21691}" dt="2021-11-13T00:08:43.007" v="3831" actId="26606"/>
          <ac:spMkLst>
            <pc:docMk/>
            <pc:sldMk cId="1713643068" sldId="265"/>
            <ac:spMk id="10" creationId="{A35CBD63-8F8F-47DC-9CE7-159E6161D872}"/>
          </ac:spMkLst>
        </pc:spChg>
        <pc:spChg chg="add del">
          <ac:chgData name="Pankaj Kumar" userId="a2317d1f-a007-4e5c-b742-bb373be5a070" providerId="ADAL" clId="{7D43D964-A134-884C-8733-06C788F21691}" dt="2021-11-13T00:08:43.007" v="3831" actId="26606"/>
          <ac:spMkLst>
            <pc:docMk/>
            <pc:sldMk cId="1713643068" sldId="265"/>
            <ac:spMk id="12" creationId="{CA0E3486-FD49-4921-B4F4-E5BB5C88AC79}"/>
          </ac:spMkLst>
        </pc:spChg>
        <pc:spChg chg="add del">
          <ac:chgData name="Pankaj Kumar" userId="a2317d1f-a007-4e5c-b742-bb373be5a070" providerId="ADAL" clId="{7D43D964-A134-884C-8733-06C788F21691}" dt="2021-11-13T00:08:43.007" v="3831" actId="26606"/>
          <ac:spMkLst>
            <pc:docMk/>
            <pc:sldMk cId="1713643068" sldId="265"/>
            <ac:spMk id="14" creationId="{83B4A72C-2924-4CE2-8674-7E02E182ED6D}"/>
          </ac:spMkLst>
        </pc:spChg>
        <pc:picChg chg="add del mod">
          <ac:chgData name="Pankaj Kumar" userId="a2317d1f-a007-4e5c-b742-bb373be5a070" providerId="ADAL" clId="{7D43D964-A134-884C-8733-06C788F21691}" dt="2021-11-13T00:08:34.493" v="3828" actId="478"/>
          <ac:picMkLst>
            <pc:docMk/>
            <pc:sldMk cId="1713643068" sldId="265"/>
            <ac:picMk id="5" creationId="{4E76AF74-A583-AB45-AD34-6F84F9C8D61F}"/>
          </ac:picMkLst>
        </pc:picChg>
        <pc:picChg chg="add mod">
          <ac:chgData name="Pankaj Kumar" userId="a2317d1f-a007-4e5c-b742-bb373be5a070" providerId="ADAL" clId="{7D43D964-A134-884C-8733-06C788F21691}" dt="2021-11-13T00:08:43.007" v="3831" actId="26606"/>
          <ac:picMkLst>
            <pc:docMk/>
            <pc:sldMk cId="1713643068" sldId="265"/>
            <ac:picMk id="9" creationId="{CF205726-CD92-574B-9711-5EEABFACA101}"/>
          </ac:picMkLst>
        </pc:picChg>
      </pc:sldChg>
      <pc:sldChg chg="addSp modSp new mod setBg">
        <pc:chgData name="Pankaj Kumar" userId="a2317d1f-a007-4e5c-b742-bb373be5a070" providerId="ADAL" clId="{7D43D964-A134-884C-8733-06C788F21691}" dt="2021-11-13T04:49:17.019" v="4905" actId="1076"/>
        <pc:sldMkLst>
          <pc:docMk/>
          <pc:sldMk cId="108423360" sldId="266"/>
        </pc:sldMkLst>
        <pc:spChg chg="mod">
          <ac:chgData name="Pankaj Kumar" userId="a2317d1f-a007-4e5c-b742-bb373be5a070" providerId="ADAL" clId="{7D43D964-A134-884C-8733-06C788F21691}" dt="2021-11-13T04:41:03.037" v="4432" actId="313"/>
          <ac:spMkLst>
            <pc:docMk/>
            <pc:sldMk cId="108423360" sldId="266"/>
            <ac:spMk id="2" creationId="{52FAB0C9-1F96-2B40-9712-1721AA802444}"/>
          </ac:spMkLst>
        </pc:spChg>
        <pc:spChg chg="mod">
          <ac:chgData name="Pankaj Kumar" userId="a2317d1f-a007-4e5c-b742-bb373be5a070" providerId="ADAL" clId="{7D43D964-A134-884C-8733-06C788F21691}" dt="2021-11-13T04:40:13.473" v="4396" actId="20577"/>
          <ac:spMkLst>
            <pc:docMk/>
            <pc:sldMk cId="108423360" sldId="266"/>
            <ac:spMk id="3" creationId="{8AF4F81A-BD25-FA43-B38D-72B5467ECBA6}"/>
          </ac:spMkLst>
        </pc:spChg>
        <pc:spChg chg="add mod">
          <ac:chgData name="Pankaj Kumar" userId="a2317d1f-a007-4e5c-b742-bb373be5a070" providerId="ADAL" clId="{7D43D964-A134-884C-8733-06C788F21691}" dt="2021-11-13T04:49:17.019" v="4905" actId="1076"/>
          <ac:spMkLst>
            <pc:docMk/>
            <pc:sldMk cId="108423360" sldId="266"/>
            <ac:spMk id="6" creationId="{1E953843-0B88-9D41-B8D8-53957D63DB81}"/>
          </ac:spMkLst>
        </pc:spChg>
        <pc:spChg chg="add">
          <ac:chgData name="Pankaj Kumar" userId="a2317d1f-a007-4e5c-b742-bb373be5a070" providerId="ADAL" clId="{7D43D964-A134-884C-8733-06C788F21691}" dt="2021-11-13T04:36:58.896" v="4170" actId="26606"/>
          <ac:spMkLst>
            <pc:docMk/>
            <pc:sldMk cId="108423360" sldId="266"/>
            <ac:spMk id="10" creationId="{A35CBD63-8F8F-47DC-9CE7-159E6161D872}"/>
          </ac:spMkLst>
        </pc:spChg>
        <pc:spChg chg="add">
          <ac:chgData name="Pankaj Kumar" userId="a2317d1f-a007-4e5c-b742-bb373be5a070" providerId="ADAL" clId="{7D43D964-A134-884C-8733-06C788F21691}" dt="2021-11-13T04:36:58.896" v="4170" actId="26606"/>
          <ac:spMkLst>
            <pc:docMk/>
            <pc:sldMk cId="108423360" sldId="266"/>
            <ac:spMk id="12" creationId="{CA0E3486-FD49-4921-B4F4-E5BB5C88AC79}"/>
          </ac:spMkLst>
        </pc:spChg>
        <pc:spChg chg="add">
          <ac:chgData name="Pankaj Kumar" userId="a2317d1f-a007-4e5c-b742-bb373be5a070" providerId="ADAL" clId="{7D43D964-A134-884C-8733-06C788F21691}" dt="2021-11-13T04:36:58.896" v="4170" actId="26606"/>
          <ac:spMkLst>
            <pc:docMk/>
            <pc:sldMk cId="108423360" sldId="266"/>
            <ac:spMk id="14" creationId="{83B4A72C-2924-4CE2-8674-7E02E182ED6D}"/>
          </ac:spMkLst>
        </pc:spChg>
        <pc:picChg chg="add mod">
          <ac:chgData name="Pankaj Kumar" userId="a2317d1f-a007-4e5c-b742-bb373be5a070" providerId="ADAL" clId="{7D43D964-A134-884C-8733-06C788F21691}" dt="2021-11-13T04:36:58.896" v="4170" actId="26606"/>
          <ac:picMkLst>
            <pc:docMk/>
            <pc:sldMk cId="108423360" sldId="266"/>
            <ac:picMk id="5" creationId="{E8A6CD5F-F94E-1A4D-8D53-C031225FE9D7}"/>
          </ac:picMkLst>
        </pc:picChg>
      </pc:sldChg>
      <pc:sldChg chg="addSp delSp modSp new mod setBg modNotesTx">
        <pc:chgData name="Pankaj Kumar" userId="a2317d1f-a007-4e5c-b742-bb373be5a070" providerId="ADAL" clId="{7D43D964-A134-884C-8733-06C788F21691}" dt="2021-11-13T04:59:45.545" v="5437" actId="20577"/>
        <pc:sldMkLst>
          <pc:docMk/>
          <pc:sldMk cId="3469619883" sldId="267"/>
        </pc:sldMkLst>
        <pc:spChg chg="mod">
          <ac:chgData name="Pankaj Kumar" userId="a2317d1f-a007-4e5c-b742-bb373be5a070" providerId="ADAL" clId="{7D43D964-A134-884C-8733-06C788F21691}" dt="2021-11-13T04:44:07.137" v="4528" actId="26606"/>
          <ac:spMkLst>
            <pc:docMk/>
            <pc:sldMk cId="3469619883" sldId="267"/>
            <ac:spMk id="2" creationId="{95CC5288-7758-E94A-9D7C-4FF08D6A44AF}"/>
          </ac:spMkLst>
        </pc:spChg>
        <pc:spChg chg="mod">
          <ac:chgData name="Pankaj Kumar" userId="a2317d1f-a007-4e5c-b742-bb373be5a070" providerId="ADAL" clId="{7D43D964-A134-884C-8733-06C788F21691}" dt="2021-11-13T04:59:45.545" v="5437" actId="20577"/>
          <ac:spMkLst>
            <pc:docMk/>
            <pc:sldMk cId="3469619883" sldId="267"/>
            <ac:spMk id="3" creationId="{1CC28BEE-08FC-5D48-A7AA-D7C7BC5A07BA}"/>
          </ac:spMkLst>
        </pc:spChg>
        <pc:spChg chg="add del mod">
          <ac:chgData name="Pankaj Kumar" userId="a2317d1f-a007-4e5c-b742-bb373be5a070" providerId="ADAL" clId="{7D43D964-A134-884C-8733-06C788F21691}" dt="2021-11-13T04:48:56.089" v="4903"/>
          <ac:spMkLst>
            <pc:docMk/>
            <pc:sldMk cId="3469619883" sldId="267"/>
            <ac:spMk id="6" creationId="{7E5FF51B-2ECF-654F-91E2-2C2CCC76994E}"/>
          </ac:spMkLst>
        </pc:spChg>
        <pc:spChg chg="add mod">
          <ac:chgData name="Pankaj Kumar" userId="a2317d1f-a007-4e5c-b742-bb373be5a070" providerId="ADAL" clId="{7D43D964-A134-884C-8733-06C788F21691}" dt="2021-11-13T04:50:22.951" v="4972" actId="1076"/>
          <ac:spMkLst>
            <pc:docMk/>
            <pc:sldMk cId="3469619883" sldId="267"/>
            <ac:spMk id="7" creationId="{D5C20BB7-7430-FA4B-B97D-CFC71B439CD1}"/>
          </ac:spMkLst>
        </pc:spChg>
        <pc:spChg chg="add">
          <ac:chgData name="Pankaj Kumar" userId="a2317d1f-a007-4e5c-b742-bb373be5a070" providerId="ADAL" clId="{7D43D964-A134-884C-8733-06C788F21691}" dt="2021-11-13T04:44:07.137" v="4528" actId="26606"/>
          <ac:spMkLst>
            <pc:docMk/>
            <pc:sldMk cId="3469619883" sldId="267"/>
            <ac:spMk id="10" creationId="{A35CBD63-8F8F-47DC-9CE7-159E6161D872}"/>
          </ac:spMkLst>
        </pc:spChg>
        <pc:spChg chg="add">
          <ac:chgData name="Pankaj Kumar" userId="a2317d1f-a007-4e5c-b742-bb373be5a070" providerId="ADAL" clId="{7D43D964-A134-884C-8733-06C788F21691}" dt="2021-11-13T04:44:07.137" v="4528" actId="26606"/>
          <ac:spMkLst>
            <pc:docMk/>
            <pc:sldMk cId="3469619883" sldId="267"/>
            <ac:spMk id="12" creationId="{CA0E3486-FD49-4921-B4F4-E5BB5C88AC79}"/>
          </ac:spMkLst>
        </pc:spChg>
        <pc:spChg chg="add">
          <ac:chgData name="Pankaj Kumar" userId="a2317d1f-a007-4e5c-b742-bb373be5a070" providerId="ADAL" clId="{7D43D964-A134-884C-8733-06C788F21691}" dt="2021-11-13T04:44:07.137" v="4528" actId="26606"/>
          <ac:spMkLst>
            <pc:docMk/>
            <pc:sldMk cId="3469619883" sldId="267"/>
            <ac:spMk id="14" creationId="{83B4A72C-2924-4CE2-8674-7E02E182ED6D}"/>
          </ac:spMkLst>
        </pc:spChg>
        <pc:picChg chg="add mod">
          <ac:chgData name="Pankaj Kumar" userId="a2317d1f-a007-4e5c-b742-bb373be5a070" providerId="ADAL" clId="{7D43D964-A134-884C-8733-06C788F21691}" dt="2021-11-13T04:44:07.137" v="4528" actId="26606"/>
          <ac:picMkLst>
            <pc:docMk/>
            <pc:sldMk cId="3469619883" sldId="267"/>
            <ac:picMk id="5" creationId="{B11A2FF7-8444-4B49-99C2-E51914106A7C}"/>
          </ac:picMkLst>
        </pc:picChg>
      </pc:sldChg>
      <pc:sldChg chg="modSp new mod">
        <pc:chgData name="Pankaj Kumar" userId="a2317d1f-a007-4e5c-b742-bb373be5a070" providerId="ADAL" clId="{7D43D964-A134-884C-8733-06C788F21691}" dt="2021-11-13T05:10:14.101" v="5853" actId="20577"/>
        <pc:sldMkLst>
          <pc:docMk/>
          <pc:sldMk cId="1702635723" sldId="268"/>
        </pc:sldMkLst>
        <pc:spChg chg="mod">
          <ac:chgData name="Pankaj Kumar" userId="a2317d1f-a007-4e5c-b742-bb373be5a070" providerId="ADAL" clId="{7D43D964-A134-884C-8733-06C788F21691}" dt="2021-11-13T05:02:15.357" v="5541" actId="20577"/>
          <ac:spMkLst>
            <pc:docMk/>
            <pc:sldMk cId="1702635723" sldId="268"/>
            <ac:spMk id="2" creationId="{2FDC0E5E-3848-D347-8C5B-5753C45CA462}"/>
          </ac:spMkLst>
        </pc:spChg>
        <pc:spChg chg="mod">
          <ac:chgData name="Pankaj Kumar" userId="a2317d1f-a007-4e5c-b742-bb373be5a070" providerId="ADAL" clId="{7D43D964-A134-884C-8733-06C788F21691}" dt="2021-11-13T05:10:14.101" v="5853" actId="20577"/>
          <ac:spMkLst>
            <pc:docMk/>
            <pc:sldMk cId="1702635723" sldId="268"/>
            <ac:spMk id="3" creationId="{FEE8E025-63A2-FF46-8C92-7EAF119CAB1C}"/>
          </ac:spMkLst>
        </pc:spChg>
      </pc:sldChg>
      <pc:sldChg chg="addSp delSp modSp new mod setBg">
        <pc:chgData name="Pankaj Kumar" userId="a2317d1f-a007-4e5c-b742-bb373be5a070" providerId="ADAL" clId="{7D43D964-A134-884C-8733-06C788F21691}" dt="2021-11-13T05:09:49.975" v="5851" actId="20577"/>
        <pc:sldMkLst>
          <pc:docMk/>
          <pc:sldMk cId="897783477" sldId="269"/>
        </pc:sldMkLst>
        <pc:spChg chg="mod ord">
          <ac:chgData name="Pankaj Kumar" userId="a2317d1f-a007-4e5c-b742-bb373be5a070" providerId="ADAL" clId="{7D43D964-A134-884C-8733-06C788F21691}" dt="2021-11-13T05:06:12.703" v="5721" actId="20578"/>
          <ac:spMkLst>
            <pc:docMk/>
            <pc:sldMk cId="897783477" sldId="269"/>
            <ac:spMk id="2" creationId="{3C23A84C-00A0-964F-9F14-E8BAF2D2F1AC}"/>
          </ac:spMkLst>
        </pc:spChg>
        <pc:spChg chg="mod ord">
          <ac:chgData name="Pankaj Kumar" userId="a2317d1f-a007-4e5c-b742-bb373be5a070" providerId="ADAL" clId="{7D43D964-A134-884C-8733-06C788F21691}" dt="2021-11-13T05:09:49.975" v="5851" actId="20577"/>
          <ac:spMkLst>
            <pc:docMk/>
            <pc:sldMk cId="897783477" sldId="269"/>
            <ac:spMk id="3" creationId="{E43E9E66-A1EE-C04D-B6F1-C00837750D5F}"/>
          </ac:spMkLst>
        </pc:spChg>
        <pc:spChg chg="add del">
          <ac:chgData name="Pankaj Kumar" userId="a2317d1f-a007-4e5c-b742-bb373be5a070" providerId="ADAL" clId="{7D43D964-A134-884C-8733-06C788F21691}" dt="2021-11-13T05:03:41.407" v="5638" actId="26606"/>
          <ac:spMkLst>
            <pc:docMk/>
            <pc:sldMk cId="897783477" sldId="269"/>
            <ac:spMk id="8" creationId="{1FA5356A-3538-4907-94A4-C8E424ED601B}"/>
          </ac:spMkLst>
        </pc:spChg>
        <pc:spChg chg="add del">
          <ac:chgData name="Pankaj Kumar" userId="a2317d1f-a007-4e5c-b742-bb373be5a070" providerId="ADAL" clId="{7D43D964-A134-884C-8733-06C788F21691}" dt="2021-11-13T05:03:41.407" v="5638" actId="26606"/>
          <ac:spMkLst>
            <pc:docMk/>
            <pc:sldMk cId="897783477" sldId="269"/>
            <ac:spMk id="10" creationId="{5A751B43-BCEE-4BC8-B138-B3BB87C18080}"/>
          </ac:spMkLst>
        </pc:spChg>
        <pc:spChg chg="add del">
          <ac:chgData name="Pankaj Kumar" userId="a2317d1f-a007-4e5c-b742-bb373be5a070" providerId="ADAL" clId="{7D43D964-A134-884C-8733-06C788F21691}" dt="2021-11-13T05:03:41.407" v="5638" actId="26606"/>
          <ac:spMkLst>
            <pc:docMk/>
            <pc:sldMk cId="897783477" sldId="269"/>
            <ac:spMk id="12" creationId="{288B4A48-8749-414E-ACEB-62F9B1D4FD9F}"/>
          </ac:spMkLst>
        </pc:spChg>
        <pc:spChg chg="add del">
          <ac:chgData name="Pankaj Kumar" userId="a2317d1f-a007-4e5c-b742-bb373be5a070" providerId="ADAL" clId="{7D43D964-A134-884C-8733-06C788F21691}" dt="2021-11-13T05:03:41.407" v="5638" actId="26606"/>
          <ac:spMkLst>
            <pc:docMk/>
            <pc:sldMk cId="897783477" sldId="269"/>
            <ac:spMk id="14" creationId="{FFF73465-2DBE-4D7B-B54D-18CA38D811B4}"/>
          </ac:spMkLst>
        </pc:spChg>
        <pc:spChg chg="add del">
          <ac:chgData name="Pankaj Kumar" userId="a2317d1f-a007-4e5c-b742-bb373be5a070" providerId="ADAL" clId="{7D43D964-A134-884C-8733-06C788F21691}" dt="2021-11-13T05:03:41.407" v="5638" actId="26606"/>
          <ac:spMkLst>
            <pc:docMk/>
            <pc:sldMk cId="897783477" sldId="269"/>
            <ac:spMk id="16" creationId="{8A5A17C8-1CD9-40A8-B61D-CCC2B885E481}"/>
          </ac:spMkLst>
        </pc:spChg>
        <pc:spChg chg="add del">
          <ac:chgData name="Pankaj Kumar" userId="a2317d1f-a007-4e5c-b742-bb373be5a070" providerId="ADAL" clId="{7D43D964-A134-884C-8733-06C788F21691}" dt="2021-11-13T05:05:50.776" v="5715" actId="26606"/>
          <ac:spMkLst>
            <pc:docMk/>
            <pc:sldMk cId="897783477" sldId="269"/>
            <ac:spMk id="18" creationId="{5DB23C2B-2054-4D8B-9E98-9190F8E05EAD}"/>
          </ac:spMkLst>
        </pc:spChg>
        <pc:spChg chg="add del">
          <ac:chgData name="Pankaj Kumar" userId="a2317d1f-a007-4e5c-b742-bb373be5a070" providerId="ADAL" clId="{7D43D964-A134-884C-8733-06C788F21691}" dt="2021-11-13T05:05:50.776" v="5715" actId="26606"/>
          <ac:spMkLst>
            <pc:docMk/>
            <pc:sldMk cId="897783477" sldId="269"/>
            <ac:spMk id="19" creationId="{665C2FCD-09A4-4B4B-AA73-F330DFE91799}"/>
          </ac:spMkLst>
        </pc:spChg>
        <pc:spChg chg="add del">
          <ac:chgData name="Pankaj Kumar" userId="a2317d1f-a007-4e5c-b742-bb373be5a070" providerId="ADAL" clId="{7D43D964-A134-884C-8733-06C788F21691}" dt="2021-11-13T05:05:50.776" v="5715" actId="26606"/>
          <ac:spMkLst>
            <pc:docMk/>
            <pc:sldMk cId="897783477" sldId="269"/>
            <ac:spMk id="20" creationId="{8797B5BC-9873-45F9-97D6-298FB5AF08FF}"/>
          </ac:spMkLst>
        </pc:spChg>
        <pc:spChg chg="add">
          <ac:chgData name="Pankaj Kumar" userId="a2317d1f-a007-4e5c-b742-bb373be5a070" providerId="ADAL" clId="{7D43D964-A134-884C-8733-06C788F21691}" dt="2021-11-13T05:05:50.776" v="5715" actId="26606"/>
          <ac:spMkLst>
            <pc:docMk/>
            <pc:sldMk cId="897783477" sldId="269"/>
            <ac:spMk id="25" creationId="{80516254-1D9F-4F3A-9870-3A3280BE2BFE}"/>
          </ac:spMkLst>
        </pc:spChg>
        <pc:spChg chg="add">
          <ac:chgData name="Pankaj Kumar" userId="a2317d1f-a007-4e5c-b742-bb373be5a070" providerId="ADAL" clId="{7D43D964-A134-884C-8733-06C788F21691}" dt="2021-11-13T05:05:50.776" v="5715" actId="26606"/>
          <ac:spMkLst>
            <pc:docMk/>
            <pc:sldMk cId="897783477" sldId="269"/>
            <ac:spMk id="27" creationId="{FC14672B-27A5-4CDA-ABAF-5E4CF4B41C23}"/>
          </ac:spMkLst>
        </pc:spChg>
        <pc:spChg chg="add">
          <ac:chgData name="Pankaj Kumar" userId="a2317d1f-a007-4e5c-b742-bb373be5a070" providerId="ADAL" clId="{7D43D964-A134-884C-8733-06C788F21691}" dt="2021-11-13T05:05:50.776" v="5715" actId="26606"/>
          <ac:spMkLst>
            <pc:docMk/>
            <pc:sldMk cId="897783477" sldId="269"/>
            <ac:spMk id="31" creationId="{9A206779-5C74-4555-94BC-5845C92EC3A8}"/>
          </ac:spMkLst>
        </pc:spChg>
        <pc:cxnChg chg="add">
          <ac:chgData name="Pankaj Kumar" userId="a2317d1f-a007-4e5c-b742-bb373be5a070" providerId="ADAL" clId="{7D43D964-A134-884C-8733-06C788F21691}" dt="2021-11-13T05:05:50.776" v="5715" actId="26606"/>
          <ac:cxnSpMkLst>
            <pc:docMk/>
            <pc:sldMk cId="897783477" sldId="269"/>
            <ac:cxnSpMk id="29" creationId="{8D89589C-2C90-4407-A995-05EC3DD7AB14}"/>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607E4B-DD13-304C-AC36-93EFB382D338}" type="datetimeFigureOut">
              <a:rPr lang="en-US" smtClean="0"/>
              <a:t>11/13/21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EA5B32-ADD1-5849-8A67-8686F60A00D7}" type="slidenum">
              <a:rPr lang="en-US" smtClean="0"/>
              <a:t>‹#›</a:t>
            </a:fld>
            <a:endParaRPr lang="en-US"/>
          </a:p>
        </p:txBody>
      </p:sp>
    </p:spTree>
    <p:extLst>
      <p:ext uri="{BB962C8B-B14F-4D97-AF65-F5344CB8AC3E}">
        <p14:creationId xmlns:p14="http://schemas.microsoft.com/office/powerpoint/2010/main" val="1412662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Random motion is mathematical object, known as stochastic or random processes that describes a path that consists of succession of steps which are randomly chosen. </a:t>
            </a:r>
          </a:p>
        </p:txBody>
      </p:sp>
      <p:sp>
        <p:nvSpPr>
          <p:cNvPr id="4" name="Slide Number Placeholder 3"/>
          <p:cNvSpPr>
            <a:spLocks noGrp="1"/>
          </p:cNvSpPr>
          <p:nvPr>
            <p:ph type="sldNum" sz="quarter" idx="5"/>
          </p:nvPr>
        </p:nvSpPr>
        <p:spPr/>
        <p:txBody>
          <a:bodyPr/>
          <a:lstStyle/>
          <a:p>
            <a:fld id="{1EEA5B32-ADD1-5849-8A67-8686F60A00D7}" type="slidenum">
              <a:rPr lang="en-US" smtClean="0"/>
              <a:t>2</a:t>
            </a:fld>
            <a:endParaRPr lang="en-US"/>
          </a:p>
        </p:txBody>
      </p:sp>
    </p:spTree>
    <p:extLst>
      <p:ext uri="{BB962C8B-B14F-4D97-AF65-F5344CB8AC3E}">
        <p14:creationId xmlns:p14="http://schemas.microsoft.com/office/powerpoint/2010/main" val="83222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Kinesin is a molecular motor which does biased random walks.  This molecular motor are designed as carriers to deliver a cargo from a place A to B. Thus, the efficiency  of the motor is of interest in biology. </a:t>
            </a:r>
          </a:p>
          <a:p>
            <a:endParaRPr lang="en-US" dirty="0"/>
          </a:p>
          <a:p>
            <a:r>
              <a:rPr lang="en-US" dirty="0"/>
              <a:t>Resetting works as a virtual potential trap for the walker so this helps us better understand and use the finite time taken by walker to reach target. </a:t>
            </a:r>
          </a:p>
          <a:p>
            <a:endParaRPr lang="en-US" dirty="0"/>
          </a:p>
          <a:p>
            <a:r>
              <a:rPr lang="en-US" dirty="0"/>
              <a:t>Also, the walker fluctuates around the resetting point which in our case is same as initial point.</a:t>
            </a:r>
          </a:p>
        </p:txBody>
      </p:sp>
      <p:sp>
        <p:nvSpPr>
          <p:cNvPr id="4" name="Slide Number Placeholder 3"/>
          <p:cNvSpPr>
            <a:spLocks noGrp="1"/>
          </p:cNvSpPr>
          <p:nvPr>
            <p:ph type="sldNum" sz="quarter" idx="5"/>
          </p:nvPr>
        </p:nvSpPr>
        <p:spPr/>
        <p:txBody>
          <a:bodyPr/>
          <a:lstStyle/>
          <a:p>
            <a:fld id="{1EEA5B32-ADD1-5849-8A67-8686F60A00D7}" type="slidenum">
              <a:rPr lang="en-US" smtClean="0"/>
              <a:t>3</a:t>
            </a:fld>
            <a:endParaRPr lang="en-US"/>
          </a:p>
        </p:txBody>
      </p:sp>
    </p:spTree>
    <p:extLst>
      <p:ext uri="{BB962C8B-B14F-4D97-AF65-F5344CB8AC3E}">
        <p14:creationId xmlns:p14="http://schemas.microsoft.com/office/powerpoint/2010/main" val="11181763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further define a walker  whose movement are contained in 1 dimensional lattice with discrete timestamps which takes +1 steps with probability p and step of -1 with probability q.  Given is the journey of a random walker in one dimension lattice.  The walker had equal probability of going either +1 or -1 and </a:t>
            </a:r>
            <a:r>
              <a:rPr lang="en-US" dirty="0" err="1"/>
              <a:t>p+q</a:t>
            </a:r>
            <a:r>
              <a:rPr lang="en-US" dirty="0"/>
              <a:t> = 1. </a:t>
            </a:r>
          </a:p>
        </p:txBody>
      </p:sp>
      <p:sp>
        <p:nvSpPr>
          <p:cNvPr id="4" name="Slide Number Placeholder 3"/>
          <p:cNvSpPr>
            <a:spLocks noGrp="1"/>
          </p:cNvSpPr>
          <p:nvPr>
            <p:ph type="sldNum" sz="quarter" idx="5"/>
          </p:nvPr>
        </p:nvSpPr>
        <p:spPr/>
        <p:txBody>
          <a:bodyPr/>
          <a:lstStyle/>
          <a:p>
            <a:fld id="{1EEA5B32-ADD1-5849-8A67-8686F60A00D7}" type="slidenum">
              <a:rPr lang="en-US" smtClean="0"/>
              <a:t>4</a:t>
            </a:fld>
            <a:endParaRPr lang="en-US"/>
          </a:p>
        </p:txBody>
      </p:sp>
    </p:spTree>
    <p:extLst>
      <p:ext uri="{BB962C8B-B14F-4D97-AF65-F5344CB8AC3E}">
        <p14:creationId xmlns:p14="http://schemas.microsoft.com/office/powerpoint/2010/main" val="2990536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 walker, whose initial position was set to x=0 at t=0, we observed that the most probable position of walker to be found is x=0. This is in agreement with the analytical results. </a:t>
            </a:r>
          </a:p>
          <a:p>
            <a:r>
              <a:rPr lang="en-US" dirty="0"/>
              <a:t>We are interested in following questions :  Since our walker is symmetric </a:t>
            </a:r>
            <a:r>
              <a:rPr lang="en-US" dirty="0" err="1"/>
              <a:t>i.e</a:t>
            </a:r>
            <a:r>
              <a:rPr lang="en-US" dirty="0"/>
              <a:t> it has equal probability to go either direction, there are certain stochastic trajectories which moves away from the target position, m, resulting in overshooting time. This renders walker, taking infinite time to reach target. This the the question we further try to understand and answer in our project. </a:t>
            </a:r>
          </a:p>
          <a:p>
            <a:endParaRPr lang="en-US" sz="1200" b="0" i="0" u="none" strike="noStrike" kern="1200" dirty="0">
              <a:solidFill>
                <a:schemeClr val="tx1"/>
              </a:solidFill>
              <a:effectLst/>
              <a:latin typeface="+mn-lt"/>
              <a:ea typeface="+mn-ea"/>
              <a:cs typeface="+mn-cs"/>
            </a:endParaRPr>
          </a:p>
          <a:p>
            <a:r>
              <a:rPr lang="en-IN" sz="1200" b="0" i="0" u="none" strike="noStrike" kern="1200" dirty="0">
                <a:solidFill>
                  <a:schemeClr val="tx1"/>
                </a:solidFill>
                <a:effectLst/>
                <a:latin typeface="+mn-lt"/>
                <a:ea typeface="+mn-ea"/>
                <a:cs typeface="+mn-cs"/>
              </a:rPr>
              <a:t>This can be also understood in the following qualitative way: position distribution of a random walker concurs to a time dependent distribution which never reaches equilibrium. Thus, the walker is never confined and evolves indefinitely spreading the trajectories to explore the extremes of the phase space</a:t>
            </a:r>
            <a:endParaRPr lang="en-US" dirty="0"/>
          </a:p>
        </p:txBody>
      </p:sp>
      <p:sp>
        <p:nvSpPr>
          <p:cNvPr id="4" name="Slide Number Placeholder 3"/>
          <p:cNvSpPr>
            <a:spLocks noGrp="1"/>
          </p:cNvSpPr>
          <p:nvPr>
            <p:ph type="sldNum" sz="quarter" idx="5"/>
          </p:nvPr>
        </p:nvSpPr>
        <p:spPr/>
        <p:txBody>
          <a:bodyPr/>
          <a:lstStyle/>
          <a:p>
            <a:fld id="{1EEA5B32-ADD1-5849-8A67-8686F60A00D7}" type="slidenum">
              <a:rPr lang="en-US" smtClean="0"/>
              <a:t>5</a:t>
            </a:fld>
            <a:endParaRPr lang="en-US"/>
          </a:p>
        </p:txBody>
      </p:sp>
    </p:spTree>
    <p:extLst>
      <p:ext uri="{BB962C8B-B14F-4D97-AF65-F5344CB8AC3E}">
        <p14:creationId xmlns:p14="http://schemas.microsoft.com/office/powerpoint/2010/main" val="7736988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now try to understand the concept behind the distribution  being Gaussian.  We observe that position of walker can be discretely written as sum of the random variable zeta which is defined as +1 with prob p and -1 with prob q. And our </a:t>
            </a:r>
            <a:r>
              <a:rPr lang="en-US" dirty="0" err="1"/>
              <a:t>knowlwedge</a:t>
            </a:r>
            <a:r>
              <a:rPr lang="en-US" dirty="0"/>
              <a:t> from central limit theorem, we see that it leads us to a normal or </a:t>
            </a:r>
            <a:r>
              <a:rPr lang="en-US" dirty="0" err="1"/>
              <a:t>gaussain</a:t>
            </a:r>
            <a:r>
              <a:rPr lang="en-US" dirty="0"/>
              <a:t> distribution.</a:t>
            </a:r>
          </a:p>
        </p:txBody>
      </p:sp>
      <p:sp>
        <p:nvSpPr>
          <p:cNvPr id="4" name="Slide Number Placeholder 3"/>
          <p:cNvSpPr>
            <a:spLocks noGrp="1"/>
          </p:cNvSpPr>
          <p:nvPr>
            <p:ph type="sldNum" sz="quarter" idx="5"/>
          </p:nvPr>
        </p:nvSpPr>
        <p:spPr/>
        <p:txBody>
          <a:bodyPr/>
          <a:lstStyle/>
          <a:p>
            <a:fld id="{1EEA5B32-ADD1-5849-8A67-8686F60A00D7}" type="slidenum">
              <a:rPr lang="en-US" smtClean="0"/>
              <a:t>6</a:t>
            </a:fld>
            <a:endParaRPr lang="en-US"/>
          </a:p>
        </p:txBody>
      </p:sp>
    </p:spTree>
    <p:extLst>
      <p:ext uri="{BB962C8B-B14F-4D97-AF65-F5344CB8AC3E}">
        <p14:creationId xmlns:p14="http://schemas.microsoft.com/office/powerpoint/2010/main" val="34856500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dirty="0">
                <a:solidFill>
                  <a:schemeClr val="tx1"/>
                </a:solidFill>
                <a:effectLst/>
                <a:latin typeface="+mn-lt"/>
                <a:ea typeface="+mn-ea"/>
                <a:cs typeface="+mn-cs"/>
              </a:rPr>
              <a:t>We find that the probability density </a:t>
            </a:r>
            <a:r>
              <a:rPr lang="en-IN" sz="1200" b="0" i="0" u="none" strike="noStrike" kern="1200" dirty="0" err="1">
                <a:solidFill>
                  <a:schemeClr val="tx1"/>
                </a:solidFill>
                <a:effectLst/>
                <a:latin typeface="+mn-lt"/>
                <a:ea typeface="+mn-ea"/>
                <a:cs typeface="+mn-cs"/>
              </a:rPr>
              <a:t>func-tion</a:t>
            </a:r>
            <a:r>
              <a:rPr lang="en-IN" sz="1200" b="0" i="0" u="none" strike="noStrike" kern="1200" dirty="0">
                <a:solidFill>
                  <a:schemeClr val="tx1"/>
                </a:solidFill>
                <a:effectLst/>
                <a:latin typeface="+mn-lt"/>
                <a:ea typeface="+mn-ea"/>
                <a:cs typeface="+mn-cs"/>
              </a:rPr>
              <a:t> of the resetting-walker attains to a time </a:t>
            </a:r>
            <a:r>
              <a:rPr lang="en-IN" sz="1200" b="0" i="0" u="none" strike="noStrike" kern="1200" dirty="0" err="1">
                <a:solidFill>
                  <a:schemeClr val="tx1"/>
                </a:solidFill>
                <a:effectLst/>
                <a:latin typeface="+mn-lt"/>
                <a:ea typeface="+mn-ea"/>
                <a:cs typeface="+mn-cs"/>
              </a:rPr>
              <a:t>independentform</a:t>
            </a:r>
            <a:r>
              <a:rPr lang="en-IN" sz="1200" b="0" i="0" u="none" strike="noStrike" kern="1200" dirty="0">
                <a:solidFill>
                  <a:schemeClr val="tx1"/>
                </a:solidFill>
                <a:effectLst/>
                <a:latin typeface="+mn-lt"/>
                <a:ea typeface="+mn-ea"/>
                <a:cs typeface="+mn-cs"/>
              </a:rPr>
              <a:t> in large time. This function is peaked around </a:t>
            </a:r>
            <a:r>
              <a:rPr lang="en-IN" sz="1200" b="0" i="0" u="none" strike="noStrike" kern="1200" dirty="0" err="1">
                <a:solidFill>
                  <a:schemeClr val="tx1"/>
                </a:solidFill>
                <a:effectLst/>
                <a:latin typeface="+mn-lt"/>
                <a:ea typeface="+mn-ea"/>
                <a:cs typeface="+mn-cs"/>
              </a:rPr>
              <a:t>theorigin</a:t>
            </a:r>
            <a:r>
              <a:rPr lang="en-IN" sz="1200" b="0" i="0" u="none" strike="noStrike" kern="1200" dirty="0">
                <a:solidFill>
                  <a:schemeClr val="tx1"/>
                </a:solidFill>
                <a:effectLst/>
                <a:latin typeface="+mn-lt"/>
                <a:ea typeface="+mn-ea"/>
                <a:cs typeface="+mn-cs"/>
              </a:rPr>
              <a:t> which tells us that the most probable position for he walker to be found is near the origin</a:t>
            </a:r>
            <a:endParaRPr lang="en-IN" dirty="0"/>
          </a:p>
          <a:p>
            <a:endParaRPr lang="en-IN" sz="1200" b="0" i="0" u="none" strike="noStrike" kern="1200" dirty="0">
              <a:solidFill>
                <a:schemeClr val="tx1"/>
              </a:solidFill>
              <a:effectLst/>
              <a:latin typeface="+mn-lt"/>
              <a:ea typeface="+mn-ea"/>
              <a:cs typeface="+mn-cs"/>
            </a:endParaRPr>
          </a:p>
          <a:p>
            <a:r>
              <a:rPr lang="en-IN" sz="1200" b="0" i="0" u="none" strike="noStrike" kern="1200" dirty="0">
                <a:solidFill>
                  <a:schemeClr val="tx1"/>
                </a:solidFill>
                <a:effectLst/>
                <a:latin typeface="+mn-lt"/>
                <a:ea typeface="+mn-ea"/>
                <a:cs typeface="+mn-cs"/>
              </a:rPr>
              <a:t>Crucially, this observation hints towards the possible outcome that the walker may reach the target in a finite time compared to the non-resetting case where the walker tends to escape. This in turns suggests that there is a significant gain in terms of the search performance by the introduction of the resetting.</a:t>
            </a:r>
            <a:endParaRPr lang="en-US" dirty="0"/>
          </a:p>
        </p:txBody>
      </p:sp>
      <p:sp>
        <p:nvSpPr>
          <p:cNvPr id="4" name="Slide Number Placeholder 3"/>
          <p:cNvSpPr>
            <a:spLocks noGrp="1"/>
          </p:cNvSpPr>
          <p:nvPr>
            <p:ph type="sldNum" sz="quarter" idx="5"/>
          </p:nvPr>
        </p:nvSpPr>
        <p:spPr/>
        <p:txBody>
          <a:bodyPr/>
          <a:lstStyle/>
          <a:p>
            <a:fld id="{1EEA5B32-ADD1-5849-8A67-8686F60A00D7}" type="slidenum">
              <a:rPr lang="en-US" smtClean="0"/>
              <a:t>7</a:t>
            </a:fld>
            <a:endParaRPr lang="en-US"/>
          </a:p>
        </p:txBody>
      </p:sp>
    </p:spTree>
    <p:extLst>
      <p:ext uri="{BB962C8B-B14F-4D97-AF65-F5344CB8AC3E}">
        <p14:creationId xmlns:p14="http://schemas.microsoft.com/office/powerpoint/2010/main" val="1219261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dirty="0">
                <a:solidFill>
                  <a:schemeClr val="tx1"/>
                </a:solidFill>
                <a:effectLst/>
                <a:latin typeface="+mn-lt"/>
                <a:ea typeface="+mn-ea"/>
                <a:cs typeface="+mn-cs"/>
              </a:rPr>
              <a:t>Our choice of </a:t>
            </a:r>
            <a:r>
              <a:rPr lang="en-IN" sz="1200" b="0" i="0" u="none" strike="noStrike" kern="1200" dirty="0" err="1">
                <a:solidFill>
                  <a:schemeClr val="tx1"/>
                </a:solidFill>
                <a:effectLst/>
                <a:latin typeface="+mn-lt"/>
                <a:ea typeface="+mn-ea"/>
                <a:cs typeface="+mn-cs"/>
              </a:rPr>
              <a:t>x_r</a:t>
            </a:r>
            <a:r>
              <a:rPr lang="en-IN" sz="1200" b="0" i="0" u="none" strike="noStrike" kern="1200" dirty="0">
                <a:solidFill>
                  <a:schemeClr val="tx1"/>
                </a:solidFill>
                <a:effectLst/>
                <a:latin typeface="+mn-lt"/>
                <a:ea typeface="+mn-ea"/>
                <a:cs typeface="+mn-cs"/>
              </a:rPr>
              <a:t> is  x = 0</a:t>
            </a:r>
          </a:p>
          <a:p>
            <a:endParaRPr lang="en-IN" sz="1200" b="0" i="0" u="none" strike="noStrike" kern="1200" dirty="0">
              <a:solidFill>
                <a:schemeClr val="tx1"/>
              </a:solidFill>
              <a:effectLst/>
              <a:latin typeface="+mn-lt"/>
              <a:ea typeface="+mn-ea"/>
              <a:cs typeface="+mn-cs"/>
            </a:endParaRPr>
          </a:p>
          <a:p>
            <a:r>
              <a:rPr lang="en-IN" sz="1200" b="0" i="0" u="none" strike="noStrike" kern="1200" dirty="0">
                <a:solidFill>
                  <a:schemeClr val="tx1"/>
                </a:solidFill>
                <a:effectLst/>
                <a:latin typeface="+mn-lt"/>
                <a:ea typeface="+mn-ea"/>
                <a:cs typeface="+mn-cs"/>
              </a:rPr>
              <a:t>the governing time dependent equations </a:t>
            </a:r>
            <a:r>
              <a:rPr lang="en-IN" sz="1200" b="0" i="0" u="none" strike="noStrike" kern="1200" dirty="0" err="1">
                <a:solidFill>
                  <a:schemeClr val="tx1"/>
                </a:solidFill>
                <a:effectLst/>
                <a:latin typeface="+mn-lt"/>
                <a:ea typeface="+mn-ea"/>
                <a:cs typeface="+mn-cs"/>
              </a:rPr>
              <a:t>forthe</a:t>
            </a:r>
            <a:r>
              <a:rPr lang="en-IN" sz="1200" b="0" i="0" u="none" strike="noStrike" kern="1200" dirty="0">
                <a:solidFill>
                  <a:schemeClr val="tx1"/>
                </a:solidFill>
                <a:effectLst/>
                <a:latin typeface="+mn-lt"/>
                <a:ea typeface="+mn-ea"/>
                <a:cs typeface="+mn-cs"/>
              </a:rPr>
              <a:t> PDF, we first observe that the walker erases its mem-</a:t>
            </a:r>
            <a:r>
              <a:rPr lang="en-IN" sz="1200" b="0" i="0" u="none" strike="noStrike" kern="1200" dirty="0" err="1">
                <a:solidFill>
                  <a:schemeClr val="tx1"/>
                </a:solidFill>
                <a:effectLst/>
                <a:latin typeface="+mn-lt"/>
                <a:ea typeface="+mn-ea"/>
                <a:cs typeface="+mn-cs"/>
              </a:rPr>
              <a:t>ory</a:t>
            </a:r>
            <a:r>
              <a:rPr lang="en-IN" sz="1200" b="0" i="0" u="none" strike="noStrike" kern="1200" dirty="0">
                <a:solidFill>
                  <a:schemeClr val="tx1"/>
                </a:solidFill>
                <a:effectLst/>
                <a:latin typeface="+mn-lt"/>
                <a:ea typeface="+mn-ea"/>
                <a:cs typeface="+mn-cs"/>
              </a:rPr>
              <a:t> after each resetting event. In other words, resetting mechanism makes the intervals between any two </a:t>
            </a:r>
            <a:r>
              <a:rPr lang="en-IN" sz="1200" b="0" i="0" u="none" strike="noStrike" kern="1200" dirty="0" err="1">
                <a:solidFill>
                  <a:schemeClr val="tx1"/>
                </a:solidFill>
                <a:effectLst/>
                <a:latin typeface="+mn-lt"/>
                <a:ea typeface="+mn-ea"/>
                <a:cs typeface="+mn-cs"/>
              </a:rPr>
              <a:t>resetevents</a:t>
            </a:r>
            <a:r>
              <a:rPr lang="en-IN" sz="1200" b="0" i="0" u="none" strike="noStrike" kern="1200" dirty="0">
                <a:solidFill>
                  <a:schemeClr val="tx1"/>
                </a:solidFill>
                <a:effectLst/>
                <a:latin typeface="+mn-lt"/>
                <a:ea typeface="+mn-ea"/>
                <a:cs typeface="+mn-cs"/>
              </a:rPr>
              <a:t> independent from each other. This is a crucial observation that helps us reduce the problem to great extent. Provided </a:t>
            </a:r>
            <a:r>
              <a:rPr lang="en-IN" sz="1200" b="0" i="0" u="none" strike="noStrike" kern="1200" dirty="0" err="1">
                <a:solidFill>
                  <a:schemeClr val="tx1"/>
                </a:solidFill>
                <a:effectLst/>
                <a:latin typeface="+mn-lt"/>
                <a:ea typeface="+mn-ea"/>
                <a:cs typeface="+mn-cs"/>
              </a:rPr>
              <a:t>thatnresetting</a:t>
            </a:r>
            <a:r>
              <a:rPr lang="en-IN" sz="1200" b="0" i="0" u="none" strike="noStrike" kern="1200" dirty="0">
                <a:solidFill>
                  <a:schemeClr val="tx1"/>
                </a:solidFill>
                <a:effectLst/>
                <a:latin typeface="+mn-lt"/>
                <a:ea typeface="+mn-ea"/>
                <a:cs typeface="+mn-cs"/>
              </a:rPr>
              <a:t> happens (note that </a:t>
            </a:r>
            <a:r>
              <a:rPr lang="en-IN" sz="1200" b="0" i="0" u="none" strike="noStrike" kern="1200" dirty="0" err="1">
                <a:solidFill>
                  <a:schemeClr val="tx1"/>
                </a:solidFill>
                <a:effectLst/>
                <a:latin typeface="+mn-lt"/>
                <a:ea typeface="+mn-ea"/>
                <a:cs typeface="+mn-cs"/>
              </a:rPr>
              <a:t>atleast</a:t>
            </a:r>
            <a:r>
              <a:rPr lang="en-IN" sz="1200" b="0" i="0" u="none" strike="noStrike" kern="1200" dirty="0">
                <a:solidFill>
                  <a:schemeClr val="tx1"/>
                </a:solidFill>
                <a:effectLst/>
                <a:latin typeface="+mn-lt"/>
                <a:ea typeface="+mn-ea"/>
                <a:cs typeface="+mn-cs"/>
              </a:rPr>
              <a:t> 1 resetting should happen for this approach), we can have the advantage of eliminating all the n−1 resetting in our mind and keep track of only the last resetting </a:t>
            </a:r>
            <a:r>
              <a:rPr lang="en-IN" sz="1200" b="0" i="0" u="none" strike="noStrike" kern="1200" dirty="0" err="1">
                <a:solidFill>
                  <a:schemeClr val="tx1"/>
                </a:solidFill>
                <a:effectLst/>
                <a:latin typeface="+mn-lt"/>
                <a:ea typeface="+mn-ea"/>
                <a:cs typeface="+mn-cs"/>
              </a:rPr>
              <a:t>event.Thus</a:t>
            </a:r>
            <a:r>
              <a:rPr lang="en-IN" sz="1200" b="0" i="0" u="none" strike="noStrike" kern="1200" dirty="0">
                <a:solidFill>
                  <a:schemeClr val="tx1"/>
                </a:solidFill>
                <a:effectLst/>
                <a:latin typeface="+mn-lt"/>
                <a:ea typeface="+mn-ea"/>
                <a:cs typeface="+mn-cs"/>
              </a:rPr>
              <a:t>, our problem reduces to a simple random walker with one resetting event conditioned that this was </a:t>
            </a:r>
            <a:r>
              <a:rPr lang="en-IN" sz="1200" b="0" i="0" u="none" strike="noStrike" kern="1200" dirty="0" err="1">
                <a:solidFill>
                  <a:schemeClr val="tx1"/>
                </a:solidFill>
                <a:effectLst/>
                <a:latin typeface="+mn-lt"/>
                <a:ea typeface="+mn-ea"/>
                <a:cs typeface="+mn-cs"/>
              </a:rPr>
              <a:t>thelast</a:t>
            </a:r>
            <a:r>
              <a:rPr lang="en-IN" sz="1200" b="0" i="0" u="none" strike="noStrike" kern="1200" dirty="0">
                <a:solidFill>
                  <a:schemeClr val="tx1"/>
                </a:solidFill>
                <a:effectLst/>
                <a:latin typeface="+mn-lt"/>
                <a:ea typeface="+mn-ea"/>
                <a:cs typeface="+mn-cs"/>
              </a:rPr>
              <a:t> one before the measurement.</a:t>
            </a:r>
            <a:endParaRPr lang="en-US" dirty="0"/>
          </a:p>
        </p:txBody>
      </p:sp>
      <p:sp>
        <p:nvSpPr>
          <p:cNvPr id="4" name="Slide Number Placeholder 3"/>
          <p:cNvSpPr>
            <a:spLocks noGrp="1"/>
          </p:cNvSpPr>
          <p:nvPr>
            <p:ph type="sldNum" sz="quarter" idx="5"/>
          </p:nvPr>
        </p:nvSpPr>
        <p:spPr/>
        <p:txBody>
          <a:bodyPr/>
          <a:lstStyle/>
          <a:p>
            <a:fld id="{1EEA5B32-ADD1-5849-8A67-8686F60A00D7}" type="slidenum">
              <a:rPr lang="en-US" smtClean="0"/>
              <a:t>8</a:t>
            </a:fld>
            <a:endParaRPr lang="en-US"/>
          </a:p>
        </p:txBody>
      </p:sp>
    </p:spTree>
    <p:extLst>
      <p:ext uri="{BB962C8B-B14F-4D97-AF65-F5344CB8AC3E}">
        <p14:creationId xmlns:p14="http://schemas.microsoft.com/office/powerpoint/2010/main" val="32680055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dirty="0">
                <a:solidFill>
                  <a:schemeClr val="tx1"/>
                </a:solidFill>
                <a:effectLst/>
                <a:latin typeface="+mn-lt"/>
                <a:ea typeface="+mn-ea"/>
                <a:cs typeface="+mn-cs"/>
              </a:rPr>
              <a:t>Though the probability of a resetting walker, taking aa walk without any resetting in quite less but nevertheless it is finite. There can be such walk. As we can </a:t>
            </a:r>
            <a:r>
              <a:rPr lang="en-IN" sz="1200" b="0" i="0" u="none" strike="noStrike" kern="1200" dirty="0" err="1">
                <a:solidFill>
                  <a:schemeClr val="tx1"/>
                </a:solidFill>
                <a:effectLst/>
                <a:latin typeface="+mn-lt"/>
                <a:ea typeface="+mn-ea"/>
                <a:cs typeface="+mn-cs"/>
              </a:rPr>
              <a:t>infer,that</a:t>
            </a:r>
            <a:r>
              <a:rPr lang="en-IN" sz="1200" b="0" i="0" u="none" strike="noStrike" kern="1200" dirty="0">
                <a:solidFill>
                  <a:schemeClr val="tx1"/>
                </a:solidFill>
                <a:effectLst/>
                <a:latin typeface="+mn-lt"/>
                <a:ea typeface="+mn-ea"/>
                <a:cs typeface="+mn-cs"/>
              </a:rPr>
              <a:t> walk will simply be a general random walk</a:t>
            </a:r>
            <a:endParaRPr lang="en-US" dirty="0"/>
          </a:p>
        </p:txBody>
      </p:sp>
      <p:sp>
        <p:nvSpPr>
          <p:cNvPr id="4" name="Slide Number Placeholder 3"/>
          <p:cNvSpPr>
            <a:spLocks noGrp="1"/>
          </p:cNvSpPr>
          <p:nvPr>
            <p:ph type="sldNum" sz="quarter" idx="5"/>
          </p:nvPr>
        </p:nvSpPr>
        <p:spPr/>
        <p:txBody>
          <a:bodyPr/>
          <a:lstStyle/>
          <a:p>
            <a:fld id="{1EEA5B32-ADD1-5849-8A67-8686F60A00D7}" type="slidenum">
              <a:rPr lang="en-US" smtClean="0"/>
              <a:t>9</a:t>
            </a:fld>
            <a:endParaRPr lang="en-US"/>
          </a:p>
        </p:txBody>
      </p:sp>
    </p:spTree>
    <p:extLst>
      <p:ext uri="{BB962C8B-B14F-4D97-AF65-F5344CB8AC3E}">
        <p14:creationId xmlns:p14="http://schemas.microsoft.com/office/powerpoint/2010/main" val="42580624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dirty="0">
                <a:solidFill>
                  <a:schemeClr val="tx1"/>
                </a:solidFill>
                <a:effectLst/>
                <a:latin typeface="+mn-lt"/>
                <a:ea typeface="+mn-ea"/>
                <a:cs typeface="+mn-cs"/>
              </a:rPr>
              <a:t>after a certain number of steps, the position distribution continues to remain invariant under time. Since the PDF is independent of time, moments of the walker should also be. We con-firm this result by observing the mean squared displacement (MSD) of the walker. Thus, for a large number of steps, we should obtain a plot that reflects to this discussed fact</a:t>
            </a:r>
            <a:endParaRPr lang="en-US" dirty="0"/>
          </a:p>
        </p:txBody>
      </p:sp>
      <p:sp>
        <p:nvSpPr>
          <p:cNvPr id="4" name="Slide Number Placeholder 3"/>
          <p:cNvSpPr>
            <a:spLocks noGrp="1"/>
          </p:cNvSpPr>
          <p:nvPr>
            <p:ph type="sldNum" sz="quarter" idx="5"/>
          </p:nvPr>
        </p:nvSpPr>
        <p:spPr/>
        <p:txBody>
          <a:bodyPr/>
          <a:lstStyle/>
          <a:p>
            <a:fld id="{1EEA5B32-ADD1-5849-8A67-8686F60A00D7}" type="slidenum">
              <a:rPr lang="en-US" smtClean="0"/>
              <a:t>12</a:t>
            </a:fld>
            <a:endParaRPr lang="en-US"/>
          </a:p>
        </p:txBody>
      </p:sp>
    </p:spTree>
    <p:extLst>
      <p:ext uri="{BB962C8B-B14F-4D97-AF65-F5344CB8AC3E}">
        <p14:creationId xmlns:p14="http://schemas.microsoft.com/office/powerpoint/2010/main" val="4100856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GB"/>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11/13/21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11/13/21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GB"/>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11/13/21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11/13/21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11/13/21</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11/13/21</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11/13/21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GB"/>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11/13/21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11/13/21</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11/13/21</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2DB20-2410-A242-AC8A-87BD06D2D463}"/>
              </a:ext>
            </a:extLst>
          </p:cNvPr>
          <p:cNvSpPr>
            <a:spLocks noGrp="1"/>
          </p:cNvSpPr>
          <p:nvPr>
            <p:ph type="ctrTitle"/>
          </p:nvPr>
        </p:nvSpPr>
        <p:spPr/>
        <p:txBody>
          <a:bodyPr/>
          <a:lstStyle/>
          <a:p>
            <a:r>
              <a:rPr lang="en-US" dirty="0"/>
              <a:t>Statistical Properties of Random Walk with Resetting</a:t>
            </a:r>
          </a:p>
        </p:txBody>
      </p:sp>
      <p:sp>
        <p:nvSpPr>
          <p:cNvPr id="3" name="Subtitle 2">
            <a:extLst>
              <a:ext uri="{FF2B5EF4-FFF2-40B4-BE49-F238E27FC236}">
                <a16:creationId xmlns:a16="http://schemas.microsoft.com/office/drawing/2014/main" id="{97A6029E-B0E1-C24A-99D2-37E9A6E39DF1}"/>
              </a:ext>
            </a:extLst>
          </p:cNvPr>
          <p:cNvSpPr>
            <a:spLocks noGrp="1"/>
          </p:cNvSpPr>
          <p:nvPr>
            <p:ph type="subTitle" idx="1"/>
          </p:nvPr>
        </p:nvSpPr>
        <p:spPr/>
        <p:txBody>
          <a:bodyPr/>
          <a:lstStyle/>
          <a:p>
            <a:pPr algn="r"/>
            <a:endParaRPr lang="en-US" dirty="0"/>
          </a:p>
          <a:p>
            <a:pPr algn="r"/>
            <a:r>
              <a:rPr lang="en-US" dirty="0">
                <a:solidFill>
                  <a:schemeClr val="tx1"/>
                </a:solidFill>
              </a:rPr>
              <a:t>Supervised by</a:t>
            </a:r>
            <a:r>
              <a:rPr lang="en-US" dirty="0"/>
              <a:t> : </a:t>
            </a:r>
            <a:r>
              <a:rPr lang="en-US" dirty="0">
                <a:solidFill>
                  <a:schemeClr val="bg1"/>
                </a:solidFill>
              </a:rPr>
              <a:t>Dr. Arnab Pal</a:t>
            </a:r>
          </a:p>
          <a:p>
            <a:pPr algn="r"/>
            <a:endParaRPr lang="en-US" dirty="0"/>
          </a:p>
        </p:txBody>
      </p:sp>
    </p:spTree>
    <p:extLst>
      <p:ext uri="{BB962C8B-B14F-4D97-AF65-F5344CB8AC3E}">
        <p14:creationId xmlns:p14="http://schemas.microsoft.com/office/powerpoint/2010/main" val="235167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F8DEE-B3FB-0943-8F31-5D1DFF9F5994}"/>
              </a:ext>
            </a:extLst>
          </p:cNvPr>
          <p:cNvSpPr>
            <a:spLocks noGrp="1"/>
          </p:cNvSpPr>
          <p:nvPr>
            <p:ph type="title"/>
          </p:nvPr>
        </p:nvSpPr>
        <p:spPr>
          <a:xfrm>
            <a:off x="252919" y="1123837"/>
            <a:ext cx="2947482" cy="1283461"/>
          </a:xfrm>
        </p:spPr>
        <p:txBody>
          <a:bodyPr anchor="b">
            <a:normAutofit/>
          </a:bodyPr>
          <a:lstStyle/>
          <a:p>
            <a:r>
              <a:rPr lang="en-US" sz="2400" dirty="0"/>
              <a:t>Resetting as a ‘virtual’ confinement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C6383A7-15DE-F742-9603-116A29234626}"/>
                  </a:ext>
                </a:extLst>
              </p:cNvPr>
              <p:cNvSpPr>
                <a:spLocks noGrp="1"/>
              </p:cNvSpPr>
              <p:nvPr>
                <p:ph idx="1"/>
              </p:nvPr>
            </p:nvSpPr>
            <p:spPr>
              <a:xfrm>
                <a:off x="252920" y="2407298"/>
                <a:ext cx="2947481" cy="3498980"/>
              </a:xfrm>
            </p:spPr>
            <p:txBody>
              <a:bodyPr anchor="t">
                <a:normAutofit/>
              </a:bodyPr>
              <a:lstStyle/>
              <a:p>
                <a:pPr marL="0" indent="0">
                  <a:buNone/>
                </a:pPr>
                <a:endParaRPr lang="en-US" sz="1600" dirty="0">
                  <a:solidFill>
                    <a:srgbClr val="FFFFFF"/>
                  </a:solidFill>
                </a:endParaRPr>
              </a:p>
              <a:p>
                <a:pPr marL="0" indent="0">
                  <a:buNone/>
                </a:pPr>
                <a:r>
                  <a:rPr lang="en-US" sz="1600" dirty="0">
                    <a:solidFill>
                      <a:srgbClr val="FFFFFF"/>
                    </a:solidFill>
                  </a:rPr>
                  <a:t>Walker loses the normal distribution and Gaussian behavior starts to blow off.</a:t>
                </a:r>
              </a:p>
              <a:p>
                <a:pPr marL="0" indent="0">
                  <a:buNone/>
                </a:pPr>
                <a:endParaRPr lang="en-US" sz="1600" dirty="0">
                  <a:solidFill>
                    <a:srgbClr val="FFFFFF"/>
                  </a:solidFill>
                </a:endParaRPr>
              </a:p>
              <a:p>
                <a:pPr marL="0" indent="0">
                  <a:buNone/>
                </a:pPr>
                <a:r>
                  <a:rPr lang="en-IN" sz="1600" dirty="0">
                    <a:solidFill>
                      <a:schemeClr val="bg1"/>
                    </a:solidFill>
                  </a:rPr>
                  <a:t>Walker with resetting for        </a:t>
                </a:r>
                <a14:m>
                  <m:oMath xmlns:m="http://schemas.openxmlformats.org/officeDocument/2006/math">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𝑝</m:t>
                        </m:r>
                      </m:e>
                      <m:sub>
                        <m:r>
                          <a:rPr lang="en-US" sz="1600" b="0" i="1" smtClean="0">
                            <a:solidFill>
                              <a:schemeClr val="bg1"/>
                            </a:solidFill>
                            <a:latin typeface="Cambria Math" panose="02040503050406030204" pitchFamily="18" charset="0"/>
                          </a:rPr>
                          <m:t>𝑟</m:t>
                        </m:r>
                      </m:sub>
                    </m:sSub>
                    <m:r>
                      <a:rPr lang="en-US" sz="1600" b="0" i="1" smtClean="0">
                        <a:solidFill>
                          <a:schemeClr val="bg1"/>
                        </a:solidFill>
                        <a:latin typeface="Cambria Math" panose="02040503050406030204" pitchFamily="18" charset="0"/>
                      </a:rPr>
                      <m:t>=0.3</m:t>
                    </m:r>
                  </m:oMath>
                </a14:m>
                <a:r>
                  <a:rPr lang="en-IN" sz="1600" dirty="0">
                    <a:solidFill>
                      <a:schemeClr val="bg1"/>
                    </a:solidFill>
                  </a:rPr>
                  <a:t>.</a:t>
                </a:r>
              </a:p>
              <a:p>
                <a:pPr marL="0" indent="0">
                  <a:buNone/>
                </a:pPr>
                <a:r>
                  <a:rPr lang="en-IN" sz="1600" dirty="0">
                    <a:solidFill>
                      <a:schemeClr val="bg1"/>
                    </a:solidFill>
                  </a:rPr>
                  <a:t>Defined for symmetric walker with </a:t>
                </a:r>
                <a14:m>
                  <m:oMath xmlns:m="http://schemas.openxmlformats.org/officeDocument/2006/math">
                    <m:r>
                      <a:rPr lang="en-US" sz="1600" b="0" i="1" dirty="0" smtClean="0">
                        <a:solidFill>
                          <a:schemeClr val="bg1"/>
                        </a:solidFill>
                        <a:latin typeface="Cambria Math" panose="02040503050406030204" pitchFamily="18" charset="0"/>
                      </a:rPr>
                      <m:t>𝑝</m:t>
                    </m:r>
                    <m:r>
                      <a:rPr lang="en-US" sz="1600" b="0" i="1" dirty="0" smtClean="0">
                        <a:solidFill>
                          <a:schemeClr val="bg1"/>
                        </a:solidFill>
                        <a:latin typeface="Cambria Math" panose="02040503050406030204" pitchFamily="18" charset="0"/>
                      </a:rPr>
                      <m:t>=</m:t>
                    </m:r>
                    <m:r>
                      <a:rPr lang="en-US" sz="1600" b="0" i="1" dirty="0" smtClean="0">
                        <a:solidFill>
                          <a:schemeClr val="bg1"/>
                        </a:solidFill>
                        <a:latin typeface="Cambria Math" panose="02040503050406030204" pitchFamily="18" charset="0"/>
                      </a:rPr>
                      <m:t>𝑞</m:t>
                    </m:r>
                    <m:r>
                      <a:rPr lang="en-US" sz="1600" b="0" i="1" dirty="0" smtClean="0">
                        <a:solidFill>
                          <a:schemeClr val="bg1"/>
                        </a:solidFill>
                        <a:latin typeface="Cambria Math" panose="02040503050406030204" pitchFamily="18" charset="0"/>
                      </a:rPr>
                      <m:t>=0.5</m:t>
                    </m:r>
                  </m:oMath>
                </a14:m>
                <a:r>
                  <a:rPr lang="en-IN" sz="1600" dirty="0">
                    <a:solidFill>
                      <a:schemeClr val="bg1"/>
                    </a:solidFill>
                  </a:rPr>
                  <a:t>. As expected, we see a spike and at peak we can observe the plot no longer remains differentiable.</a:t>
                </a:r>
                <a:endParaRPr lang="en-US" sz="1200" dirty="0">
                  <a:solidFill>
                    <a:schemeClr val="bg1"/>
                  </a:solidFill>
                </a:endParaRPr>
              </a:p>
            </p:txBody>
          </p:sp>
        </mc:Choice>
        <mc:Fallback>
          <p:sp>
            <p:nvSpPr>
              <p:cNvPr id="3" name="Content Placeholder 2">
                <a:extLst>
                  <a:ext uri="{FF2B5EF4-FFF2-40B4-BE49-F238E27FC236}">
                    <a16:creationId xmlns:a16="http://schemas.microsoft.com/office/drawing/2014/main" id="{7C6383A7-15DE-F742-9603-116A29234626}"/>
                  </a:ext>
                </a:extLst>
              </p:cNvPr>
              <p:cNvSpPr>
                <a:spLocks noGrp="1" noRot="1" noChangeAspect="1" noMove="1" noResize="1" noEditPoints="1" noAdjustHandles="1" noChangeArrowheads="1" noChangeShapeType="1" noTextEdit="1"/>
              </p:cNvSpPr>
              <p:nvPr>
                <p:ph idx="1"/>
              </p:nvPr>
            </p:nvSpPr>
            <p:spPr>
              <a:xfrm>
                <a:off x="252920" y="2407298"/>
                <a:ext cx="2947481" cy="3498980"/>
              </a:xfrm>
              <a:blipFill>
                <a:blip r:embed="rId2"/>
                <a:stretch>
                  <a:fillRect l="-855"/>
                </a:stretch>
              </a:blipFill>
            </p:spPr>
            <p:txBody>
              <a:bodyPr/>
              <a:lstStyle/>
              <a:p>
                <a:r>
                  <a:rPr lang="en-US">
                    <a:noFill/>
                  </a:rPr>
                  <a:t> </a:t>
                </a:r>
              </a:p>
            </p:txBody>
          </p:sp>
        </mc:Fallback>
      </mc:AlternateContent>
      <p:pic>
        <p:nvPicPr>
          <p:cNvPr id="9" name="Content Placeholder 4" descr="For higher values of N , we start to get a peak and graph no longer remains differentiable.">
            <a:extLst>
              <a:ext uri="{FF2B5EF4-FFF2-40B4-BE49-F238E27FC236}">
                <a16:creationId xmlns:a16="http://schemas.microsoft.com/office/drawing/2014/main" id="{CF205726-CD92-574B-9711-5EEABFACA101}"/>
              </a:ext>
            </a:extLst>
          </p:cNvPr>
          <p:cNvPicPr>
            <a:picLocks noChangeAspect="1"/>
          </p:cNvPicPr>
          <p:nvPr/>
        </p:nvPicPr>
        <p:blipFill rotWithShape="1">
          <a:blip r:embed="rId3"/>
          <a:srcRect r="2680" b="-1"/>
          <a:stretch/>
        </p:blipFill>
        <p:spPr>
          <a:xfrm>
            <a:off x="3778897" y="758952"/>
            <a:ext cx="7772401" cy="5330952"/>
          </a:xfrm>
          <a:prstGeom prst="rect">
            <a:avLst/>
          </a:prstGeom>
        </p:spPr>
      </p:pic>
      <p:sp>
        <p:nvSpPr>
          <p:cNvPr id="6" name="TextBox 5">
            <a:extLst>
              <a:ext uri="{FF2B5EF4-FFF2-40B4-BE49-F238E27FC236}">
                <a16:creationId xmlns:a16="http://schemas.microsoft.com/office/drawing/2014/main" id="{C20AD19C-E8B3-694C-BEAD-3FAF7FC6AF84}"/>
              </a:ext>
            </a:extLst>
          </p:cNvPr>
          <p:cNvSpPr txBox="1"/>
          <p:nvPr/>
        </p:nvSpPr>
        <p:spPr>
          <a:xfrm>
            <a:off x="5686426" y="6089904"/>
            <a:ext cx="5135508" cy="723275"/>
          </a:xfrm>
          <a:prstGeom prst="rect">
            <a:avLst/>
          </a:prstGeom>
          <a:noFill/>
        </p:spPr>
        <p:txBody>
          <a:bodyPr wrap="none" rtlCol="0">
            <a:spAutoFit/>
          </a:bodyPr>
          <a:lstStyle/>
          <a:p>
            <a:pPr>
              <a:spcBef>
                <a:spcPct val="20000"/>
              </a:spcBef>
              <a:spcAft>
                <a:spcPts val="600"/>
              </a:spcAft>
              <a:buClr>
                <a:schemeClr val="accent2"/>
              </a:buClr>
              <a:buSzPct val="92000"/>
            </a:pPr>
            <a:r>
              <a:rPr lang="en-IN" dirty="0"/>
              <a:t>minmax=(-73, 44) ,  mean=0.134,  variance=107.428</a:t>
            </a:r>
            <a:endParaRPr lang="en-US" dirty="0">
              <a:solidFill>
                <a:schemeClr val="tx2"/>
              </a:solidFill>
            </a:endParaRPr>
          </a:p>
          <a:p>
            <a:endParaRPr lang="en-US" dirty="0"/>
          </a:p>
        </p:txBody>
      </p:sp>
    </p:spTree>
    <p:extLst>
      <p:ext uri="{BB962C8B-B14F-4D97-AF65-F5344CB8AC3E}">
        <p14:creationId xmlns:p14="http://schemas.microsoft.com/office/powerpoint/2010/main" val="1713643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5CBD63-8F8F-47DC-9CE7-159E6161D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A0E3486-FD49-4921-B4F4-E5BB5C88AC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3"/>
            <a:ext cx="3577575"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2FAB0C9-1F96-2B40-9712-1721AA802444}"/>
              </a:ext>
            </a:extLst>
          </p:cNvPr>
          <p:cNvSpPr>
            <a:spLocks noGrp="1"/>
          </p:cNvSpPr>
          <p:nvPr>
            <p:ph type="title"/>
          </p:nvPr>
        </p:nvSpPr>
        <p:spPr>
          <a:xfrm>
            <a:off x="252919" y="1123837"/>
            <a:ext cx="2947482" cy="1038177"/>
          </a:xfrm>
        </p:spPr>
        <p:txBody>
          <a:bodyPr anchor="b">
            <a:normAutofit/>
          </a:bodyPr>
          <a:lstStyle/>
          <a:p>
            <a:r>
              <a:rPr lang="en-US" sz="2400" dirty="0"/>
              <a:t>Time Independence position distribution</a:t>
            </a:r>
          </a:p>
        </p:txBody>
      </p:sp>
      <p:sp>
        <p:nvSpPr>
          <p:cNvPr id="3" name="Content Placeholder 2">
            <a:extLst>
              <a:ext uri="{FF2B5EF4-FFF2-40B4-BE49-F238E27FC236}">
                <a16:creationId xmlns:a16="http://schemas.microsoft.com/office/drawing/2014/main" id="{8AF4F81A-BD25-FA43-B38D-72B5467ECBA6}"/>
              </a:ext>
            </a:extLst>
          </p:cNvPr>
          <p:cNvSpPr>
            <a:spLocks noGrp="1"/>
          </p:cNvSpPr>
          <p:nvPr>
            <p:ph idx="1"/>
          </p:nvPr>
        </p:nvSpPr>
        <p:spPr>
          <a:xfrm>
            <a:off x="252920" y="2162014"/>
            <a:ext cx="2947482" cy="3744264"/>
          </a:xfrm>
        </p:spPr>
        <p:txBody>
          <a:bodyPr anchor="t">
            <a:normAutofit/>
          </a:bodyPr>
          <a:lstStyle/>
          <a:p>
            <a:endParaRPr lang="en-US" sz="1600" dirty="0">
              <a:solidFill>
                <a:srgbClr val="FFFFFF"/>
              </a:solidFill>
            </a:endParaRPr>
          </a:p>
          <a:p>
            <a:r>
              <a:rPr lang="en-US" sz="1600" dirty="0">
                <a:solidFill>
                  <a:srgbClr val="FFFFFF"/>
                </a:solidFill>
              </a:rPr>
              <a:t>Walker attains a time invariance position distribution after a certain number of steps. </a:t>
            </a:r>
          </a:p>
          <a:p>
            <a:endParaRPr lang="en-US" sz="1600" dirty="0">
              <a:solidFill>
                <a:srgbClr val="FFFFFF"/>
              </a:solidFill>
            </a:endParaRPr>
          </a:p>
        </p:txBody>
      </p:sp>
      <p:pic>
        <p:nvPicPr>
          <p:cNvPr id="5" name="Picture 4">
            <a:extLst>
              <a:ext uri="{FF2B5EF4-FFF2-40B4-BE49-F238E27FC236}">
                <a16:creationId xmlns:a16="http://schemas.microsoft.com/office/drawing/2014/main" id="{E8A6CD5F-F94E-1A4D-8D53-C031225FE9D7}"/>
              </a:ext>
            </a:extLst>
          </p:cNvPr>
          <p:cNvPicPr>
            <a:picLocks noChangeAspect="1"/>
          </p:cNvPicPr>
          <p:nvPr/>
        </p:nvPicPr>
        <p:blipFill>
          <a:blip r:embed="rId2"/>
          <a:stretch>
            <a:fillRect/>
          </a:stretch>
        </p:blipFill>
        <p:spPr>
          <a:xfrm>
            <a:off x="4059935" y="923397"/>
            <a:ext cx="7491363" cy="4994242"/>
          </a:xfrm>
          <a:prstGeom prst="rect">
            <a:avLst/>
          </a:prstGeom>
        </p:spPr>
      </p:pic>
      <p:sp>
        <p:nvSpPr>
          <p:cNvPr id="14" name="Rectangle 13">
            <a:extLst>
              <a:ext uri="{FF2B5EF4-FFF2-40B4-BE49-F238E27FC236}">
                <a16:creationId xmlns:a16="http://schemas.microsoft.com/office/drawing/2014/main" id="{83B4A72C-2924-4CE2-8674-7E02E182ED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1E953843-0B88-9D41-B8D8-53957D63DB81}"/>
                  </a:ext>
                </a:extLst>
              </p:cNvPr>
              <p:cNvSpPr txBox="1"/>
              <p:nvPr/>
            </p:nvSpPr>
            <p:spPr>
              <a:xfrm>
                <a:off x="4478326" y="5934603"/>
                <a:ext cx="6812922" cy="738664"/>
              </a:xfrm>
              <a:prstGeom prst="rect">
                <a:avLst/>
              </a:prstGeom>
              <a:noFill/>
            </p:spPr>
            <p:txBody>
              <a:bodyPr wrap="square" rtlCol="0">
                <a:spAutoFit/>
              </a:bodyPr>
              <a:lstStyle/>
              <a:p>
                <a:r>
                  <a:rPr lang="en-IN" sz="1400" dirty="0"/>
                  <a:t>Position distribution of walker for different number of steps. We observe that plots start to overlap with increment in number of steps. </a:t>
                </a:r>
                <a14:m>
                  <m:oMath xmlns:m="http://schemas.openxmlformats.org/officeDocument/2006/math">
                    <m:r>
                      <a:rPr lang="en-US" sz="1400" b="0" i="1" smtClean="0">
                        <a:latin typeface="Cambria Math" panose="02040503050406030204" pitchFamily="18" charset="0"/>
                      </a:rPr>
                      <m:t>(</m:t>
                    </m:r>
                    <m:r>
                      <a:rPr lang="en-US" sz="1400" b="0" i="1" smtClean="0">
                        <a:latin typeface="Cambria Math" panose="02040503050406030204" pitchFamily="18" charset="0"/>
                      </a:rPr>
                      <m:t>𝑝</m:t>
                    </m:r>
                    <m:r>
                      <a:rPr lang="en-US" sz="1400" b="0" i="1" smtClean="0">
                        <a:latin typeface="Cambria Math" panose="02040503050406030204" pitchFamily="18" charset="0"/>
                      </a:rPr>
                      <m:t>,</m:t>
                    </m:r>
                    <m:r>
                      <a:rPr lang="en-US" sz="1400" b="0" i="1" smtClean="0">
                        <a:latin typeface="Cambria Math" panose="02040503050406030204" pitchFamily="18" charset="0"/>
                      </a:rPr>
                      <m:t>𝑞</m:t>
                    </m:r>
                    <m:r>
                      <a:rPr lang="en-US" sz="1400" b="0" i="1" smtClean="0">
                        <a:latin typeface="Cambria Math" panose="02040503050406030204" pitchFamily="18" charset="0"/>
                      </a:rPr>
                      <m:t>)</m:t>
                    </m:r>
                  </m:oMath>
                </a14:m>
                <a:r>
                  <a:rPr lang="en-IN" sz="1400" dirty="0"/>
                  <a:t> and resetting are defined for probability 0.6 and 0.4 respectively and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𝑝</m:t>
                        </m:r>
                      </m:e>
                      <m:sub>
                        <m:r>
                          <a:rPr lang="en-US" sz="1400" b="0" i="1" smtClean="0">
                            <a:latin typeface="Cambria Math" panose="02040503050406030204" pitchFamily="18" charset="0"/>
                          </a:rPr>
                          <m:t>𝑟</m:t>
                        </m:r>
                      </m:sub>
                    </m:sSub>
                  </m:oMath>
                </a14:m>
                <a:r>
                  <a:rPr lang="en-IN" sz="1400" dirty="0"/>
                  <a:t> = 0.3. Legends represents number of steps for a  walker. </a:t>
                </a:r>
                <a:endParaRPr lang="en-US" sz="1400" dirty="0"/>
              </a:p>
            </p:txBody>
          </p:sp>
        </mc:Choice>
        <mc:Fallback>
          <p:sp>
            <p:nvSpPr>
              <p:cNvPr id="6" name="TextBox 5">
                <a:extLst>
                  <a:ext uri="{FF2B5EF4-FFF2-40B4-BE49-F238E27FC236}">
                    <a16:creationId xmlns:a16="http://schemas.microsoft.com/office/drawing/2014/main" id="{1E953843-0B88-9D41-B8D8-53957D63DB81}"/>
                  </a:ext>
                </a:extLst>
              </p:cNvPr>
              <p:cNvSpPr txBox="1">
                <a:spLocks noRot="1" noChangeAspect="1" noMove="1" noResize="1" noEditPoints="1" noAdjustHandles="1" noChangeArrowheads="1" noChangeShapeType="1" noTextEdit="1"/>
              </p:cNvSpPr>
              <p:nvPr/>
            </p:nvSpPr>
            <p:spPr>
              <a:xfrm>
                <a:off x="4478326" y="5934603"/>
                <a:ext cx="6812922" cy="738664"/>
              </a:xfrm>
              <a:prstGeom prst="rect">
                <a:avLst/>
              </a:prstGeom>
              <a:blipFill>
                <a:blip r:embed="rId3"/>
                <a:stretch>
                  <a:fillRect l="-372" t="-1695" r="-186" b="-8475"/>
                </a:stretch>
              </a:blipFill>
            </p:spPr>
            <p:txBody>
              <a:bodyPr/>
              <a:lstStyle/>
              <a:p>
                <a:r>
                  <a:rPr lang="en-US">
                    <a:noFill/>
                  </a:rPr>
                  <a:t> </a:t>
                </a:r>
              </a:p>
            </p:txBody>
          </p:sp>
        </mc:Fallback>
      </mc:AlternateContent>
    </p:spTree>
    <p:extLst>
      <p:ext uri="{BB962C8B-B14F-4D97-AF65-F5344CB8AC3E}">
        <p14:creationId xmlns:p14="http://schemas.microsoft.com/office/powerpoint/2010/main" val="108423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5CBD63-8F8F-47DC-9CE7-159E6161D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A0E3486-FD49-4921-B4F4-E5BB5C88AC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3"/>
            <a:ext cx="3577575"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5CC5288-7758-E94A-9D7C-4FF08D6A44AF}"/>
              </a:ext>
            </a:extLst>
          </p:cNvPr>
          <p:cNvSpPr>
            <a:spLocks noGrp="1"/>
          </p:cNvSpPr>
          <p:nvPr>
            <p:ph type="title"/>
          </p:nvPr>
        </p:nvSpPr>
        <p:spPr>
          <a:xfrm>
            <a:off x="252919" y="1123837"/>
            <a:ext cx="2947482" cy="1038177"/>
          </a:xfrm>
        </p:spPr>
        <p:txBody>
          <a:bodyPr anchor="b">
            <a:normAutofit/>
          </a:bodyPr>
          <a:lstStyle/>
          <a:p>
            <a:r>
              <a:rPr lang="en-US" sz="2400"/>
              <a:t>Mean Squared Displacement</a:t>
            </a:r>
          </a:p>
        </p:txBody>
      </p:sp>
      <p:sp>
        <p:nvSpPr>
          <p:cNvPr id="3" name="Content Placeholder 2">
            <a:extLst>
              <a:ext uri="{FF2B5EF4-FFF2-40B4-BE49-F238E27FC236}">
                <a16:creationId xmlns:a16="http://schemas.microsoft.com/office/drawing/2014/main" id="{1CC28BEE-08FC-5D48-A7AA-D7C7BC5A07BA}"/>
              </a:ext>
            </a:extLst>
          </p:cNvPr>
          <p:cNvSpPr>
            <a:spLocks noGrp="1"/>
          </p:cNvSpPr>
          <p:nvPr>
            <p:ph idx="1"/>
          </p:nvPr>
        </p:nvSpPr>
        <p:spPr>
          <a:xfrm>
            <a:off x="252920" y="2162014"/>
            <a:ext cx="2947482" cy="3744264"/>
          </a:xfrm>
        </p:spPr>
        <p:txBody>
          <a:bodyPr anchor="t">
            <a:normAutofit/>
          </a:bodyPr>
          <a:lstStyle/>
          <a:p>
            <a:pPr marL="0" indent="0">
              <a:buNone/>
            </a:pPr>
            <a:endParaRPr lang="en-US" sz="1600" dirty="0">
              <a:solidFill>
                <a:srgbClr val="FFFFFF"/>
              </a:solidFill>
            </a:endParaRPr>
          </a:p>
          <a:p>
            <a:pPr marL="0" indent="0">
              <a:buNone/>
            </a:pPr>
            <a:r>
              <a:rPr lang="en-US" sz="1600" dirty="0">
                <a:solidFill>
                  <a:srgbClr val="FFFFFF"/>
                </a:solidFill>
              </a:rPr>
              <a:t>PDF for a resetting walker grows time invariant after certain number of steps. </a:t>
            </a:r>
          </a:p>
          <a:p>
            <a:pPr marL="0" indent="0">
              <a:buNone/>
            </a:pPr>
            <a:endParaRPr lang="en-US" sz="1600" dirty="0">
              <a:solidFill>
                <a:srgbClr val="FFFFFF"/>
              </a:solidFill>
            </a:endParaRPr>
          </a:p>
          <a:p>
            <a:pPr marL="0" indent="0">
              <a:buNone/>
            </a:pPr>
            <a:r>
              <a:rPr lang="en-US" sz="1600" dirty="0">
                <a:solidFill>
                  <a:srgbClr val="FFFFFF"/>
                </a:solidFill>
              </a:rPr>
              <a:t>MSD confirms that PDF is time independent, and moments too.</a:t>
            </a:r>
          </a:p>
          <a:p>
            <a:pPr marL="0" indent="0">
              <a:buNone/>
            </a:pPr>
            <a:endParaRPr lang="en-US" sz="1600" dirty="0">
              <a:solidFill>
                <a:srgbClr val="FFFFFF"/>
              </a:solidFill>
            </a:endParaRPr>
          </a:p>
          <a:p>
            <a:pPr marL="0" indent="0">
              <a:buNone/>
            </a:pPr>
            <a:r>
              <a:rPr lang="en-US" sz="1600" dirty="0">
                <a:solidFill>
                  <a:srgbClr val="FFFFFF"/>
                </a:solidFill>
              </a:rPr>
              <a:t>It reaches a saturation, and we observe a plateau implying a steady (time independent) state.</a:t>
            </a:r>
          </a:p>
          <a:p>
            <a:endParaRPr lang="en-US" sz="1600" dirty="0">
              <a:solidFill>
                <a:srgbClr val="FFFFFF"/>
              </a:solidFill>
            </a:endParaRPr>
          </a:p>
        </p:txBody>
      </p:sp>
      <p:pic>
        <p:nvPicPr>
          <p:cNvPr id="5" name="Picture 4">
            <a:extLst>
              <a:ext uri="{FF2B5EF4-FFF2-40B4-BE49-F238E27FC236}">
                <a16:creationId xmlns:a16="http://schemas.microsoft.com/office/drawing/2014/main" id="{B11A2FF7-8444-4B49-99C2-E51914106A7C}"/>
              </a:ext>
            </a:extLst>
          </p:cNvPr>
          <p:cNvPicPr>
            <a:picLocks noChangeAspect="1"/>
          </p:cNvPicPr>
          <p:nvPr/>
        </p:nvPicPr>
        <p:blipFill>
          <a:blip r:embed="rId3"/>
          <a:stretch>
            <a:fillRect/>
          </a:stretch>
        </p:blipFill>
        <p:spPr>
          <a:xfrm>
            <a:off x="4059935" y="923397"/>
            <a:ext cx="7491363" cy="4994242"/>
          </a:xfrm>
          <a:prstGeom prst="rect">
            <a:avLst/>
          </a:prstGeom>
        </p:spPr>
      </p:pic>
      <p:sp>
        <p:nvSpPr>
          <p:cNvPr id="14" name="Rectangle 13">
            <a:extLst>
              <a:ext uri="{FF2B5EF4-FFF2-40B4-BE49-F238E27FC236}">
                <a16:creationId xmlns:a16="http://schemas.microsoft.com/office/drawing/2014/main" id="{83B4A72C-2924-4CE2-8674-7E02E182ED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D5C20BB7-7430-FA4B-B97D-CFC71B439CD1}"/>
                  </a:ext>
                </a:extLst>
              </p:cNvPr>
              <p:cNvSpPr txBox="1"/>
              <p:nvPr/>
            </p:nvSpPr>
            <p:spPr>
              <a:xfrm>
                <a:off x="5622821" y="5934603"/>
                <a:ext cx="4523931" cy="369332"/>
              </a:xfrm>
              <a:prstGeom prst="rect">
                <a:avLst/>
              </a:prstGeom>
              <a:noFill/>
            </p:spPr>
            <p:txBody>
              <a:bodyPr wrap="none" rtlCol="0">
                <a:spAutoFit/>
              </a:bodyPr>
              <a:lstStyle/>
              <a:p>
                <a:r>
                  <a:rPr lang="en-US" dirty="0"/>
                  <a:t>Walker defined for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𝑟</m:t>
                        </m:r>
                      </m:sub>
                    </m:sSub>
                    <m:r>
                      <a:rPr lang="en-US" b="0" i="1" smtClean="0">
                        <a:latin typeface="Cambria Math" panose="02040503050406030204" pitchFamily="18" charset="0"/>
                      </a:rPr>
                      <m:t>=0.3, </m:t>
                    </m:r>
                    <m:r>
                      <a:rPr lang="en-US" b="0" i="1" smtClean="0">
                        <a:latin typeface="Cambria Math" panose="02040503050406030204" pitchFamily="18" charset="0"/>
                      </a:rPr>
                      <m:t>𝑝</m:t>
                    </m:r>
                    <m:r>
                      <a:rPr lang="en-US" b="0" i="1" smtClean="0">
                        <a:latin typeface="Cambria Math" panose="02040503050406030204" pitchFamily="18" charset="0"/>
                      </a:rPr>
                      <m:t>=0.6 , </m:t>
                    </m:r>
                    <m:r>
                      <a:rPr lang="en-US" b="0" i="1" smtClean="0">
                        <a:latin typeface="Cambria Math" panose="02040503050406030204" pitchFamily="18" charset="0"/>
                      </a:rPr>
                      <m:t>𝑞</m:t>
                    </m:r>
                    <m:r>
                      <a:rPr lang="en-US" b="0" i="1" smtClean="0">
                        <a:latin typeface="Cambria Math" panose="02040503050406030204" pitchFamily="18" charset="0"/>
                      </a:rPr>
                      <m:t>=0.4</m:t>
                    </m:r>
                  </m:oMath>
                </a14:m>
                <a:endParaRPr lang="en-US" dirty="0"/>
              </a:p>
            </p:txBody>
          </p:sp>
        </mc:Choice>
        <mc:Fallback>
          <p:sp>
            <p:nvSpPr>
              <p:cNvPr id="7" name="TextBox 6">
                <a:extLst>
                  <a:ext uri="{FF2B5EF4-FFF2-40B4-BE49-F238E27FC236}">
                    <a16:creationId xmlns:a16="http://schemas.microsoft.com/office/drawing/2014/main" id="{D5C20BB7-7430-FA4B-B97D-CFC71B439CD1}"/>
                  </a:ext>
                </a:extLst>
              </p:cNvPr>
              <p:cNvSpPr txBox="1">
                <a:spLocks noRot="1" noChangeAspect="1" noMove="1" noResize="1" noEditPoints="1" noAdjustHandles="1" noChangeArrowheads="1" noChangeShapeType="1" noTextEdit="1"/>
              </p:cNvSpPr>
              <p:nvPr/>
            </p:nvSpPr>
            <p:spPr>
              <a:xfrm>
                <a:off x="5622821" y="5934603"/>
                <a:ext cx="4523931" cy="369332"/>
              </a:xfrm>
              <a:prstGeom prst="rect">
                <a:avLst/>
              </a:prstGeom>
              <a:blipFill>
                <a:blip r:embed="rId4"/>
                <a:stretch>
                  <a:fillRect l="-1120" t="-6667" b="-26667"/>
                </a:stretch>
              </a:blipFill>
            </p:spPr>
            <p:txBody>
              <a:bodyPr/>
              <a:lstStyle/>
              <a:p>
                <a:r>
                  <a:rPr lang="en-US">
                    <a:noFill/>
                  </a:rPr>
                  <a:t> </a:t>
                </a:r>
              </a:p>
            </p:txBody>
          </p:sp>
        </mc:Fallback>
      </mc:AlternateContent>
    </p:spTree>
    <p:extLst>
      <p:ext uri="{BB962C8B-B14F-4D97-AF65-F5344CB8AC3E}">
        <p14:creationId xmlns:p14="http://schemas.microsoft.com/office/powerpoint/2010/main" val="3469619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C0E5E-3848-D347-8C5B-5753C45CA462}"/>
              </a:ext>
            </a:extLst>
          </p:cNvPr>
          <p:cNvSpPr>
            <a:spLocks noGrp="1"/>
          </p:cNvSpPr>
          <p:nvPr>
            <p:ph type="title"/>
          </p:nvPr>
        </p:nvSpPr>
        <p:spPr/>
        <p:txBody>
          <a:bodyPr/>
          <a:lstStyle/>
          <a:p>
            <a:r>
              <a:rPr lang="en-US" dirty="0"/>
              <a:t>Current answers </a:t>
            </a:r>
            <a:br>
              <a:rPr lang="en-US" dirty="0"/>
            </a:br>
            <a:r>
              <a:rPr lang="en-US" dirty="0"/>
              <a:t>and</a:t>
            </a:r>
            <a:br>
              <a:rPr lang="en-US" dirty="0"/>
            </a:br>
            <a:r>
              <a:rPr lang="en-US" dirty="0"/>
              <a:t>further prospects</a:t>
            </a:r>
          </a:p>
        </p:txBody>
      </p:sp>
      <p:sp>
        <p:nvSpPr>
          <p:cNvPr id="3" name="Content Placeholder 2">
            <a:extLst>
              <a:ext uri="{FF2B5EF4-FFF2-40B4-BE49-F238E27FC236}">
                <a16:creationId xmlns:a16="http://schemas.microsoft.com/office/drawing/2014/main" id="{FEE8E025-63A2-FF46-8C92-7EAF119CAB1C}"/>
              </a:ext>
            </a:extLst>
          </p:cNvPr>
          <p:cNvSpPr>
            <a:spLocks noGrp="1"/>
          </p:cNvSpPr>
          <p:nvPr>
            <p:ph idx="1"/>
          </p:nvPr>
        </p:nvSpPr>
        <p:spPr/>
        <p:txBody>
          <a:bodyPr/>
          <a:lstStyle/>
          <a:p>
            <a:r>
              <a:rPr lang="en-US" dirty="0"/>
              <a:t>Finite mean time with the help of resetting unlikely indefinite spread of walker with non-resetting.</a:t>
            </a:r>
          </a:p>
          <a:p>
            <a:r>
              <a:rPr lang="en-US" dirty="0"/>
              <a:t>Resetting provides walker a ‘virtual’ confinement which helps significantly expedite search strategy. </a:t>
            </a:r>
          </a:p>
          <a:p>
            <a:r>
              <a:rPr lang="en-IN" dirty="0"/>
              <a:t>Position distribution attains to a time-independent form after large number of steps.</a:t>
            </a:r>
          </a:p>
          <a:p>
            <a:endParaRPr lang="en-IN" dirty="0"/>
          </a:p>
          <a:p>
            <a:endParaRPr lang="en-IN" dirty="0"/>
          </a:p>
          <a:p>
            <a:r>
              <a:rPr lang="en-IN" dirty="0">
                <a:solidFill>
                  <a:srgbClr val="002060"/>
                </a:solidFill>
              </a:rPr>
              <a:t>As a future goal, we would like to delve deeper into the first passage time statistics and show explicitly how the knowledge gained here can be utilized to predict many statistical metrics  such as the mean, variance of the search time</a:t>
            </a:r>
            <a:endParaRPr lang="en-US" dirty="0">
              <a:solidFill>
                <a:srgbClr val="002060"/>
              </a:solidFill>
            </a:endParaRPr>
          </a:p>
        </p:txBody>
      </p:sp>
    </p:spTree>
    <p:extLst>
      <p:ext uri="{BB962C8B-B14F-4D97-AF65-F5344CB8AC3E}">
        <p14:creationId xmlns:p14="http://schemas.microsoft.com/office/powerpoint/2010/main" val="1702635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C23A84C-00A0-964F-9F14-E8BAF2D2F1AC}"/>
              </a:ext>
            </a:extLst>
          </p:cNvPr>
          <p:cNvSpPr>
            <a:spLocks noGrp="1"/>
          </p:cNvSpPr>
          <p:nvPr>
            <p:ph type="title"/>
          </p:nvPr>
        </p:nvSpPr>
        <p:spPr>
          <a:xfrm>
            <a:off x="1539116" y="864108"/>
            <a:ext cx="3073914" cy="5120639"/>
          </a:xfrm>
        </p:spPr>
        <p:txBody>
          <a:bodyPr>
            <a:normAutofit/>
          </a:bodyPr>
          <a:lstStyle/>
          <a:p>
            <a:pPr algn="r"/>
            <a:r>
              <a:rPr lang="en-US" dirty="0">
                <a:solidFill>
                  <a:schemeClr val="tx1">
                    <a:lumMod val="85000"/>
                    <a:lumOff val="15000"/>
                  </a:schemeClr>
                </a:solidFill>
              </a:rPr>
              <a:t>Thanking you! </a:t>
            </a:r>
          </a:p>
        </p:txBody>
      </p:sp>
      <p:sp>
        <p:nvSpPr>
          <p:cNvPr id="27" name="Rectangle 26">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9" name="Straight Connector 28">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43E9E66-A1EE-C04D-B6F1-C00837750D5F}"/>
              </a:ext>
            </a:extLst>
          </p:cNvPr>
          <p:cNvSpPr>
            <a:spLocks noGrp="1"/>
          </p:cNvSpPr>
          <p:nvPr>
            <p:ph idx="1"/>
          </p:nvPr>
        </p:nvSpPr>
        <p:spPr>
          <a:xfrm>
            <a:off x="5289229" y="864108"/>
            <a:ext cx="5910677" cy="5120640"/>
          </a:xfrm>
        </p:spPr>
        <p:txBody>
          <a:bodyPr>
            <a:normAutofit/>
          </a:bodyPr>
          <a:lstStyle/>
          <a:p>
            <a:pPr marL="0" indent="0">
              <a:buNone/>
            </a:pPr>
            <a:r>
              <a:rPr lang="en-US" dirty="0"/>
              <a:t>Presented by :</a:t>
            </a:r>
          </a:p>
          <a:p>
            <a:pPr marL="0" indent="0">
              <a:buNone/>
            </a:pPr>
            <a:endParaRPr lang="en-US" dirty="0"/>
          </a:p>
          <a:p>
            <a:pPr marL="0" indent="0">
              <a:buNone/>
            </a:pPr>
            <a:r>
              <a:rPr lang="en-US" dirty="0"/>
              <a:t>			</a:t>
            </a:r>
            <a:r>
              <a:rPr lang="en-US" dirty="0">
                <a:latin typeface="Footlight MT Light" panose="0204060206030A020304" pitchFamily="18" charset="77"/>
              </a:rPr>
              <a:t>  </a:t>
            </a:r>
            <a:r>
              <a:rPr lang="en-US" sz="2800" dirty="0">
                <a:latin typeface="Footlight MT Light" panose="0204060206030A020304" pitchFamily="18" charset="77"/>
              </a:rPr>
              <a:t>PANKAJ KUMAR </a:t>
            </a:r>
          </a:p>
          <a:p>
            <a:pPr marL="1874520" lvl="4" indent="0">
              <a:buNone/>
            </a:pPr>
            <a:r>
              <a:rPr lang="en-US" sz="1800" dirty="0">
                <a:latin typeface="Footlight MT Light" panose="0204060206030A020304" pitchFamily="18" charset="77"/>
              </a:rPr>
              <a:t>		               170455</a:t>
            </a:r>
          </a:p>
          <a:p>
            <a:pPr marL="1874520" lvl="4" indent="0">
              <a:buNone/>
            </a:pPr>
            <a:r>
              <a:rPr lang="en-US" dirty="0"/>
              <a:t>			</a:t>
            </a:r>
          </a:p>
          <a:p>
            <a:pPr marL="1874520" lvl="4" indent="0">
              <a:buNone/>
            </a:pPr>
            <a:r>
              <a:rPr lang="en-US" dirty="0"/>
              <a:t>	</a:t>
            </a:r>
          </a:p>
          <a:p>
            <a:pPr marL="1874520" lvl="4" indent="0">
              <a:buNone/>
            </a:pPr>
            <a:r>
              <a:rPr lang="en-US" dirty="0"/>
              <a:t>	PHY556, Fall Semester, 2021</a:t>
            </a:r>
          </a:p>
          <a:p>
            <a:pPr marL="1874520" lvl="4" indent="0">
              <a:buNone/>
            </a:pPr>
            <a:endParaRPr lang="en-US" dirty="0"/>
          </a:p>
          <a:p>
            <a:pPr marL="1874520" lvl="4" indent="0">
              <a:buNone/>
            </a:pPr>
            <a:endParaRPr lang="en-US" dirty="0"/>
          </a:p>
        </p:txBody>
      </p:sp>
      <p:sp>
        <p:nvSpPr>
          <p:cNvPr id="31" name="Rectangle 30">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7783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FFC24-543F-FB4A-8794-7B5B094BCB51}"/>
              </a:ext>
            </a:extLst>
          </p:cNvPr>
          <p:cNvSpPr>
            <a:spLocks noGrp="1"/>
          </p:cNvSpPr>
          <p:nvPr>
            <p:ph type="title"/>
          </p:nvPr>
        </p:nvSpPr>
        <p:spPr/>
        <p:txBody>
          <a:bodyPr/>
          <a:lstStyle/>
          <a:p>
            <a:r>
              <a:rPr lang="en-US" dirty="0"/>
              <a:t>Random Walk</a:t>
            </a:r>
          </a:p>
        </p:txBody>
      </p:sp>
      <p:sp>
        <p:nvSpPr>
          <p:cNvPr id="3" name="Content Placeholder 2">
            <a:extLst>
              <a:ext uri="{FF2B5EF4-FFF2-40B4-BE49-F238E27FC236}">
                <a16:creationId xmlns:a16="http://schemas.microsoft.com/office/drawing/2014/main" id="{3C33D59E-46F0-C349-BCC2-C52A87009D6E}"/>
              </a:ext>
            </a:extLst>
          </p:cNvPr>
          <p:cNvSpPr>
            <a:spLocks noGrp="1"/>
          </p:cNvSpPr>
          <p:nvPr>
            <p:ph idx="1"/>
          </p:nvPr>
        </p:nvSpPr>
        <p:spPr/>
        <p:txBody>
          <a:bodyPr/>
          <a:lstStyle/>
          <a:p>
            <a:r>
              <a:rPr lang="en-US" dirty="0"/>
              <a:t>Random Walk is defined a model to generate path sequence of a random motion. </a:t>
            </a:r>
          </a:p>
          <a:p>
            <a:r>
              <a:rPr lang="en-US" dirty="0"/>
              <a:t>Wide range of applications  in biology, chemistry, mathematics and physics. </a:t>
            </a:r>
          </a:p>
        </p:txBody>
      </p:sp>
    </p:spTree>
    <p:extLst>
      <p:ext uri="{BB962C8B-B14F-4D97-AF65-F5344CB8AC3E}">
        <p14:creationId xmlns:p14="http://schemas.microsoft.com/office/powerpoint/2010/main" val="1132044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BB4C9-A5F1-364E-955A-10EBABA2ACAB}"/>
              </a:ext>
            </a:extLst>
          </p:cNvPr>
          <p:cNvSpPr>
            <a:spLocks noGrp="1"/>
          </p:cNvSpPr>
          <p:nvPr>
            <p:ph type="title"/>
          </p:nvPr>
        </p:nvSpPr>
        <p:spPr/>
        <p:txBody>
          <a:bodyPr/>
          <a:lstStyle/>
          <a:p>
            <a:r>
              <a:rPr lang="en-US" dirty="0"/>
              <a:t>Areas of application</a:t>
            </a:r>
          </a:p>
        </p:txBody>
      </p:sp>
      <p:sp>
        <p:nvSpPr>
          <p:cNvPr id="3" name="Content Placeholder 2">
            <a:extLst>
              <a:ext uri="{FF2B5EF4-FFF2-40B4-BE49-F238E27FC236}">
                <a16:creationId xmlns:a16="http://schemas.microsoft.com/office/drawing/2014/main" id="{D9CEFC4E-B4E2-0C43-B510-3B9AB43FD2D1}"/>
              </a:ext>
            </a:extLst>
          </p:cNvPr>
          <p:cNvSpPr>
            <a:spLocks noGrp="1"/>
          </p:cNvSpPr>
          <p:nvPr>
            <p:ph idx="1"/>
          </p:nvPr>
        </p:nvSpPr>
        <p:spPr/>
        <p:txBody>
          <a:bodyPr/>
          <a:lstStyle/>
          <a:p>
            <a:r>
              <a:rPr lang="en-US" dirty="0"/>
              <a:t>Random Walk  helps us model many natural phenomenon:</a:t>
            </a:r>
          </a:p>
          <a:p>
            <a:pPr lvl="1"/>
            <a:r>
              <a:rPr lang="en-US" dirty="0"/>
              <a:t>Motion of molecules in phases </a:t>
            </a:r>
          </a:p>
          <a:p>
            <a:pPr lvl="1"/>
            <a:r>
              <a:rPr lang="en-US" dirty="0"/>
              <a:t>Search path e.g., foraging animals</a:t>
            </a:r>
          </a:p>
          <a:p>
            <a:pPr lvl="1"/>
            <a:r>
              <a:rPr lang="en-US" dirty="0"/>
              <a:t>Financial Markets</a:t>
            </a:r>
          </a:p>
          <a:p>
            <a:pPr lvl="1"/>
            <a:r>
              <a:rPr lang="en-US" dirty="0"/>
              <a:t>Investment theory</a:t>
            </a:r>
          </a:p>
          <a:p>
            <a:pPr lvl="1"/>
            <a:r>
              <a:rPr lang="en-US" dirty="0"/>
              <a:t>Page Ranking algorithms , etc. </a:t>
            </a:r>
          </a:p>
        </p:txBody>
      </p:sp>
    </p:spTree>
    <p:extLst>
      <p:ext uri="{BB962C8B-B14F-4D97-AF65-F5344CB8AC3E}">
        <p14:creationId xmlns:p14="http://schemas.microsoft.com/office/powerpoint/2010/main" val="2740220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13424-F488-584C-9BAB-6DE04039C2AB}"/>
              </a:ext>
            </a:extLst>
          </p:cNvPr>
          <p:cNvSpPr>
            <a:spLocks noGrp="1"/>
          </p:cNvSpPr>
          <p:nvPr>
            <p:ph type="title"/>
          </p:nvPr>
        </p:nvSpPr>
        <p:spPr>
          <a:xfrm>
            <a:off x="252919" y="1123837"/>
            <a:ext cx="2947482" cy="4601183"/>
          </a:xfrm>
        </p:spPr>
        <p:txBody>
          <a:bodyPr>
            <a:normAutofit/>
          </a:bodyPr>
          <a:lstStyle/>
          <a:p>
            <a:r>
              <a:rPr lang="en-US"/>
              <a:t>1-D Random Walk </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DEF23432-0ABE-874E-AE93-01ACCB7D07C6}"/>
                  </a:ext>
                </a:extLst>
              </p:cNvPr>
              <p:cNvSpPr>
                <a:spLocks noGrp="1"/>
              </p:cNvSpPr>
              <p:nvPr>
                <p:ph idx="1"/>
              </p:nvPr>
            </p:nvSpPr>
            <p:spPr>
              <a:xfrm>
                <a:off x="3869267" y="761999"/>
                <a:ext cx="7589308" cy="1017561"/>
              </a:xfrm>
            </p:spPr>
            <p:txBody>
              <a:bodyPr>
                <a:normAutofit/>
              </a:bodyPr>
              <a:lstStyle/>
              <a:p>
                <a:r>
                  <a:rPr lang="en-US" dirty="0"/>
                  <a:t>Defining a walker, which moves </a:t>
                </a:r>
                <a14:m>
                  <m:oMath xmlns:m="http://schemas.openxmlformats.org/officeDocument/2006/math">
                    <m:r>
                      <a:rPr lang="en-US" b="0" i="1">
                        <a:latin typeface="Cambria Math" panose="02040503050406030204" pitchFamily="18" charset="0"/>
                      </a:rPr>
                      <m:t>+1</m:t>
                    </m:r>
                    <m:r>
                      <a:rPr lang="en-US" i="1">
                        <a:latin typeface="Cambria Math" panose="02040503050406030204" pitchFamily="18" charset="0"/>
                      </a:rPr>
                      <m:t> </m:t>
                    </m:r>
                  </m:oMath>
                </a14:m>
                <a:r>
                  <a:rPr lang="en-US" dirty="0"/>
                  <a:t>with probability</a:t>
                </a:r>
                <a14:m>
                  <m:oMath xmlns:m="http://schemas.openxmlformats.org/officeDocument/2006/math">
                    <m:r>
                      <a:rPr lang="en-US" b="0" i="0">
                        <a:latin typeface="Cambria Math" panose="02040503050406030204" pitchFamily="18" charset="0"/>
                      </a:rPr>
                      <m:t> </m:t>
                    </m:r>
                    <m:r>
                      <a:rPr lang="en-US" b="0" i="1">
                        <a:latin typeface="Cambria Math" panose="02040503050406030204" pitchFamily="18" charset="0"/>
                      </a:rPr>
                      <m:t>𝑝</m:t>
                    </m:r>
                  </m:oMath>
                </a14:m>
                <a:r>
                  <a:rPr lang="en-US" dirty="0"/>
                  <a:t> and </a:t>
                </a:r>
                <a14:m>
                  <m:oMath xmlns:m="http://schemas.openxmlformats.org/officeDocument/2006/math">
                    <m:r>
                      <a:rPr lang="en-US" b="0" i="1">
                        <a:latin typeface="Cambria Math" panose="02040503050406030204" pitchFamily="18" charset="0"/>
                      </a:rPr>
                      <m:t>−1</m:t>
                    </m:r>
                  </m:oMath>
                </a14:m>
                <a:r>
                  <a:rPr lang="en-US" dirty="0"/>
                  <a:t> with </a:t>
                </a:r>
                <a14:m>
                  <m:oMath xmlns:m="http://schemas.openxmlformats.org/officeDocument/2006/math">
                    <m:r>
                      <a:rPr lang="en-US" b="0" i="1">
                        <a:latin typeface="Cambria Math" panose="02040503050406030204" pitchFamily="18" charset="0"/>
                      </a:rPr>
                      <m:t>𝑞</m:t>
                    </m:r>
                  </m:oMath>
                </a14:m>
                <a:r>
                  <a:rPr lang="en-US" dirty="0"/>
                  <a:t> with initial position given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=0</m:t>
                    </m:r>
                  </m:oMath>
                </a14:m>
                <a:endParaRPr lang="en-US" dirty="0"/>
              </a:p>
            </p:txBody>
          </p:sp>
        </mc:Choice>
        <mc:Fallback xmlns="">
          <p:sp>
            <p:nvSpPr>
              <p:cNvPr id="8" name="Content Placeholder 7">
                <a:extLst>
                  <a:ext uri="{FF2B5EF4-FFF2-40B4-BE49-F238E27FC236}">
                    <a16:creationId xmlns:a16="http://schemas.microsoft.com/office/drawing/2014/main" id="{DEF23432-0ABE-874E-AE93-01ACCB7D07C6}"/>
                  </a:ext>
                </a:extLst>
              </p:cNvPr>
              <p:cNvSpPr>
                <a:spLocks noGrp="1" noRot="1" noChangeAspect="1" noMove="1" noResize="1" noEditPoints="1" noAdjustHandles="1" noChangeArrowheads="1" noChangeShapeType="1" noTextEdit="1"/>
              </p:cNvSpPr>
              <p:nvPr>
                <p:ph idx="1"/>
              </p:nvPr>
            </p:nvSpPr>
            <p:spPr>
              <a:xfrm>
                <a:off x="3869267" y="761999"/>
                <a:ext cx="7589308" cy="1017561"/>
              </a:xfrm>
              <a:blipFill>
                <a:blip r:embed="rId3"/>
                <a:stretch>
                  <a:fillRect l="-668"/>
                </a:stretch>
              </a:blipFill>
            </p:spPr>
            <p:txBody>
              <a:bodyPr/>
              <a:lstStyle/>
              <a:p>
                <a:r>
                  <a:rPr lang="en-US">
                    <a:noFill/>
                  </a:rPr>
                  <a:t> </a:t>
                </a:r>
              </a:p>
            </p:txBody>
          </p:sp>
        </mc:Fallback>
      </mc:AlternateContent>
      <p:pic>
        <p:nvPicPr>
          <p:cNvPr id="10" name="Picture 9" descr="A picture containing hanger, clock&#10;&#10;Description automatically generated">
            <a:extLst>
              <a:ext uri="{FF2B5EF4-FFF2-40B4-BE49-F238E27FC236}">
                <a16:creationId xmlns:a16="http://schemas.microsoft.com/office/drawing/2014/main" id="{AE0F6C2F-7E19-F640-9A2B-2C090BB049D3}"/>
              </a:ext>
            </a:extLst>
          </p:cNvPr>
          <p:cNvPicPr>
            <a:picLocks noChangeAspect="1"/>
          </p:cNvPicPr>
          <p:nvPr/>
        </p:nvPicPr>
        <p:blipFill>
          <a:blip r:embed="rId4"/>
          <a:stretch>
            <a:fillRect/>
          </a:stretch>
        </p:blipFill>
        <p:spPr>
          <a:xfrm>
            <a:off x="5133507" y="2093213"/>
            <a:ext cx="5024999" cy="1017561"/>
          </a:xfrm>
          <a:prstGeom prst="rect">
            <a:avLst/>
          </a:prstGeom>
        </p:spPr>
      </p:pic>
      <p:pic>
        <p:nvPicPr>
          <p:cNvPr id="12" name="Picture 11" descr="Graphical user interface, chart, line chart&#10;&#10;Description automatically generated">
            <a:extLst>
              <a:ext uri="{FF2B5EF4-FFF2-40B4-BE49-F238E27FC236}">
                <a16:creationId xmlns:a16="http://schemas.microsoft.com/office/drawing/2014/main" id="{6613CFFF-4C4D-EB40-8246-F0ADC721FF8E}"/>
              </a:ext>
            </a:extLst>
          </p:cNvPr>
          <p:cNvPicPr>
            <a:picLocks noChangeAspect="1"/>
          </p:cNvPicPr>
          <p:nvPr/>
        </p:nvPicPr>
        <p:blipFill>
          <a:blip r:embed="rId5"/>
          <a:stretch>
            <a:fillRect/>
          </a:stretch>
        </p:blipFill>
        <p:spPr>
          <a:xfrm>
            <a:off x="4247778" y="3424428"/>
            <a:ext cx="6796459" cy="3177344"/>
          </a:xfrm>
          <a:prstGeom prst="rect">
            <a:avLst/>
          </a:prstGeom>
        </p:spPr>
      </p:pic>
    </p:spTree>
    <p:extLst>
      <p:ext uri="{BB962C8B-B14F-4D97-AF65-F5344CB8AC3E}">
        <p14:creationId xmlns:p14="http://schemas.microsoft.com/office/powerpoint/2010/main" val="1676583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5CBD63-8F8F-47DC-9CE7-159E6161D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A0E3486-FD49-4921-B4F4-E5BB5C88AC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3"/>
            <a:ext cx="3577575"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1D7918E-3606-FB4C-A8BF-D0CBA5F60C68}"/>
              </a:ext>
            </a:extLst>
          </p:cNvPr>
          <p:cNvSpPr>
            <a:spLocks noGrp="1"/>
          </p:cNvSpPr>
          <p:nvPr>
            <p:ph type="title"/>
          </p:nvPr>
        </p:nvSpPr>
        <p:spPr>
          <a:xfrm>
            <a:off x="252919" y="1123837"/>
            <a:ext cx="2947482" cy="1038177"/>
          </a:xfrm>
        </p:spPr>
        <p:txBody>
          <a:bodyPr anchor="b">
            <a:normAutofit/>
          </a:bodyPr>
          <a:lstStyle/>
          <a:p>
            <a:r>
              <a:rPr lang="en-US" sz="2400"/>
              <a:t>Position distribution of Walker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1DCEE36-25BD-AC42-AD0C-3804A7125168}"/>
                  </a:ext>
                </a:extLst>
              </p:cNvPr>
              <p:cNvSpPr>
                <a:spLocks noGrp="1"/>
              </p:cNvSpPr>
              <p:nvPr>
                <p:ph idx="1"/>
              </p:nvPr>
            </p:nvSpPr>
            <p:spPr>
              <a:xfrm>
                <a:off x="252920" y="2162014"/>
                <a:ext cx="2947482" cy="3744264"/>
              </a:xfrm>
            </p:spPr>
            <p:txBody>
              <a:bodyPr anchor="t">
                <a:normAutofit/>
              </a:bodyPr>
              <a:lstStyle/>
              <a:p>
                <a:pPr marL="0" indent="0">
                  <a:buNone/>
                </a:pPr>
                <a:endParaRPr lang="en-US" sz="1600" dirty="0">
                  <a:solidFill>
                    <a:srgbClr val="FFFFFF"/>
                  </a:solidFill>
                </a:endParaRPr>
              </a:p>
              <a:p>
                <a:pPr marL="0" indent="0">
                  <a:buNone/>
                </a:pPr>
                <a:r>
                  <a:rPr lang="en-US" sz="1600" dirty="0">
                    <a:solidFill>
                      <a:srgbClr val="FFFFFF"/>
                    </a:solidFill>
                  </a:rPr>
                  <a:t>Plot was simulated for </a:t>
                </a:r>
                <a14:m>
                  <m:oMath xmlns:m="http://schemas.openxmlformats.org/officeDocument/2006/math">
                    <m:r>
                      <a:rPr lang="en-US" sz="1600" b="0" i="1" smtClean="0">
                        <a:solidFill>
                          <a:srgbClr val="FFFFFF"/>
                        </a:solidFill>
                        <a:latin typeface="Cambria Math" panose="02040503050406030204" pitchFamily="18" charset="0"/>
                      </a:rPr>
                      <m:t>3∗</m:t>
                    </m:r>
                    <m:sSup>
                      <m:sSupPr>
                        <m:ctrlPr>
                          <a:rPr lang="en-US" sz="1600" b="0" i="1" smtClean="0">
                            <a:solidFill>
                              <a:srgbClr val="FFFFFF"/>
                            </a:solidFill>
                            <a:latin typeface="Cambria Math" panose="02040503050406030204" pitchFamily="18" charset="0"/>
                          </a:rPr>
                        </m:ctrlPr>
                      </m:sSupPr>
                      <m:e>
                        <m:r>
                          <a:rPr lang="en-US" sz="1600" b="0" i="1" smtClean="0">
                            <a:solidFill>
                              <a:srgbClr val="FFFFFF"/>
                            </a:solidFill>
                            <a:latin typeface="Cambria Math" panose="02040503050406030204" pitchFamily="18" charset="0"/>
                          </a:rPr>
                          <m:t>10</m:t>
                        </m:r>
                      </m:e>
                      <m:sup>
                        <m:r>
                          <a:rPr lang="en-US" sz="1600" b="0" i="1" smtClean="0">
                            <a:solidFill>
                              <a:srgbClr val="FFFFFF"/>
                            </a:solidFill>
                            <a:latin typeface="Cambria Math" panose="02040503050406030204" pitchFamily="18" charset="0"/>
                          </a:rPr>
                          <m:t>5</m:t>
                        </m:r>
                      </m:sup>
                    </m:sSup>
                  </m:oMath>
                </a14:m>
                <a:r>
                  <a:rPr lang="en-US" sz="1600" dirty="0">
                    <a:solidFill>
                      <a:srgbClr val="FFFFFF"/>
                    </a:solidFill>
                  </a:rPr>
                  <a:t> walkers for each walk of 100 steps.  We observed the average to be around </a:t>
                </a:r>
                <a14:m>
                  <m:oMath xmlns:m="http://schemas.openxmlformats.org/officeDocument/2006/math">
                    <m:r>
                      <a:rPr lang="en-US" sz="1600" b="0" i="1" smtClean="0">
                        <a:solidFill>
                          <a:srgbClr val="FFFFFF"/>
                        </a:solidFill>
                        <a:latin typeface="Cambria Math" panose="02040503050406030204" pitchFamily="18" charset="0"/>
                      </a:rPr>
                      <m:t>𝑥</m:t>
                    </m:r>
                    <m:r>
                      <a:rPr lang="en-US" sz="1600" b="0" i="1" smtClean="0">
                        <a:solidFill>
                          <a:srgbClr val="FFFFFF"/>
                        </a:solidFill>
                        <a:latin typeface="Cambria Math" panose="02040503050406030204" pitchFamily="18" charset="0"/>
                      </a:rPr>
                      <m:t>=0</m:t>
                    </m:r>
                  </m:oMath>
                </a14:m>
                <a:r>
                  <a:rPr lang="en-US" sz="1600" dirty="0">
                    <a:solidFill>
                      <a:srgbClr val="FFFFFF"/>
                    </a:solidFill>
                  </a:rPr>
                  <a:t>, initial position.</a:t>
                </a:r>
              </a:p>
              <a:p>
                <a:pPr marL="0" indent="0">
                  <a:buNone/>
                </a:pPr>
                <a:r>
                  <a:rPr lang="en-US" sz="1600" dirty="0">
                    <a:solidFill>
                      <a:srgbClr val="FFFFFF"/>
                    </a:solidFill>
                  </a:rPr>
                  <a:t>We observe that the position distribution of walker sums up as what we know as Binomial Distribution.</a:t>
                </a:r>
              </a:p>
              <a:p>
                <a:r>
                  <a:rPr lang="en-US" sz="1600" dirty="0">
                    <a:solidFill>
                      <a:srgbClr val="FFFFFF"/>
                    </a:solidFill>
                  </a:rPr>
                  <a:t>Mean : 0.0044</a:t>
                </a:r>
              </a:p>
              <a:p>
                <a14:m>
                  <m:oMath xmlns:m="http://schemas.openxmlformats.org/officeDocument/2006/math">
                    <m:r>
                      <a:rPr lang="en-US" sz="1600" b="0" i="1" smtClean="0">
                        <a:solidFill>
                          <a:srgbClr val="FFFFFF"/>
                        </a:solidFill>
                        <a:latin typeface="Cambria Math" panose="02040503050406030204" pitchFamily="18" charset="0"/>
                      </a:rPr>
                      <m:t>𝑝</m:t>
                    </m:r>
                    <m:r>
                      <a:rPr lang="en-US" sz="1600" b="0" i="1" smtClean="0">
                        <a:solidFill>
                          <a:srgbClr val="FFFFFF"/>
                        </a:solidFill>
                        <a:latin typeface="Cambria Math" panose="02040503050406030204" pitchFamily="18" charset="0"/>
                      </a:rPr>
                      <m:t>=</m:t>
                    </m:r>
                    <m:r>
                      <a:rPr lang="en-US" sz="1600" b="0" i="1" smtClean="0">
                        <a:solidFill>
                          <a:srgbClr val="FFFFFF"/>
                        </a:solidFill>
                        <a:latin typeface="Cambria Math" panose="02040503050406030204" pitchFamily="18" charset="0"/>
                      </a:rPr>
                      <m:t>𝑞</m:t>
                    </m:r>
                    <m:r>
                      <a:rPr lang="en-US" sz="1600" b="0" i="1" smtClean="0">
                        <a:solidFill>
                          <a:srgbClr val="FFFFFF"/>
                        </a:solidFill>
                        <a:latin typeface="Cambria Math" panose="02040503050406030204" pitchFamily="18" charset="0"/>
                      </a:rPr>
                      <m:t>=0.5</m:t>
                    </m:r>
                  </m:oMath>
                </a14:m>
                <a:endParaRPr lang="en-US" sz="1600" dirty="0">
                  <a:solidFill>
                    <a:srgbClr val="FFFFFF"/>
                  </a:solidFill>
                </a:endParaRPr>
              </a:p>
              <a:p>
                <a:pPr marL="0" indent="0">
                  <a:buNone/>
                </a:pPr>
                <a:endParaRPr lang="en-US" sz="1600" dirty="0">
                  <a:solidFill>
                    <a:srgbClr val="FFFFFF"/>
                  </a:solidFill>
                </a:endParaRPr>
              </a:p>
              <a:p>
                <a:endParaRPr lang="en-IN" sz="1600" dirty="0"/>
              </a:p>
              <a:p>
                <a:endParaRPr lang="en-US" sz="1600" dirty="0">
                  <a:solidFill>
                    <a:srgbClr val="FFFFFF"/>
                  </a:solidFill>
                </a:endParaRPr>
              </a:p>
            </p:txBody>
          </p:sp>
        </mc:Choice>
        <mc:Fallback>
          <p:sp>
            <p:nvSpPr>
              <p:cNvPr id="3" name="Content Placeholder 2">
                <a:extLst>
                  <a:ext uri="{FF2B5EF4-FFF2-40B4-BE49-F238E27FC236}">
                    <a16:creationId xmlns:a16="http://schemas.microsoft.com/office/drawing/2014/main" id="{11DCEE36-25BD-AC42-AD0C-3804A7125168}"/>
                  </a:ext>
                </a:extLst>
              </p:cNvPr>
              <p:cNvSpPr>
                <a:spLocks noGrp="1" noRot="1" noChangeAspect="1" noMove="1" noResize="1" noEditPoints="1" noAdjustHandles="1" noChangeArrowheads="1" noChangeShapeType="1" noTextEdit="1"/>
              </p:cNvSpPr>
              <p:nvPr>
                <p:ph idx="1"/>
              </p:nvPr>
            </p:nvSpPr>
            <p:spPr>
              <a:xfrm>
                <a:off x="252920" y="2162014"/>
                <a:ext cx="2947482" cy="3744264"/>
              </a:xfrm>
              <a:blipFill>
                <a:blip r:embed="rId3"/>
                <a:stretch>
                  <a:fillRect l="-855" r="-1282"/>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4E87E2B4-E8AF-EF44-85FC-11E8E3D37831}"/>
              </a:ext>
            </a:extLst>
          </p:cNvPr>
          <p:cNvPicPr>
            <a:picLocks noChangeAspect="1"/>
          </p:cNvPicPr>
          <p:nvPr/>
        </p:nvPicPr>
        <p:blipFill>
          <a:blip r:embed="rId4"/>
          <a:stretch>
            <a:fillRect/>
          </a:stretch>
        </p:blipFill>
        <p:spPr>
          <a:xfrm>
            <a:off x="4147948" y="758952"/>
            <a:ext cx="6979126" cy="4652751"/>
          </a:xfrm>
          <a:prstGeom prst="rect">
            <a:avLst/>
          </a:prstGeom>
        </p:spPr>
      </p:pic>
      <p:sp>
        <p:nvSpPr>
          <p:cNvPr id="14" name="Rectangle 13">
            <a:extLst>
              <a:ext uri="{FF2B5EF4-FFF2-40B4-BE49-F238E27FC236}">
                <a16:creationId xmlns:a16="http://schemas.microsoft.com/office/drawing/2014/main" id="{83B4A72C-2924-4CE2-8674-7E02E182ED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F255F199-7B1D-8248-85ED-5D3F43350AC9}"/>
                  </a:ext>
                </a:extLst>
              </p:cNvPr>
              <p:cNvSpPr txBox="1"/>
              <p:nvPr/>
            </p:nvSpPr>
            <p:spPr>
              <a:xfrm>
                <a:off x="6264840" y="5674534"/>
                <a:ext cx="5173852" cy="83074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𝑁</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𝑁</m:t>
                          </m:r>
                          <m:r>
                            <a:rPr lang="en-US" i="1">
                              <a:latin typeface="Cambria Math" panose="02040503050406030204" pitchFamily="18" charset="0"/>
                              <a:ea typeface="Cambria Math" panose="02040503050406030204" pitchFamily="18" charset="0"/>
                            </a:rPr>
                            <m:t>!</m:t>
                          </m:r>
                        </m:num>
                        <m:den>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𝑁</m:t>
                              </m:r>
                              <m:r>
                                <a:rPr lang="en-US" i="1">
                                  <a:latin typeface="Cambria Math" panose="02040503050406030204" pitchFamily="18" charset="0"/>
                                </a:rPr>
                                <m:t>+</m:t>
                              </m:r>
                              <m:r>
                                <a:rPr lang="en-US" i="1">
                                  <a:latin typeface="Cambria Math" panose="02040503050406030204" pitchFamily="18" charset="0"/>
                                </a:rPr>
                                <m:t>𝑚</m:t>
                              </m:r>
                            </m:num>
                            <m:den>
                              <m:r>
                                <a:rPr lang="en-US" i="1">
                                  <a:latin typeface="Cambria Math" panose="02040503050406030204" pitchFamily="18" charset="0"/>
                                </a:rPr>
                                <m:t>2</m:t>
                              </m:r>
                            </m:den>
                          </m:f>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𝑁</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𝑚</m:t>
                              </m:r>
                            </m:num>
                            <m:den>
                              <m:r>
                                <a:rPr lang="en-US" i="1">
                                  <a:latin typeface="Cambria Math" panose="02040503050406030204" pitchFamily="18" charset="0"/>
                                  <a:ea typeface="Cambria Math" panose="02040503050406030204" pitchFamily="18" charset="0"/>
                                </a:rPr>
                                <m:t>2</m:t>
                              </m:r>
                            </m:den>
                          </m:f>
                          <m:r>
                            <a:rPr lang="en-US" i="1">
                              <a:latin typeface="Cambria Math" panose="02040503050406030204" pitchFamily="18" charset="0"/>
                              <a:ea typeface="Cambria Math" panose="02040503050406030204" pitchFamily="18" charset="0"/>
                            </a:rPr>
                            <m:t>)! </m:t>
                          </m:r>
                        </m:den>
                      </m:f>
                      <m:sSup>
                        <m:sSupPr>
                          <m:ctrlPr>
                            <a:rPr lang="en-US" i="1">
                              <a:latin typeface="Cambria Math" panose="02040503050406030204" pitchFamily="18" charset="0"/>
                            </a:rPr>
                          </m:ctrlPr>
                        </m:sSupPr>
                        <m:e>
                          <m:r>
                            <a:rPr lang="en-US" i="1">
                              <a:latin typeface="Cambria Math" panose="02040503050406030204" pitchFamily="18" charset="0"/>
                            </a:rPr>
                            <m:t>𝑝</m:t>
                          </m:r>
                        </m:e>
                        <m:sup>
                          <m:r>
                            <a:rPr lang="en-US" i="1" smtClean="0">
                              <a:latin typeface="Cambria Math" panose="02040503050406030204" pitchFamily="18" charset="0"/>
                            </a:rPr>
                            <m:t>1/2</m:t>
                          </m:r>
                          <m:r>
                            <a:rPr lang="en-US" i="1">
                              <a:latin typeface="Cambria Math" panose="02040503050406030204" pitchFamily="18" charset="0"/>
                            </a:rPr>
                            <m:t>(</m:t>
                          </m:r>
                          <m:r>
                            <a:rPr lang="en-US" i="1">
                              <a:latin typeface="Cambria Math" panose="02040503050406030204" pitchFamily="18" charset="0"/>
                            </a:rPr>
                            <m:t>𝑁</m:t>
                          </m:r>
                          <m:r>
                            <a:rPr lang="en-US" i="1">
                              <a:latin typeface="Cambria Math" panose="02040503050406030204" pitchFamily="18" charset="0"/>
                            </a:rPr>
                            <m:t>+</m:t>
                          </m:r>
                          <m:r>
                            <a:rPr lang="en-US" i="1">
                              <a:latin typeface="Cambria Math" panose="02040503050406030204" pitchFamily="18" charset="0"/>
                            </a:rPr>
                            <m:t>𝑚</m:t>
                          </m:r>
                          <m:r>
                            <a:rPr lang="en-US" i="1">
                              <a:latin typeface="Cambria Math" panose="02040503050406030204" pitchFamily="18" charset="0"/>
                            </a:rPr>
                            <m:t>)</m:t>
                          </m:r>
                        </m:sup>
                      </m:sSup>
                      <m:sSup>
                        <m:sSupPr>
                          <m:ctrlPr>
                            <a:rPr lang="en-US" i="1">
                              <a:latin typeface="Cambria Math" panose="02040503050406030204" pitchFamily="18" charset="0"/>
                            </a:rPr>
                          </m:ctrlPr>
                        </m:sSupPr>
                        <m:e>
                          <m:r>
                            <a:rPr lang="en-US" i="1">
                              <a:latin typeface="Cambria Math" panose="02040503050406030204" pitchFamily="18" charset="0"/>
                            </a:rPr>
                            <m:t>𝑞</m:t>
                          </m:r>
                        </m:e>
                        <m:sup>
                          <m:r>
                            <a:rPr lang="en-US" i="1">
                              <a:latin typeface="Cambria Math" panose="02040503050406030204" pitchFamily="18" charset="0"/>
                            </a:rPr>
                            <m:t>1/2(</m:t>
                          </m:r>
                          <m:r>
                            <a:rPr lang="en-US" b="0" i="1" smtClean="0">
                              <a:latin typeface="Cambria Math" panose="02040503050406030204" pitchFamily="18" charset="0"/>
                            </a:rPr>
                            <m:t>𝑁</m:t>
                          </m:r>
                          <m:r>
                            <a:rPr lang="en-US" i="1">
                              <a:latin typeface="Cambria Math" panose="02040503050406030204" pitchFamily="18" charset="0"/>
                            </a:rPr>
                            <m:t>−</m:t>
                          </m:r>
                          <m:r>
                            <a:rPr lang="en-US" i="1">
                              <a:latin typeface="Cambria Math" panose="02040503050406030204" pitchFamily="18" charset="0"/>
                            </a:rPr>
                            <m:t>𝑚</m:t>
                          </m:r>
                          <m:r>
                            <a:rPr lang="en-US" i="1">
                              <a:latin typeface="Cambria Math" panose="02040503050406030204" pitchFamily="18" charset="0"/>
                            </a:rPr>
                            <m:t>)</m:t>
                          </m:r>
                        </m:sup>
                      </m:sSup>
                    </m:oMath>
                  </m:oMathPara>
                </a14:m>
                <a:endParaRPr lang="en-US" dirty="0"/>
              </a:p>
            </p:txBody>
          </p:sp>
        </mc:Choice>
        <mc:Fallback>
          <p:sp>
            <p:nvSpPr>
              <p:cNvPr id="6" name="TextBox 5">
                <a:extLst>
                  <a:ext uri="{FF2B5EF4-FFF2-40B4-BE49-F238E27FC236}">
                    <a16:creationId xmlns:a16="http://schemas.microsoft.com/office/drawing/2014/main" id="{F255F199-7B1D-8248-85ED-5D3F43350AC9}"/>
                  </a:ext>
                </a:extLst>
              </p:cNvPr>
              <p:cNvSpPr txBox="1">
                <a:spLocks noRot="1" noChangeAspect="1" noMove="1" noResize="1" noEditPoints="1" noAdjustHandles="1" noChangeArrowheads="1" noChangeShapeType="1" noTextEdit="1"/>
              </p:cNvSpPr>
              <p:nvPr/>
            </p:nvSpPr>
            <p:spPr>
              <a:xfrm>
                <a:off x="6264840" y="5674534"/>
                <a:ext cx="5173852" cy="830740"/>
              </a:xfrm>
              <a:prstGeom prst="rect">
                <a:avLst/>
              </a:prstGeom>
              <a:blipFill>
                <a:blip r:embed="rId5"/>
                <a:stretch>
                  <a:fillRect b="-298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D05F8CE3-48C5-AD4A-98BD-FC677D1D764A}"/>
                  </a:ext>
                </a:extLst>
              </p:cNvPr>
              <p:cNvSpPr txBox="1"/>
              <p:nvPr/>
            </p:nvSpPr>
            <p:spPr>
              <a:xfrm>
                <a:off x="3682082" y="5833999"/>
                <a:ext cx="2621230" cy="646331"/>
              </a:xfrm>
              <a:prstGeom prst="rect">
                <a:avLst/>
              </a:prstGeom>
              <a:noFill/>
            </p:spPr>
            <p:txBody>
              <a:bodyPr wrap="none" rtlCol="0">
                <a:spAutoFit/>
              </a:bodyPr>
              <a:lstStyle/>
              <a:p>
                <a:r>
                  <a:rPr lang="en-US" dirty="0"/>
                  <a:t>Probability of walker at </a:t>
                </a:r>
              </a:p>
              <a:p>
                <a:r>
                  <a:rPr lang="en-US" dirty="0"/>
                  <a:t>position </a:t>
                </a:r>
                <a14:m>
                  <m:oMath xmlns:m="http://schemas.openxmlformats.org/officeDocument/2006/math">
                    <m:r>
                      <a:rPr lang="en-US" b="0" i="1" smtClean="0">
                        <a:latin typeface="Cambria Math" panose="02040503050406030204" pitchFamily="18" charset="0"/>
                      </a:rPr>
                      <m:t>𝑚</m:t>
                    </m:r>
                  </m:oMath>
                </a14:m>
                <a:r>
                  <a:rPr lang="en-US" dirty="0"/>
                  <a:t> after </a:t>
                </a:r>
                <a14:m>
                  <m:oMath xmlns:m="http://schemas.openxmlformats.org/officeDocument/2006/math">
                    <m:r>
                      <a:rPr lang="en-US" b="0" i="1" smtClean="0">
                        <a:latin typeface="Cambria Math" panose="02040503050406030204" pitchFamily="18" charset="0"/>
                      </a:rPr>
                      <m:t>𝑁</m:t>
                    </m:r>
                  </m:oMath>
                </a14:m>
                <a:r>
                  <a:rPr lang="en-US" dirty="0"/>
                  <a:t> steps </a:t>
                </a:r>
              </a:p>
            </p:txBody>
          </p:sp>
        </mc:Choice>
        <mc:Fallback>
          <p:sp>
            <p:nvSpPr>
              <p:cNvPr id="7" name="TextBox 6">
                <a:extLst>
                  <a:ext uri="{FF2B5EF4-FFF2-40B4-BE49-F238E27FC236}">
                    <a16:creationId xmlns:a16="http://schemas.microsoft.com/office/drawing/2014/main" id="{D05F8CE3-48C5-AD4A-98BD-FC677D1D764A}"/>
                  </a:ext>
                </a:extLst>
              </p:cNvPr>
              <p:cNvSpPr txBox="1">
                <a:spLocks noRot="1" noChangeAspect="1" noMove="1" noResize="1" noEditPoints="1" noAdjustHandles="1" noChangeArrowheads="1" noChangeShapeType="1" noTextEdit="1"/>
              </p:cNvSpPr>
              <p:nvPr/>
            </p:nvSpPr>
            <p:spPr>
              <a:xfrm>
                <a:off x="3682082" y="5833999"/>
                <a:ext cx="2621230" cy="646331"/>
              </a:xfrm>
              <a:prstGeom prst="rect">
                <a:avLst/>
              </a:prstGeom>
              <a:blipFill>
                <a:blip r:embed="rId6"/>
                <a:stretch>
                  <a:fillRect l="-1442" t="-3846" b="-15385"/>
                </a:stretch>
              </a:blipFill>
            </p:spPr>
            <p:txBody>
              <a:bodyPr/>
              <a:lstStyle/>
              <a:p>
                <a:r>
                  <a:rPr lang="en-US">
                    <a:noFill/>
                  </a:rPr>
                  <a:t> </a:t>
                </a:r>
              </a:p>
            </p:txBody>
          </p:sp>
        </mc:Fallback>
      </mc:AlternateContent>
    </p:spTree>
    <p:extLst>
      <p:ext uri="{BB962C8B-B14F-4D97-AF65-F5344CB8AC3E}">
        <p14:creationId xmlns:p14="http://schemas.microsoft.com/office/powerpoint/2010/main" val="3955591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B05-6BBB-1D4E-8627-D59050F689D9}"/>
              </a:ext>
            </a:extLst>
          </p:cNvPr>
          <p:cNvSpPr>
            <a:spLocks noGrp="1"/>
          </p:cNvSpPr>
          <p:nvPr>
            <p:ph type="title"/>
          </p:nvPr>
        </p:nvSpPr>
        <p:spPr/>
        <p:txBody>
          <a:bodyPr/>
          <a:lstStyle/>
          <a:p>
            <a:r>
              <a:rPr lang="en-US" dirty="0"/>
              <a:t>Central Limit Theorem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2A5F154-10D1-874C-A95D-E0CBA046DD97}"/>
                  </a:ext>
                </a:extLst>
              </p:cNvPr>
              <p:cNvSpPr>
                <a:spLocks noGrp="1"/>
              </p:cNvSpPr>
              <p:nvPr>
                <p:ph idx="1"/>
              </p:nvPr>
            </p:nvSpPr>
            <p:spPr/>
            <p:txBody>
              <a:bodyPr/>
              <a:lstStyle/>
              <a:p>
                <a:r>
                  <a:rPr lang="en-IN" dirty="0"/>
                  <a:t>PDF,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𝑁</m:t>
                        </m:r>
                      </m:e>
                    </m:d>
                    <m:r>
                      <a:rPr lang="en-US" b="0" i="1" smtClean="0">
                        <a:latin typeface="Cambria Math" panose="02040503050406030204" pitchFamily="18" charset="0"/>
                      </a:rPr>
                      <m:t> </m:t>
                    </m:r>
                  </m:oMath>
                </a14:m>
                <a:r>
                  <a:rPr lang="en-IN" dirty="0"/>
                  <a:t>for 1D walker is exactly Binomial Distribution and position distribution is Gaussian. </a:t>
                </a:r>
              </a:p>
              <a:p>
                <a:r>
                  <a:rPr lang="en-IN" dirty="0"/>
                  <a:t>We can define position of walker as </a:t>
                </a:r>
              </a:p>
              <a:p>
                <a:endParaRPr lang="en-IN" dirty="0"/>
              </a:p>
              <a:p>
                <a:endParaRPr lang="en-IN" dirty="0"/>
              </a:p>
              <a:p>
                <a:endParaRPr lang="en-IN" dirty="0"/>
              </a:p>
            </p:txBody>
          </p:sp>
        </mc:Choice>
        <mc:Fallback>
          <p:sp>
            <p:nvSpPr>
              <p:cNvPr id="3" name="Content Placeholder 2">
                <a:extLst>
                  <a:ext uri="{FF2B5EF4-FFF2-40B4-BE49-F238E27FC236}">
                    <a16:creationId xmlns:a16="http://schemas.microsoft.com/office/drawing/2014/main" id="{A2A5F154-10D1-874C-A95D-E0CBA046DD97}"/>
                  </a:ext>
                </a:extLst>
              </p:cNvPr>
              <p:cNvSpPr>
                <a:spLocks noGrp="1" noRot="1" noChangeAspect="1" noMove="1" noResize="1" noEditPoints="1" noAdjustHandles="1" noChangeArrowheads="1" noChangeShapeType="1" noTextEdit="1"/>
              </p:cNvSpPr>
              <p:nvPr>
                <p:ph idx="1"/>
              </p:nvPr>
            </p:nvSpPr>
            <p:spPr>
              <a:blipFill>
                <a:blip r:embed="rId3"/>
                <a:stretch>
                  <a:fillRect l="-693"/>
                </a:stretch>
              </a:blipFill>
            </p:spPr>
            <p:txBody>
              <a:bodyPr/>
              <a:lstStyle/>
              <a:p>
                <a:r>
                  <a:rPr lang="en-US">
                    <a:noFill/>
                  </a:rPr>
                  <a:t> </a:t>
                </a:r>
              </a:p>
            </p:txBody>
          </p:sp>
        </mc:Fallback>
      </mc:AlternateContent>
      <p:pic>
        <p:nvPicPr>
          <p:cNvPr id="5" name="Picture 4" descr="A picture containing table&#10;&#10;Description automatically generated">
            <a:extLst>
              <a:ext uri="{FF2B5EF4-FFF2-40B4-BE49-F238E27FC236}">
                <a16:creationId xmlns:a16="http://schemas.microsoft.com/office/drawing/2014/main" id="{3CBDFCA5-E16C-784D-83A2-0E3AB54F5481}"/>
              </a:ext>
            </a:extLst>
          </p:cNvPr>
          <p:cNvPicPr>
            <a:picLocks noChangeAspect="1"/>
          </p:cNvPicPr>
          <p:nvPr/>
        </p:nvPicPr>
        <p:blipFill>
          <a:blip r:embed="rId4"/>
          <a:stretch>
            <a:fillRect/>
          </a:stretch>
        </p:blipFill>
        <p:spPr>
          <a:xfrm>
            <a:off x="5792254" y="3934510"/>
            <a:ext cx="3594729" cy="1874837"/>
          </a:xfrm>
          <a:prstGeom prst="rect">
            <a:avLst/>
          </a:prstGeom>
        </p:spPr>
      </p:pic>
      <p:pic>
        <p:nvPicPr>
          <p:cNvPr id="7" name="Picture 6" descr="Diagram&#10;&#10;Description automatically generated">
            <a:extLst>
              <a:ext uri="{FF2B5EF4-FFF2-40B4-BE49-F238E27FC236}">
                <a16:creationId xmlns:a16="http://schemas.microsoft.com/office/drawing/2014/main" id="{8733EF6D-B65D-A741-AB6D-B46337D907E5}"/>
              </a:ext>
            </a:extLst>
          </p:cNvPr>
          <p:cNvPicPr>
            <a:picLocks noChangeAspect="1"/>
          </p:cNvPicPr>
          <p:nvPr/>
        </p:nvPicPr>
        <p:blipFill>
          <a:blip r:embed="rId5"/>
          <a:stretch>
            <a:fillRect/>
          </a:stretch>
        </p:blipFill>
        <p:spPr>
          <a:xfrm>
            <a:off x="6096000" y="3210116"/>
            <a:ext cx="2987239" cy="772922"/>
          </a:xfrm>
          <a:prstGeom prst="rect">
            <a:avLst/>
          </a:prstGeom>
        </p:spPr>
      </p:pic>
    </p:spTree>
    <p:extLst>
      <p:ext uri="{BB962C8B-B14F-4D97-AF65-F5344CB8AC3E}">
        <p14:creationId xmlns:p14="http://schemas.microsoft.com/office/powerpoint/2010/main" val="1819446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12743-9342-814C-8950-4A5488F6C46D}"/>
              </a:ext>
            </a:extLst>
          </p:cNvPr>
          <p:cNvSpPr>
            <a:spLocks noGrp="1"/>
          </p:cNvSpPr>
          <p:nvPr>
            <p:ph type="title"/>
          </p:nvPr>
        </p:nvSpPr>
        <p:spPr/>
        <p:txBody>
          <a:bodyPr/>
          <a:lstStyle/>
          <a:p>
            <a:r>
              <a:rPr lang="en-US" dirty="0"/>
              <a:t>Why Resetting?</a:t>
            </a:r>
          </a:p>
        </p:txBody>
      </p:sp>
      <p:sp>
        <p:nvSpPr>
          <p:cNvPr id="3" name="Content Placeholder 2">
            <a:extLst>
              <a:ext uri="{FF2B5EF4-FFF2-40B4-BE49-F238E27FC236}">
                <a16:creationId xmlns:a16="http://schemas.microsoft.com/office/drawing/2014/main" id="{259F53C4-4FF1-4845-8AD7-464027AD2A6A}"/>
              </a:ext>
            </a:extLst>
          </p:cNvPr>
          <p:cNvSpPr>
            <a:spLocks noGrp="1"/>
          </p:cNvSpPr>
          <p:nvPr>
            <p:ph idx="1"/>
          </p:nvPr>
        </p:nvSpPr>
        <p:spPr/>
        <p:txBody>
          <a:bodyPr/>
          <a:lstStyle/>
          <a:p>
            <a:r>
              <a:rPr lang="en-US" dirty="0"/>
              <a:t>Simple random walk is not an efficient strategy. </a:t>
            </a:r>
          </a:p>
          <a:p>
            <a:r>
              <a:rPr lang="en-US" dirty="0"/>
              <a:t>Resetting expedites the walker reaching target.</a:t>
            </a:r>
          </a:p>
          <a:p>
            <a:r>
              <a:rPr lang="en-US" dirty="0"/>
              <a:t>Resetting renders walker, a virtual potential trap/confinement.</a:t>
            </a:r>
          </a:p>
          <a:p>
            <a:r>
              <a:rPr lang="en-IN" dirty="0"/>
              <a:t>Significant gain in terms of the search performance by the introduction of the resetting</a:t>
            </a:r>
            <a:endParaRPr lang="en-US" dirty="0"/>
          </a:p>
        </p:txBody>
      </p:sp>
    </p:spTree>
    <p:extLst>
      <p:ext uri="{BB962C8B-B14F-4D97-AF65-F5344CB8AC3E}">
        <p14:creationId xmlns:p14="http://schemas.microsoft.com/office/powerpoint/2010/main" val="878392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44B74-0327-1141-ABC4-84451C3CDDA8}"/>
              </a:ext>
            </a:extLst>
          </p:cNvPr>
          <p:cNvSpPr>
            <a:spLocks noGrp="1"/>
          </p:cNvSpPr>
          <p:nvPr>
            <p:ph type="title"/>
          </p:nvPr>
        </p:nvSpPr>
        <p:spPr>
          <a:xfrm>
            <a:off x="252919" y="1123837"/>
            <a:ext cx="2947482" cy="4601183"/>
          </a:xfrm>
        </p:spPr>
        <p:txBody>
          <a:bodyPr>
            <a:normAutofit/>
          </a:bodyPr>
          <a:lstStyle/>
          <a:p>
            <a:r>
              <a:rPr lang="en-US" dirty="0"/>
              <a:t>Resetting Walker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A65E176-A652-FB46-8571-B04B7243FA04}"/>
                  </a:ext>
                </a:extLst>
              </p:cNvPr>
              <p:cNvSpPr>
                <a:spLocks noGrp="1"/>
              </p:cNvSpPr>
              <p:nvPr>
                <p:ph idx="1"/>
              </p:nvPr>
            </p:nvSpPr>
            <p:spPr>
              <a:xfrm>
                <a:off x="3869268" y="864108"/>
                <a:ext cx="7315200" cy="2998765"/>
              </a:xfrm>
            </p:spPr>
            <p:txBody>
              <a:bodyPr>
                <a:normAutofit/>
              </a:bodyPr>
              <a:lstStyle/>
              <a:p>
                <a:r>
                  <a:rPr lang="en-US" dirty="0"/>
                  <a:t>To make search time finite, we introduce ‘resetting’ to the walker</a:t>
                </a:r>
              </a:p>
              <a:p>
                <a:r>
                  <a:rPr lang="en-US" dirty="0"/>
                  <a:t>By resetting , it is implied that when walker hits certain probability </a:t>
                </a:r>
                <a14:m>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 ,</m:t>
                    </m:r>
                  </m:oMath>
                </a14:m>
                <a:r>
                  <a:rPr lang="en-US" dirty="0"/>
                  <a:t> it is instantly transported to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𝑟</m:t>
                        </m:r>
                      </m:sub>
                    </m:sSub>
                  </m:oMath>
                </a14:m>
                <a:r>
                  <a:rPr lang="en-US" dirty="0"/>
                  <a:t> without any loss of time.</a:t>
                </a:r>
              </a:p>
              <a:p>
                <a:r>
                  <a:rPr lang="en-US" dirty="0"/>
                  <a:t> Walker loses memory of previous walk after each resetting. The problem can be reduced to walker with simple 1 resetting.</a:t>
                </a:r>
              </a:p>
            </p:txBody>
          </p:sp>
        </mc:Choice>
        <mc:Fallback>
          <p:sp>
            <p:nvSpPr>
              <p:cNvPr id="3" name="Content Placeholder 2">
                <a:extLst>
                  <a:ext uri="{FF2B5EF4-FFF2-40B4-BE49-F238E27FC236}">
                    <a16:creationId xmlns:a16="http://schemas.microsoft.com/office/drawing/2014/main" id="{3A65E176-A652-FB46-8571-B04B7243FA04}"/>
                  </a:ext>
                </a:extLst>
              </p:cNvPr>
              <p:cNvSpPr>
                <a:spLocks noGrp="1" noRot="1" noChangeAspect="1" noMove="1" noResize="1" noEditPoints="1" noAdjustHandles="1" noChangeArrowheads="1" noChangeShapeType="1" noTextEdit="1"/>
              </p:cNvSpPr>
              <p:nvPr>
                <p:ph idx="1"/>
              </p:nvPr>
            </p:nvSpPr>
            <p:spPr>
              <a:xfrm>
                <a:off x="3869268" y="864108"/>
                <a:ext cx="7315200" cy="2998765"/>
              </a:xfrm>
              <a:blipFill>
                <a:blip r:embed="rId3"/>
                <a:stretch>
                  <a:fillRect l="-693" r="-1040"/>
                </a:stretch>
              </a:blipFill>
            </p:spPr>
            <p:txBody>
              <a:bodyPr/>
              <a:lstStyle/>
              <a:p>
                <a:r>
                  <a:rPr lang="en-US">
                    <a:noFill/>
                  </a:rPr>
                  <a:t> </a:t>
                </a:r>
              </a:p>
            </p:txBody>
          </p:sp>
        </mc:Fallback>
      </mc:AlternateContent>
      <p:pic>
        <p:nvPicPr>
          <p:cNvPr id="5" name="Picture 4" descr="Text, letter&#10;&#10;Description automatically generated with medium confidence">
            <a:extLst>
              <a:ext uri="{FF2B5EF4-FFF2-40B4-BE49-F238E27FC236}">
                <a16:creationId xmlns:a16="http://schemas.microsoft.com/office/drawing/2014/main" id="{997B9767-62C3-C745-BC13-8DF1DF237941}"/>
              </a:ext>
            </a:extLst>
          </p:cNvPr>
          <p:cNvPicPr>
            <a:picLocks noChangeAspect="1"/>
          </p:cNvPicPr>
          <p:nvPr/>
        </p:nvPicPr>
        <p:blipFill>
          <a:blip r:embed="rId4"/>
          <a:stretch>
            <a:fillRect/>
          </a:stretch>
        </p:blipFill>
        <p:spPr>
          <a:xfrm>
            <a:off x="3869268" y="3711392"/>
            <a:ext cx="6303433" cy="1449789"/>
          </a:xfrm>
          <a:prstGeom prst="rect">
            <a:avLst/>
          </a:prstGeom>
        </p:spPr>
      </p:pic>
      <p:sp>
        <p:nvSpPr>
          <p:cNvPr id="8" name="TextBox 7">
            <a:extLst>
              <a:ext uri="{FF2B5EF4-FFF2-40B4-BE49-F238E27FC236}">
                <a16:creationId xmlns:a16="http://schemas.microsoft.com/office/drawing/2014/main" id="{7C927D10-8EB8-D44D-AA4C-9961FA9190BB}"/>
              </a:ext>
            </a:extLst>
          </p:cNvPr>
          <p:cNvSpPr txBox="1"/>
          <p:nvPr/>
        </p:nvSpPr>
        <p:spPr>
          <a:xfrm>
            <a:off x="4486275" y="4514850"/>
            <a:ext cx="184731" cy="646331"/>
          </a:xfrm>
          <a:prstGeom prst="rect">
            <a:avLst/>
          </a:prstGeom>
          <a:noFill/>
        </p:spPr>
        <p:txBody>
          <a:bodyPr wrap="none" rtlCol="0">
            <a:spAutoFit/>
          </a:bodyPr>
          <a:lstStyle/>
          <a:p>
            <a:endParaRPr lang="en-US" dirty="0"/>
          </a:p>
          <a:p>
            <a:endParaRPr lang="en-US" dirty="0"/>
          </a:p>
        </p:txBody>
      </p:sp>
    </p:spTree>
    <p:extLst>
      <p:ext uri="{BB962C8B-B14F-4D97-AF65-F5344CB8AC3E}">
        <p14:creationId xmlns:p14="http://schemas.microsoft.com/office/powerpoint/2010/main" val="3503658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3E04B-29F4-5F44-A0A8-8478FBE0FC0A}"/>
              </a:ext>
            </a:extLst>
          </p:cNvPr>
          <p:cNvSpPr>
            <a:spLocks noGrp="1"/>
          </p:cNvSpPr>
          <p:nvPr>
            <p:ph type="title"/>
          </p:nvPr>
        </p:nvSpPr>
        <p:spPr/>
        <p:txBody>
          <a:bodyPr/>
          <a:lstStyle/>
          <a:p>
            <a:r>
              <a:rPr lang="en-US" dirty="0"/>
              <a:t>Governing Equations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44E1498-2E5F-4246-AFF7-FA486BBFEE83}"/>
                  </a:ext>
                </a:extLst>
              </p:cNvPr>
              <p:cNvSpPr>
                <a:spLocks noGrp="1"/>
              </p:cNvSpPr>
              <p:nvPr>
                <p:ph idx="1"/>
              </p:nvPr>
            </p:nvSpPr>
            <p:spPr/>
            <p:txBody>
              <a:bodyPr/>
              <a:lstStyle/>
              <a:p>
                <a:endParaRPr lang="en-US" dirty="0"/>
              </a:p>
              <a:p>
                <a:endParaRPr lang="en-US" dirty="0"/>
              </a:p>
              <a:p>
                <a:r>
                  <a:rPr lang="en-US" dirty="0"/>
                  <a:t>PDF of the position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𝑁</m:t>
                        </m:r>
                      </m:e>
                    </m:d>
                  </m:oMath>
                </a14:m>
                <a:r>
                  <a:rPr lang="en-US" dirty="0"/>
                  <a:t> can be written as </a:t>
                </a:r>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A walker without resetting is practically a simple random walker. </a:t>
                </a:r>
              </a:p>
              <a:p>
                <a:r>
                  <a:rPr lang="en-US" dirty="0"/>
                  <a:t>PDF of position of a resetting walker will be given as </a:t>
                </a:r>
              </a:p>
              <a:p>
                <a:endParaRPr lang="en-US" dirty="0"/>
              </a:p>
              <a:p>
                <a:endParaRPr lang="en-US" dirty="0"/>
              </a:p>
              <a:p>
                <a:endParaRPr lang="en-US" dirty="0"/>
              </a:p>
              <a:p>
                <a:endParaRPr lang="en-US" dirty="0"/>
              </a:p>
              <a:p>
                <a:endParaRPr lang="en-US" dirty="0"/>
              </a:p>
            </p:txBody>
          </p:sp>
        </mc:Choice>
        <mc:Fallback>
          <p:sp>
            <p:nvSpPr>
              <p:cNvPr id="3" name="Content Placeholder 2">
                <a:extLst>
                  <a:ext uri="{FF2B5EF4-FFF2-40B4-BE49-F238E27FC236}">
                    <a16:creationId xmlns:a16="http://schemas.microsoft.com/office/drawing/2014/main" id="{044E1498-2E5F-4246-AFF7-FA486BBFEE83}"/>
                  </a:ext>
                </a:extLst>
              </p:cNvPr>
              <p:cNvSpPr>
                <a:spLocks noGrp="1" noRot="1" noChangeAspect="1" noMove="1" noResize="1" noEditPoints="1" noAdjustHandles="1" noChangeArrowheads="1" noChangeShapeType="1" noTextEdit="1"/>
              </p:cNvSpPr>
              <p:nvPr>
                <p:ph idx="1"/>
              </p:nvPr>
            </p:nvSpPr>
            <p:spPr>
              <a:blipFill>
                <a:blip r:embed="rId3"/>
                <a:stretch>
                  <a:fillRect l="-693"/>
                </a:stretch>
              </a:blipFill>
            </p:spPr>
            <p:txBody>
              <a:bodyPr/>
              <a:lstStyle/>
              <a:p>
                <a:r>
                  <a:rPr lang="en-US">
                    <a:noFill/>
                  </a:rPr>
                  <a:t> </a:t>
                </a:r>
              </a:p>
            </p:txBody>
          </p:sp>
        </mc:Fallback>
      </mc:AlternateContent>
      <p:pic>
        <p:nvPicPr>
          <p:cNvPr id="5" name="Picture 4" descr="Diagram&#10;&#10;Description automatically generated">
            <a:extLst>
              <a:ext uri="{FF2B5EF4-FFF2-40B4-BE49-F238E27FC236}">
                <a16:creationId xmlns:a16="http://schemas.microsoft.com/office/drawing/2014/main" id="{D25B02CA-3FE6-9441-9FA3-7BAB1BBA6739}"/>
              </a:ext>
            </a:extLst>
          </p:cNvPr>
          <p:cNvPicPr>
            <a:picLocks noChangeAspect="1"/>
          </p:cNvPicPr>
          <p:nvPr/>
        </p:nvPicPr>
        <p:blipFill>
          <a:blip r:embed="rId4"/>
          <a:stretch>
            <a:fillRect/>
          </a:stretch>
        </p:blipFill>
        <p:spPr>
          <a:xfrm>
            <a:off x="4933248" y="2141185"/>
            <a:ext cx="5225163" cy="1067506"/>
          </a:xfrm>
          <a:prstGeom prst="rect">
            <a:avLst/>
          </a:prstGeom>
        </p:spPr>
      </p:pic>
      <p:pic>
        <p:nvPicPr>
          <p:cNvPr id="11" name="Picture 10" descr="Text&#10;&#10;Description automatically generated">
            <a:extLst>
              <a:ext uri="{FF2B5EF4-FFF2-40B4-BE49-F238E27FC236}">
                <a16:creationId xmlns:a16="http://schemas.microsoft.com/office/drawing/2014/main" id="{B6345B86-782A-064A-817C-D3B38513E0DB}"/>
              </a:ext>
            </a:extLst>
          </p:cNvPr>
          <p:cNvPicPr>
            <a:picLocks noChangeAspect="1"/>
          </p:cNvPicPr>
          <p:nvPr/>
        </p:nvPicPr>
        <p:blipFill>
          <a:blip r:embed="rId5"/>
          <a:stretch>
            <a:fillRect/>
          </a:stretch>
        </p:blipFill>
        <p:spPr>
          <a:xfrm>
            <a:off x="7219949" y="5146168"/>
            <a:ext cx="3543300" cy="749300"/>
          </a:xfrm>
          <a:prstGeom prst="rect">
            <a:avLst/>
          </a:prstGeom>
        </p:spPr>
      </p:pic>
      <p:pic>
        <p:nvPicPr>
          <p:cNvPr id="13" name="Picture 12" descr="Diagram&#10;&#10;Description automatically generated">
            <a:extLst>
              <a:ext uri="{FF2B5EF4-FFF2-40B4-BE49-F238E27FC236}">
                <a16:creationId xmlns:a16="http://schemas.microsoft.com/office/drawing/2014/main" id="{BA44D6F0-D805-D94B-BB0C-671E30A91B3D}"/>
              </a:ext>
            </a:extLst>
          </p:cNvPr>
          <p:cNvPicPr>
            <a:picLocks noChangeAspect="1"/>
          </p:cNvPicPr>
          <p:nvPr/>
        </p:nvPicPr>
        <p:blipFill>
          <a:blip r:embed="rId6"/>
          <a:stretch>
            <a:fillRect/>
          </a:stretch>
        </p:blipFill>
        <p:spPr>
          <a:xfrm>
            <a:off x="3765550" y="4485768"/>
            <a:ext cx="4660900" cy="660400"/>
          </a:xfrm>
          <a:prstGeom prst="rect">
            <a:avLst/>
          </a:prstGeom>
        </p:spPr>
      </p:pic>
    </p:spTree>
    <p:extLst>
      <p:ext uri="{BB962C8B-B14F-4D97-AF65-F5344CB8AC3E}">
        <p14:creationId xmlns:p14="http://schemas.microsoft.com/office/powerpoint/2010/main" val="2794941477"/>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601</TotalTime>
  <Words>1439</Words>
  <Application>Microsoft Macintosh PowerPoint</Application>
  <PresentationFormat>Widescreen</PresentationFormat>
  <Paragraphs>114</Paragraphs>
  <Slides>14</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Calibri</vt:lpstr>
      <vt:lpstr>Cambria Math</vt:lpstr>
      <vt:lpstr>Corbel</vt:lpstr>
      <vt:lpstr>Footlight MT Light</vt:lpstr>
      <vt:lpstr>Wingdings 2</vt:lpstr>
      <vt:lpstr>Frame</vt:lpstr>
      <vt:lpstr>Statistical Properties of Random Walk with Resetting</vt:lpstr>
      <vt:lpstr>Random Walk</vt:lpstr>
      <vt:lpstr>Areas of application</vt:lpstr>
      <vt:lpstr>1-D Random Walk </vt:lpstr>
      <vt:lpstr>Position distribution of Walker</vt:lpstr>
      <vt:lpstr>Central Limit Theorem</vt:lpstr>
      <vt:lpstr>Why Resetting?</vt:lpstr>
      <vt:lpstr>Resetting Walker</vt:lpstr>
      <vt:lpstr>Governing Equations </vt:lpstr>
      <vt:lpstr>Resetting as a ‘virtual’ confinement</vt:lpstr>
      <vt:lpstr>Time Independence position distribution</vt:lpstr>
      <vt:lpstr>Mean Squared Displacement</vt:lpstr>
      <vt:lpstr>Current answers  and further prospects</vt:lpstr>
      <vt:lpstr>Thanking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Properties of Random Walk with Resetting</dc:title>
  <dc:creator>Pankaj Kumar</dc:creator>
  <cp:lastModifiedBy>Pankaj Kumar</cp:lastModifiedBy>
  <cp:revision>1</cp:revision>
  <dcterms:created xsi:type="dcterms:W3CDTF">2021-11-12T19:08:09Z</dcterms:created>
  <dcterms:modified xsi:type="dcterms:W3CDTF">2021-11-13T05:13:05Z</dcterms:modified>
</cp:coreProperties>
</file>