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DC77D-8095-40DF-8E8A-5CC3A01F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CBB0E0-7ABB-4EAD-ABF9-9C362967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9FA00-3E9B-4530-AD2B-9A0FBC35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0612A-875A-41C6-97A7-81FC0D3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60B0BB-4604-4314-8401-C78511BF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19BA6-B0E0-4AAC-9068-6EB9BC17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581DA-4666-4688-99FB-1FCB228E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E9607-05F1-4036-8C9B-A14450A4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240DE1-9732-45A7-8EF5-6AE65927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D3D553-583B-4356-9C37-F0255F62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6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990031-E969-477E-9DCC-6EE9D3483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8548-7F63-4901-B910-97D56023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0BA6E-71FC-4496-8FAC-2315F395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8C7A8-F0B2-47B3-9C77-F59357B7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0452D-E66E-4429-B85D-AD694A39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1F1B4-87CB-4A9D-A9A9-B28C31EF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84EB73-B8B3-472E-BA85-3AECEBCA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67931-E2B2-429F-B68D-EFE05A13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43956-462B-4079-82A5-8E4777A6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9B34E-50D5-40F2-ADA4-E34AE74F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B050E-00E6-472A-93D9-B97F57DC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E039B1-6313-4B9B-8AF2-1E17FA01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FEE25-703E-4DB3-88C4-CB179445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79BC2-3DD2-421F-9F24-8565E2EF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4864B-F7ED-4423-865C-3DFA708B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18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8F525-B8BD-4A90-BC15-DF8BA7E8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E0E6E-0F6F-449F-8DC6-86BDAD9DD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546CD0-057A-454D-A990-C55DC0EF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59B78-223C-4154-B37B-89366013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F945BC-42B5-4A8C-B040-59D355C5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C4E81F-DA6F-42F5-97D4-ECCB00FC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4BF98-FA2C-4EF7-AC15-25CEA4A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AB676-E117-45E7-B4CE-6A60EF25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7FCE46-ABAB-4900-8C73-C64A6F16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6F9304-09BF-4F6B-854E-95849CF98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32C09C-321A-4844-A6A4-40F87B846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E1C64B-4451-4303-A346-FBB67BD4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1DFEAB-8A55-4624-BF19-198D3C8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88D37A-C454-4D07-A0FD-EB226462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96300-01CB-4112-B510-167BB64F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ED2D90-D6E5-41E5-B213-386EB4F0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EFF1DF-4DAA-48AF-8677-438E9FA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E9E1F6-C416-4A68-8681-DE20DB46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0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D98780-795E-4E76-88C4-F4341678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60DCA9-3875-4234-B49C-78EE18A1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FE7A9D-6D9D-4CBD-A18B-365FD0E3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D5A6C-C78D-49B3-A2CC-BACD69AF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B6707-4837-441A-9F2E-8CB0DD30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199CDA-D70D-4429-8715-239B2E57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D5D06-340C-44BB-9995-CBBBAE7E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6A81C-6970-415B-BEEA-E9ED741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0E7878-8FDC-4197-A924-BF657A79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9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1F998-1D4F-4152-8EED-0716D9CF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13CAF9-CCAE-4D4F-8125-9A2EC98D0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A0E298-A487-4030-A82E-D981263F3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4AA80F-CD96-4F79-8F45-43D8C7A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47B930-F031-48C7-A6E7-2CFD3DA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B429A-CD00-4DC4-9951-7B42B5D0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1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A729ED-4E6C-4B71-B9B6-6FB2BC29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EAC-CF5A-4E4F-8EEA-1DF62494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785BA-39D4-4ED7-A6AD-5CD949A1D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5C6D-15AB-4C6F-96B4-6469E468F6C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C355D-6A89-4A0D-AF3B-44B615CA9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1D94-A60F-4E4A-BDF1-79EC739D5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6F21-A38F-4705-A01F-DD1152757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A3BA-5029-4A26-AB21-8C6C58C0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1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エコーのイメージ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C486D37-6313-4E6A-97D8-DE1692574BEC}"/>
              </a:ext>
            </a:extLst>
          </p:cNvPr>
          <p:cNvGrpSpPr/>
          <p:nvPr/>
        </p:nvGrpSpPr>
        <p:grpSpPr>
          <a:xfrm>
            <a:off x="1383506" y="1131094"/>
            <a:ext cx="5000625" cy="1857375"/>
            <a:chOff x="1857375" y="1354138"/>
            <a:chExt cx="5000625" cy="1857375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8AA07897-3305-4CE5-BA3B-A94D7DDCB44A}"/>
                </a:ext>
              </a:extLst>
            </p:cNvPr>
            <p:cNvCxnSpPr/>
            <p:nvPr/>
          </p:nvCxnSpPr>
          <p:spPr>
            <a:xfrm>
              <a:off x="1857375" y="1782763"/>
              <a:ext cx="10715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B8092F94-6EFA-4587-AF3E-D42192DA91FA}"/>
                </a:ext>
              </a:extLst>
            </p:cNvPr>
            <p:cNvCxnSpPr/>
            <p:nvPr/>
          </p:nvCxnSpPr>
          <p:spPr>
            <a:xfrm>
              <a:off x="3143250" y="3138488"/>
              <a:ext cx="10715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B0CE104-158D-46E4-84CA-BFA676F27194}"/>
                </a:ext>
              </a:extLst>
            </p:cNvPr>
            <p:cNvCxnSpPr/>
            <p:nvPr/>
          </p:nvCxnSpPr>
          <p:spPr>
            <a:xfrm>
              <a:off x="5786438" y="1782763"/>
              <a:ext cx="10715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4AFEA362-A737-4D29-BBA7-B61D30B5364B}"/>
                </a:ext>
              </a:extLst>
            </p:cNvPr>
            <p:cNvSpPr/>
            <p:nvPr/>
          </p:nvSpPr>
          <p:spPr>
            <a:xfrm>
              <a:off x="2928938" y="1711325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DB8E74A-92F2-41E5-8EFB-0FD8B8F94CA5}"/>
                </a:ext>
              </a:extLst>
            </p:cNvPr>
            <p:cNvSpPr/>
            <p:nvPr/>
          </p:nvSpPr>
          <p:spPr>
            <a:xfrm>
              <a:off x="5572125" y="1725613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0EFFBE2-0086-4587-8EE8-29399D19E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75" y="1354138"/>
              <a:ext cx="6461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入力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EC6CE1D-33DD-4100-BD3F-8530D9034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1888" y="1354138"/>
              <a:ext cx="6461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出力</a:t>
              </a:r>
            </a:p>
          </p:txBody>
        </p:sp>
        <p:graphicFrame>
          <p:nvGraphicFramePr>
            <p:cNvPr id="11" name="Object 2">
              <a:extLst>
                <a:ext uri="{FF2B5EF4-FFF2-40B4-BE49-F238E27FC236}">
                  <a16:creationId xmlns:a16="http://schemas.microsoft.com/office/drawing/2014/main" id="{FD1E8807-9EA4-41A7-9FDB-12EDD23AF8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795560"/>
                </p:ext>
              </p:extLst>
            </p:nvPr>
          </p:nvGraphicFramePr>
          <p:xfrm>
            <a:off x="3429000" y="2687638"/>
            <a:ext cx="508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2" imgW="253890" imgH="190417" progId="Equation.3">
                    <p:embed/>
                  </p:oleObj>
                </mc:Choice>
                <mc:Fallback>
                  <p:oleObj name="数式" r:id="rId2" imgW="253890" imgH="190417" progId="Equation.3">
                    <p:embed/>
                    <p:pic>
                      <p:nvPicPr>
                        <p:cNvPr id="22538" name="Object 2">
                          <a:extLst>
                            <a:ext uri="{FF2B5EF4-FFF2-40B4-BE49-F238E27FC236}">
                              <a16:creationId xmlns:a16="http://schemas.microsoft.com/office/drawing/2014/main" id="{69DDA91D-1755-4D0F-A079-ADC27A6747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687638"/>
                          <a:ext cx="508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056D60E-3860-400D-9349-412A36B03B7D}"/>
                </a:ext>
              </a:extLst>
            </p:cNvPr>
            <p:cNvCxnSpPr>
              <a:cxnSpLocks noChangeAspect="1"/>
            </p:cNvCxnSpPr>
            <p:nvPr/>
          </p:nvCxnSpPr>
          <p:spPr>
            <a:xfrm rot="16200000">
              <a:off x="5106988" y="2460625"/>
              <a:ext cx="10715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B35091C-78DF-47A4-9F11-E36A34EB3601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2465388" y="2460625"/>
              <a:ext cx="10715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E77B45E9-60C6-418F-9E8F-5C4C05F8DEF6}"/>
                </a:ext>
              </a:extLst>
            </p:cNvPr>
            <p:cNvSpPr/>
            <p:nvPr/>
          </p:nvSpPr>
          <p:spPr>
            <a:xfrm>
              <a:off x="2928938" y="3011488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CBB7777D-D117-4EA2-B03F-BD1C4478ED0F}"/>
                </a:ext>
              </a:extLst>
            </p:cNvPr>
            <p:cNvSpPr/>
            <p:nvPr/>
          </p:nvSpPr>
          <p:spPr>
            <a:xfrm>
              <a:off x="5514975" y="3011488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F6D0DF2B-092A-4CA1-AB11-ADCD7CFFAC21}"/>
                </a:ext>
              </a:extLst>
            </p:cNvPr>
            <p:cNvSpPr/>
            <p:nvPr/>
          </p:nvSpPr>
          <p:spPr>
            <a:xfrm>
              <a:off x="4229100" y="3011488"/>
              <a:ext cx="200025" cy="2000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5304058-0A96-44B7-BFE5-1EA659AC6A62}"/>
                </a:ext>
              </a:extLst>
            </p:cNvPr>
            <p:cNvCxnSpPr/>
            <p:nvPr/>
          </p:nvCxnSpPr>
          <p:spPr>
            <a:xfrm>
              <a:off x="4429125" y="3138488"/>
              <a:ext cx="10715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テキスト ボックス 19">
              <a:extLst>
                <a:ext uri="{FF2B5EF4-FFF2-40B4-BE49-F238E27FC236}">
                  <a16:creationId xmlns:a16="http://schemas.microsoft.com/office/drawing/2014/main" id="{C6EEF0BC-0931-499D-9AAF-015CB1817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3" y="2711450"/>
              <a:ext cx="3746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ja-JP" sz="18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a</a:t>
              </a:r>
              <a:endPara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8D5C98A-9C5C-49E6-B55E-22A693D3D220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143250" y="1811338"/>
              <a:ext cx="2428875" cy="14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47CBDA1-0868-4CB2-B297-767A3F059881}"/>
              </a:ext>
            </a:extLst>
          </p:cNvPr>
          <p:cNvGrpSpPr/>
          <p:nvPr/>
        </p:nvGrpSpPr>
        <p:grpSpPr>
          <a:xfrm>
            <a:off x="5888038" y="1837134"/>
            <a:ext cx="4660628" cy="894160"/>
            <a:chOff x="714375" y="3354388"/>
            <a:chExt cx="4660628" cy="894160"/>
          </a:xfrm>
        </p:grpSpPr>
        <p:graphicFrame>
          <p:nvGraphicFramePr>
            <p:cNvPr id="20" name="Object 3">
              <a:extLst>
                <a:ext uri="{FF2B5EF4-FFF2-40B4-BE49-F238E27FC236}">
                  <a16:creationId xmlns:a16="http://schemas.microsoft.com/office/drawing/2014/main" id="{DCB360DD-2C1E-4217-ABD9-BC6ECBB2E4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404073"/>
                </p:ext>
              </p:extLst>
            </p:nvPr>
          </p:nvGraphicFramePr>
          <p:xfrm>
            <a:off x="1331641" y="3718323"/>
            <a:ext cx="4043362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4" imgW="1548728" imgH="203112" progId="Equation.3">
                    <p:embed/>
                  </p:oleObj>
                </mc:Choice>
                <mc:Fallback>
                  <p:oleObj name="数式" r:id="rId4" imgW="1548728" imgH="203112" progId="Equation.3">
                    <p:embed/>
                    <p:pic>
                      <p:nvPicPr>
                        <p:cNvPr id="22547" name="Object 3">
                          <a:extLst>
                            <a:ext uri="{FF2B5EF4-FFF2-40B4-BE49-F238E27FC236}">
                              <a16:creationId xmlns:a16="http://schemas.microsoft.com/office/drawing/2014/main" id="{DD38A766-43BD-4B50-AB38-E6B0C205C7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1" y="3718323"/>
                          <a:ext cx="4043362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テキスト ボックス 26">
              <a:extLst>
                <a:ext uri="{FF2B5EF4-FFF2-40B4-BE49-F238E27FC236}">
                  <a16:creationId xmlns:a16="http://schemas.microsoft.com/office/drawing/2014/main" id="{B620646C-4E6E-4D7C-B33A-6C3719BD6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3354388"/>
              <a:ext cx="13382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Century" panose="020406040505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エコーの式</a:t>
              </a:r>
            </a:p>
          </p:txBody>
        </p:sp>
      </p:grpSp>
      <p:sp>
        <p:nvSpPr>
          <p:cNvPr id="22" name="テキスト ボックス 27">
            <a:extLst>
              <a:ext uri="{FF2B5EF4-FFF2-40B4-BE49-F238E27FC236}">
                <a16:creationId xmlns:a16="http://schemas.microsoft.com/office/drawing/2014/main" id="{7865304C-D09C-49C8-AB92-64F6CB717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919" y="2722725"/>
            <a:ext cx="651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entury" panose="020406040505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（ただし</a:t>
            </a:r>
            <a:r>
              <a:rPr lang="en-US" altLang="ja-JP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x:</a:t>
            </a:r>
            <a:r>
              <a: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入力信号、</a:t>
            </a:r>
            <a:r>
              <a:rPr lang="en-US" altLang="ja-JP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y:</a:t>
            </a:r>
            <a:r>
              <a: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出力信号、</a:t>
            </a:r>
            <a:r>
              <a:rPr lang="en-US" altLang="ja-JP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a:</a:t>
            </a:r>
            <a:r>
              <a: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ゲイン、</a:t>
            </a:r>
            <a:r>
              <a:rPr lang="en-US" altLang="ja-JP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N:</a:t>
            </a:r>
            <a:r>
              <a: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遅延の値）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C195E55-3717-481C-A93E-71693D97F64F}"/>
              </a:ext>
            </a:extLst>
          </p:cNvPr>
          <p:cNvGrpSpPr/>
          <p:nvPr/>
        </p:nvGrpSpPr>
        <p:grpSpPr>
          <a:xfrm>
            <a:off x="1235900" y="3369960"/>
            <a:ext cx="1848295" cy="2643075"/>
            <a:chOff x="799042" y="3364403"/>
            <a:chExt cx="1848295" cy="264307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4B845893-5A9C-453C-BDB9-08FC5CF2D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227" t="8312" r="9138" b="11091"/>
            <a:stretch/>
          </p:blipFill>
          <p:spPr>
            <a:xfrm>
              <a:off x="964936" y="3820834"/>
              <a:ext cx="1682401" cy="1510712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7692F24-30AA-481A-8FDA-0920BCA8042D}"/>
                </a:ext>
              </a:extLst>
            </p:cNvPr>
            <p:cNvSpPr txBox="1"/>
            <p:nvPr/>
          </p:nvSpPr>
          <p:spPr>
            <a:xfrm>
              <a:off x="799042" y="3364403"/>
              <a:ext cx="1776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800" dirty="0"/>
                <a:t>時間領域</a:t>
              </a:r>
              <a:endParaRPr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5138B432-495D-4E8C-92C5-0B6DA9A193C4}"/>
                </a:ext>
              </a:extLst>
            </p:cNvPr>
            <p:cNvGrpSpPr/>
            <p:nvPr/>
          </p:nvGrpSpPr>
          <p:grpSpPr>
            <a:xfrm>
              <a:off x="1417374" y="3806619"/>
              <a:ext cx="558640" cy="2200859"/>
              <a:chOff x="1383506" y="3806619"/>
              <a:chExt cx="558640" cy="2200859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103DFB2-5F1C-4814-9629-C0267F13A9E0}"/>
                  </a:ext>
                </a:extLst>
              </p:cNvPr>
              <p:cNvSpPr/>
              <p:nvPr/>
            </p:nvSpPr>
            <p:spPr>
              <a:xfrm>
                <a:off x="1383506" y="3820834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635E1384-9CBE-48AC-BF7F-F3B2569F3327}"/>
                  </a:ext>
                </a:extLst>
              </p:cNvPr>
              <p:cNvSpPr/>
              <p:nvPr/>
            </p:nvSpPr>
            <p:spPr>
              <a:xfrm>
                <a:off x="1896427" y="3806619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コネクタ: カギ線 32">
                <a:extLst>
                  <a:ext uri="{FF2B5EF4-FFF2-40B4-BE49-F238E27FC236}">
                    <a16:creationId xmlns:a16="http://schemas.microsoft.com/office/drawing/2014/main" id="{DDECC66B-74C1-412A-B25E-0CECC86ED4E3}"/>
                  </a:ext>
                </a:extLst>
              </p:cNvPr>
              <p:cNvCxnSpPr>
                <a:stCxn id="30" idx="2"/>
                <a:endCxn id="31" idx="2"/>
              </p:cNvCxnSpPr>
              <p:nvPr/>
            </p:nvCxnSpPr>
            <p:spPr>
              <a:xfrm rot="5400000" flipH="1" flipV="1">
                <a:off x="1655718" y="5067978"/>
                <a:ext cx="14215" cy="512921"/>
              </a:xfrm>
              <a:prstGeom prst="bentConnector3">
                <a:avLst>
                  <a:gd name="adj1" fmla="val -3692817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7ED18769-3780-4C4A-9267-E2590C7F29F4}"/>
                  </a:ext>
                </a:extLst>
              </p:cNvPr>
              <p:cNvSpPr/>
              <p:nvPr/>
            </p:nvSpPr>
            <p:spPr>
              <a:xfrm>
                <a:off x="1495267" y="5711030"/>
                <a:ext cx="359727" cy="2964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×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F9CBEA0-90A3-4B67-A38E-8056BBB3D8EE}"/>
                </a:ext>
              </a:extLst>
            </p:cNvPr>
            <p:cNvGrpSpPr/>
            <p:nvPr/>
          </p:nvGrpSpPr>
          <p:grpSpPr>
            <a:xfrm>
              <a:off x="1292726" y="3806619"/>
              <a:ext cx="558640" cy="1894259"/>
              <a:chOff x="1383506" y="3806619"/>
              <a:chExt cx="558640" cy="1894259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1899394-4A37-4E5C-9CE9-7D1A853D01FA}"/>
                  </a:ext>
                </a:extLst>
              </p:cNvPr>
              <p:cNvSpPr/>
              <p:nvPr/>
            </p:nvSpPr>
            <p:spPr>
              <a:xfrm>
                <a:off x="1383506" y="3820834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33CFD83-C3F1-4CAF-91C2-314DEA95E1CC}"/>
                  </a:ext>
                </a:extLst>
              </p:cNvPr>
              <p:cNvSpPr/>
              <p:nvPr/>
            </p:nvSpPr>
            <p:spPr>
              <a:xfrm>
                <a:off x="1896427" y="3806619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" name="コネクタ: カギ線 40">
                <a:extLst>
                  <a:ext uri="{FF2B5EF4-FFF2-40B4-BE49-F238E27FC236}">
                    <a16:creationId xmlns:a16="http://schemas.microsoft.com/office/drawing/2014/main" id="{635C4AC7-9C89-4EA2-93C9-1F3037F429D3}"/>
                  </a:ext>
                </a:extLst>
              </p:cNvPr>
              <p:cNvCxnSpPr>
                <a:stCxn id="39" idx="2"/>
                <a:endCxn id="40" idx="2"/>
              </p:cNvCxnSpPr>
              <p:nvPr/>
            </p:nvCxnSpPr>
            <p:spPr>
              <a:xfrm rot="5400000" flipH="1" flipV="1">
                <a:off x="1655718" y="5067978"/>
                <a:ext cx="14215" cy="512921"/>
              </a:xfrm>
              <a:prstGeom prst="bentConnector3">
                <a:avLst>
                  <a:gd name="adj1" fmla="val -160816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34A66893-D00E-4BE3-9EDB-C799905CF42E}"/>
                  </a:ext>
                </a:extLst>
              </p:cNvPr>
              <p:cNvSpPr/>
              <p:nvPr/>
            </p:nvSpPr>
            <p:spPr>
              <a:xfrm>
                <a:off x="1495267" y="5404430"/>
                <a:ext cx="359727" cy="2964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×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F4E0295-6511-4AAB-AE2D-C626F231F0DB}"/>
              </a:ext>
            </a:extLst>
          </p:cNvPr>
          <p:cNvGrpSpPr/>
          <p:nvPr/>
        </p:nvGrpSpPr>
        <p:grpSpPr>
          <a:xfrm>
            <a:off x="3576769" y="3369960"/>
            <a:ext cx="1845999" cy="2646930"/>
            <a:chOff x="3892020" y="3364403"/>
            <a:chExt cx="1845999" cy="2646930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200A092-20A5-4D94-94C8-8A640C5059A9}"/>
                </a:ext>
              </a:extLst>
            </p:cNvPr>
            <p:cNvSpPr txBox="1"/>
            <p:nvPr/>
          </p:nvSpPr>
          <p:spPr>
            <a:xfrm>
              <a:off x="3892020" y="3364403"/>
              <a:ext cx="1776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dirty="0"/>
                <a:t>周波数</a:t>
              </a:r>
              <a:r>
                <a:rPr kumimoji="1" lang="ja-JP" altLang="en-US" sz="1800" dirty="0"/>
                <a:t>領域</a:t>
              </a:r>
              <a:endParaRPr lang="ja-JP" altLang="en-US" dirty="0"/>
            </a:p>
          </p:txBody>
        </p:sp>
        <p:pic>
          <p:nvPicPr>
            <p:cNvPr id="45" name="図 44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9BFCC74F-DEAB-4701-8799-DD83FD81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8932" r="8872" b="38112"/>
            <a:stretch/>
          </p:blipFill>
          <p:spPr>
            <a:xfrm>
              <a:off x="3963902" y="3717680"/>
              <a:ext cx="1774117" cy="1645022"/>
            </a:xfrm>
            <a:prstGeom prst="rect">
              <a:avLst/>
            </a:prstGeom>
          </p:spPr>
        </p:pic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11482C38-2848-442A-89AB-73543292D7D5}"/>
                </a:ext>
              </a:extLst>
            </p:cNvPr>
            <p:cNvGrpSpPr/>
            <p:nvPr/>
          </p:nvGrpSpPr>
          <p:grpSpPr>
            <a:xfrm>
              <a:off x="4567484" y="3758955"/>
              <a:ext cx="558640" cy="2252378"/>
              <a:chOff x="1383506" y="3806619"/>
              <a:chExt cx="558640" cy="2200859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98AFEF1-392C-4BA1-BDEB-13924930100F}"/>
                  </a:ext>
                </a:extLst>
              </p:cNvPr>
              <p:cNvSpPr/>
              <p:nvPr/>
            </p:nvSpPr>
            <p:spPr>
              <a:xfrm>
                <a:off x="1383506" y="3820834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6F8AA79-CFB3-4B90-884E-CC8905A13CBE}"/>
                  </a:ext>
                </a:extLst>
              </p:cNvPr>
              <p:cNvSpPr/>
              <p:nvPr/>
            </p:nvSpPr>
            <p:spPr>
              <a:xfrm>
                <a:off x="1896427" y="3806619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9" name="コネクタ: カギ線 48">
                <a:extLst>
                  <a:ext uri="{FF2B5EF4-FFF2-40B4-BE49-F238E27FC236}">
                    <a16:creationId xmlns:a16="http://schemas.microsoft.com/office/drawing/2014/main" id="{2D0B6B9D-25FC-4217-AE79-471898E724BD}"/>
                  </a:ext>
                </a:extLst>
              </p:cNvPr>
              <p:cNvCxnSpPr>
                <a:stCxn id="47" idx="2"/>
                <a:endCxn id="48" idx="2"/>
              </p:cNvCxnSpPr>
              <p:nvPr/>
            </p:nvCxnSpPr>
            <p:spPr>
              <a:xfrm rot="5400000" flipH="1" flipV="1">
                <a:off x="1655718" y="5067978"/>
                <a:ext cx="14215" cy="512921"/>
              </a:xfrm>
              <a:prstGeom prst="bentConnector3">
                <a:avLst>
                  <a:gd name="adj1" fmla="val -3692817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066FD167-16C4-4D1F-B0F5-FE1389875355}"/>
                  </a:ext>
                </a:extLst>
              </p:cNvPr>
              <p:cNvSpPr/>
              <p:nvPr/>
            </p:nvSpPr>
            <p:spPr>
              <a:xfrm>
                <a:off x="1495267" y="5711030"/>
                <a:ext cx="359727" cy="2964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×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1C5FCEF-D059-430C-B0D6-EA1961A057DE}"/>
                </a:ext>
              </a:extLst>
            </p:cNvPr>
            <p:cNvGrpSpPr/>
            <p:nvPr/>
          </p:nvGrpSpPr>
          <p:grpSpPr>
            <a:xfrm>
              <a:off x="4442836" y="3758955"/>
              <a:ext cx="558640" cy="1938601"/>
              <a:chOff x="1383506" y="3806619"/>
              <a:chExt cx="558640" cy="1894259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7B47BF5-5C35-4FF2-85B9-FB59D5A940E5}"/>
                  </a:ext>
                </a:extLst>
              </p:cNvPr>
              <p:cNvSpPr/>
              <p:nvPr/>
            </p:nvSpPr>
            <p:spPr>
              <a:xfrm>
                <a:off x="1383506" y="3820834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AD73AF38-BB17-4463-8733-8C838E3F31A9}"/>
                  </a:ext>
                </a:extLst>
              </p:cNvPr>
              <p:cNvSpPr/>
              <p:nvPr/>
            </p:nvSpPr>
            <p:spPr>
              <a:xfrm>
                <a:off x="1896427" y="3806619"/>
                <a:ext cx="45719" cy="1510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4" name="コネクタ: カギ線 53">
                <a:extLst>
                  <a:ext uri="{FF2B5EF4-FFF2-40B4-BE49-F238E27FC236}">
                    <a16:creationId xmlns:a16="http://schemas.microsoft.com/office/drawing/2014/main" id="{B97963B1-1CCA-4671-9CAE-83C965040797}"/>
                  </a:ext>
                </a:extLst>
              </p:cNvPr>
              <p:cNvCxnSpPr>
                <a:stCxn id="52" idx="2"/>
                <a:endCxn id="53" idx="2"/>
              </p:cNvCxnSpPr>
              <p:nvPr/>
            </p:nvCxnSpPr>
            <p:spPr>
              <a:xfrm rot="5400000" flipH="1" flipV="1">
                <a:off x="1655718" y="5067978"/>
                <a:ext cx="14215" cy="512921"/>
              </a:xfrm>
              <a:prstGeom prst="bentConnector3">
                <a:avLst>
                  <a:gd name="adj1" fmla="val -160816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498C5D55-909D-4940-AA73-78A955317647}"/>
                  </a:ext>
                </a:extLst>
              </p:cNvPr>
              <p:cNvSpPr/>
              <p:nvPr/>
            </p:nvSpPr>
            <p:spPr>
              <a:xfrm>
                <a:off x="1495267" y="5404430"/>
                <a:ext cx="359727" cy="2964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×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4A79A34-7230-4209-82BF-C8449741BB5F}"/>
              </a:ext>
            </a:extLst>
          </p:cNvPr>
          <p:cNvSpPr txBox="1"/>
          <p:nvPr/>
        </p:nvSpPr>
        <p:spPr>
          <a:xfrm>
            <a:off x="1261564" y="6154212"/>
            <a:ext cx="568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すべての時間でこれを適用していくイメージ</a:t>
            </a:r>
          </a:p>
        </p:txBody>
      </p:sp>
    </p:spTree>
    <p:extLst>
      <p:ext uri="{BB962C8B-B14F-4D97-AF65-F5344CB8AC3E}">
        <p14:creationId xmlns:p14="http://schemas.microsoft.com/office/powerpoint/2010/main" val="340889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游ゴシック Medium</vt:lpstr>
      <vt:lpstr>Arial</vt:lpstr>
      <vt:lpstr>Office テーマ</vt:lpstr>
      <vt:lpstr>Microsoft 数式 3.0</vt:lpstr>
      <vt:lpstr>エコーのイメージ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kudo Kai</dc:creator>
  <cp:lastModifiedBy>kudo Kai</cp:lastModifiedBy>
  <cp:revision>2</cp:revision>
  <dcterms:created xsi:type="dcterms:W3CDTF">2021-02-15T12:38:37Z</dcterms:created>
  <dcterms:modified xsi:type="dcterms:W3CDTF">2021-02-15T12:52:59Z</dcterms:modified>
</cp:coreProperties>
</file>