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1889-A844-48DC-8BAC-A6EB0E161E2E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B24D-B832-4A04-A202-681C51F82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73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4B24D-B832-4A04-A202-681C51F8296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3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7772400" cy="1470025"/>
          </a:xfrm>
        </p:spPr>
        <p:txBody>
          <a:bodyPr/>
          <a:lstStyle/>
          <a:p>
            <a:pPr algn="l"/>
            <a:r>
              <a:rPr kumimoji="1" lang="ja-JP" altLang="en-US" dirty="0" smtClean="0"/>
              <a:t>オープンデータ活用ボット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キーちゃん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512" y="404664"/>
            <a:ext cx="6400800" cy="576064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アーバンデータチャレンジ</a:t>
            </a:r>
            <a:r>
              <a:rPr kumimoji="1" lang="en-US" altLang="ja-JP" dirty="0" smtClean="0">
                <a:solidFill>
                  <a:schemeClr val="tx1"/>
                </a:solidFill>
              </a:rPr>
              <a:t>2018</a:t>
            </a:r>
            <a:r>
              <a:rPr kumimoji="1" lang="ja-JP" altLang="en-US" dirty="0" smtClean="0">
                <a:solidFill>
                  <a:schemeClr val="tx1"/>
                </a:solidFill>
              </a:rPr>
              <a:t>応募作品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5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2200" y="4293096"/>
            <a:ext cx="2232248" cy="22118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467544" y="3068960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勝亦アンソニー　望月由登　石上恵　上村光二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2705847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チームキーちゃん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256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427\Downloads\142712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67544" y="260647"/>
            <a:ext cx="8064896" cy="4248473"/>
          </a:xfrm>
          <a:custGeom>
            <a:avLst/>
            <a:gdLst>
              <a:gd name="connsiteX0" fmla="*/ 0 w 8064896"/>
              <a:gd name="connsiteY0" fmla="*/ 348046 h 2088232"/>
              <a:gd name="connsiteX1" fmla="*/ 348046 w 8064896"/>
              <a:gd name="connsiteY1" fmla="*/ 0 h 2088232"/>
              <a:gd name="connsiteX2" fmla="*/ 1344149 w 8064896"/>
              <a:gd name="connsiteY2" fmla="*/ 0 h 2088232"/>
              <a:gd name="connsiteX3" fmla="*/ 1344149 w 8064896"/>
              <a:gd name="connsiteY3" fmla="*/ 0 h 2088232"/>
              <a:gd name="connsiteX4" fmla="*/ 3360373 w 8064896"/>
              <a:gd name="connsiteY4" fmla="*/ 0 h 2088232"/>
              <a:gd name="connsiteX5" fmla="*/ 7716850 w 8064896"/>
              <a:gd name="connsiteY5" fmla="*/ 0 h 2088232"/>
              <a:gd name="connsiteX6" fmla="*/ 8064896 w 8064896"/>
              <a:gd name="connsiteY6" fmla="*/ 348046 h 2088232"/>
              <a:gd name="connsiteX7" fmla="*/ 8064896 w 8064896"/>
              <a:gd name="connsiteY7" fmla="*/ 1218135 h 2088232"/>
              <a:gd name="connsiteX8" fmla="*/ 8064896 w 8064896"/>
              <a:gd name="connsiteY8" fmla="*/ 1218135 h 2088232"/>
              <a:gd name="connsiteX9" fmla="*/ 8064896 w 8064896"/>
              <a:gd name="connsiteY9" fmla="*/ 1740193 h 2088232"/>
              <a:gd name="connsiteX10" fmla="*/ 8064896 w 8064896"/>
              <a:gd name="connsiteY10" fmla="*/ 1740186 h 2088232"/>
              <a:gd name="connsiteX11" fmla="*/ 7716850 w 8064896"/>
              <a:gd name="connsiteY11" fmla="*/ 2088232 h 2088232"/>
              <a:gd name="connsiteX12" fmla="*/ 3360373 w 8064896"/>
              <a:gd name="connsiteY12" fmla="*/ 2088232 h 2088232"/>
              <a:gd name="connsiteX13" fmla="*/ 1463779 w 8064896"/>
              <a:gd name="connsiteY13" fmla="*/ 2944491 h 2088232"/>
              <a:gd name="connsiteX14" fmla="*/ 1344149 w 8064896"/>
              <a:gd name="connsiteY14" fmla="*/ 2088232 h 2088232"/>
              <a:gd name="connsiteX15" fmla="*/ 348046 w 8064896"/>
              <a:gd name="connsiteY15" fmla="*/ 2088232 h 2088232"/>
              <a:gd name="connsiteX16" fmla="*/ 0 w 8064896"/>
              <a:gd name="connsiteY16" fmla="*/ 1740186 h 2088232"/>
              <a:gd name="connsiteX17" fmla="*/ 0 w 8064896"/>
              <a:gd name="connsiteY17" fmla="*/ 1740193 h 2088232"/>
              <a:gd name="connsiteX18" fmla="*/ 0 w 8064896"/>
              <a:gd name="connsiteY18" fmla="*/ 1218135 h 2088232"/>
              <a:gd name="connsiteX19" fmla="*/ 0 w 8064896"/>
              <a:gd name="connsiteY19" fmla="*/ 1218135 h 2088232"/>
              <a:gd name="connsiteX20" fmla="*/ 0 w 8064896"/>
              <a:gd name="connsiteY20" fmla="*/ 348046 h 2088232"/>
              <a:gd name="connsiteX0" fmla="*/ 0 w 8064896"/>
              <a:gd name="connsiteY0" fmla="*/ 348046 h 2944491"/>
              <a:gd name="connsiteX1" fmla="*/ 348046 w 8064896"/>
              <a:gd name="connsiteY1" fmla="*/ 0 h 2944491"/>
              <a:gd name="connsiteX2" fmla="*/ 1344149 w 8064896"/>
              <a:gd name="connsiteY2" fmla="*/ 0 h 2944491"/>
              <a:gd name="connsiteX3" fmla="*/ 1344149 w 8064896"/>
              <a:gd name="connsiteY3" fmla="*/ 0 h 2944491"/>
              <a:gd name="connsiteX4" fmla="*/ 3360373 w 8064896"/>
              <a:gd name="connsiteY4" fmla="*/ 0 h 2944491"/>
              <a:gd name="connsiteX5" fmla="*/ 7716850 w 8064896"/>
              <a:gd name="connsiteY5" fmla="*/ 0 h 2944491"/>
              <a:gd name="connsiteX6" fmla="*/ 8064896 w 8064896"/>
              <a:gd name="connsiteY6" fmla="*/ 348046 h 2944491"/>
              <a:gd name="connsiteX7" fmla="*/ 8064896 w 8064896"/>
              <a:gd name="connsiteY7" fmla="*/ 1218135 h 2944491"/>
              <a:gd name="connsiteX8" fmla="*/ 8064896 w 8064896"/>
              <a:gd name="connsiteY8" fmla="*/ 1218135 h 2944491"/>
              <a:gd name="connsiteX9" fmla="*/ 8064896 w 8064896"/>
              <a:gd name="connsiteY9" fmla="*/ 1740193 h 2944491"/>
              <a:gd name="connsiteX10" fmla="*/ 8064896 w 8064896"/>
              <a:gd name="connsiteY10" fmla="*/ 1740186 h 2944491"/>
              <a:gd name="connsiteX11" fmla="*/ 7716850 w 8064896"/>
              <a:gd name="connsiteY11" fmla="*/ 2088232 h 2944491"/>
              <a:gd name="connsiteX12" fmla="*/ 2247565 w 8064896"/>
              <a:gd name="connsiteY12" fmla="*/ 2088232 h 2944491"/>
              <a:gd name="connsiteX13" fmla="*/ 1463779 w 8064896"/>
              <a:gd name="connsiteY13" fmla="*/ 2944491 h 2944491"/>
              <a:gd name="connsiteX14" fmla="*/ 1344149 w 8064896"/>
              <a:gd name="connsiteY14" fmla="*/ 2088232 h 2944491"/>
              <a:gd name="connsiteX15" fmla="*/ 348046 w 8064896"/>
              <a:gd name="connsiteY15" fmla="*/ 2088232 h 2944491"/>
              <a:gd name="connsiteX16" fmla="*/ 0 w 8064896"/>
              <a:gd name="connsiteY16" fmla="*/ 1740186 h 2944491"/>
              <a:gd name="connsiteX17" fmla="*/ 0 w 8064896"/>
              <a:gd name="connsiteY17" fmla="*/ 1740193 h 2944491"/>
              <a:gd name="connsiteX18" fmla="*/ 0 w 8064896"/>
              <a:gd name="connsiteY18" fmla="*/ 1218135 h 2944491"/>
              <a:gd name="connsiteX19" fmla="*/ 0 w 8064896"/>
              <a:gd name="connsiteY19" fmla="*/ 1218135 h 2944491"/>
              <a:gd name="connsiteX20" fmla="*/ 0 w 8064896"/>
              <a:gd name="connsiteY20" fmla="*/ 348046 h 2944491"/>
              <a:gd name="connsiteX0" fmla="*/ 0 w 8064896"/>
              <a:gd name="connsiteY0" fmla="*/ 348046 h 2597828"/>
              <a:gd name="connsiteX1" fmla="*/ 348046 w 8064896"/>
              <a:gd name="connsiteY1" fmla="*/ 0 h 2597828"/>
              <a:gd name="connsiteX2" fmla="*/ 1344149 w 8064896"/>
              <a:gd name="connsiteY2" fmla="*/ 0 h 2597828"/>
              <a:gd name="connsiteX3" fmla="*/ 1344149 w 8064896"/>
              <a:gd name="connsiteY3" fmla="*/ 0 h 2597828"/>
              <a:gd name="connsiteX4" fmla="*/ 3360373 w 8064896"/>
              <a:gd name="connsiteY4" fmla="*/ 0 h 2597828"/>
              <a:gd name="connsiteX5" fmla="*/ 7716850 w 8064896"/>
              <a:gd name="connsiteY5" fmla="*/ 0 h 2597828"/>
              <a:gd name="connsiteX6" fmla="*/ 8064896 w 8064896"/>
              <a:gd name="connsiteY6" fmla="*/ 348046 h 2597828"/>
              <a:gd name="connsiteX7" fmla="*/ 8064896 w 8064896"/>
              <a:gd name="connsiteY7" fmla="*/ 1218135 h 2597828"/>
              <a:gd name="connsiteX8" fmla="*/ 8064896 w 8064896"/>
              <a:gd name="connsiteY8" fmla="*/ 1218135 h 2597828"/>
              <a:gd name="connsiteX9" fmla="*/ 8064896 w 8064896"/>
              <a:gd name="connsiteY9" fmla="*/ 1740193 h 2597828"/>
              <a:gd name="connsiteX10" fmla="*/ 8064896 w 8064896"/>
              <a:gd name="connsiteY10" fmla="*/ 1740186 h 2597828"/>
              <a:gd name="connsiteX11" fmla="*/ 7716850 w 8064896"/>
              <a:gd name="connsiteY11" fmla="*/ 2088232 h 2597828"/>
              <a:gd name="connsiteX12" fmla="*/ 2247565 w 8064896"/>
              <a:gd name="connsiteY12" fmla="*/ 2088232 h 2597828"/>
              <a:gd name="connsiteX13" fmla="*/ 1506911 w 8064896"/>
              <a:gd name="connsiteY13" fmla="*/ 2597828 h 2597828"/>
              <a:gd name="connsiteX14" fmla="*/ 1344149 w 8064896"/>
              <a:gd name="connsiteY14" fmla="*/ 2088232 h 2597828"/>
              <a:gd name="connsiteX15" fmla="*/ 348046 w 8064896"/>
              <a:gd name="connsiteY15" fmla="*/ 2088232 h 2597828"/>
              <a:gd name="connsiteX16" fmla="*/ 0 w 8064896"/>
              <a:gd name="connsiteY16" fmla="*/ 1740186 h 2597828"/>
              <a:gd name="connsiteX17" fmla="*/ 0 w 8064896"/>
              <a:gd name="connsiteY17" fmla="*/ 1740193 h 2597828"/>
              <a:gd name="connsiteX18" fmla="*/ 0 w 8064896"/>
              <a:gd name="connsiteY18" fmla="*/ 1218135 h 2597828"/>
              <a:gd name="connsiteX19" fmla="*/ 0 w 8064896"/>
              <a:gd name="connsiteY19" fmla="*/ 1218135 h 2597828"/>
              <a:gd name="connsiteX20" fmla="*/ 0 w 8064896"/>
              <a:gd name="connsiteY20" fmla="*/ 348046 h 259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64896" h="2597828">
                <a:moveTo>
                  <a:pt x="0" y="348046"/>
                </a:moveTo>
                <a:cubicBezTo>
                  <a:pt x="0" y="155826"/>
                  <a:pt x="155826" y="0"/>
                  <a:pt x="348046" y="0"/>
                </a:cubicBezTo>
                <a:lnTo>
                  <a:pt x="1344149" y="0"/>
                </a:lnTo>
                <a:lnTo>
                  <a:pt x="1344149" y="0"/>
                </a:lnTo>
                <a:lnTo>
                  <a:pt x="3360373" y="0"/>
                </a:lnTo>
                <a:lnTo>
                  <a:pt x="7716850" y="0"/>
                </a:lnTo>
                <a:cubicBezTo>
                  <a:pt x="7909070" y="0"/>
                  <a:pt x="8064896" y="155826"/>
                  <a:pt x="8064896" y="348046"/>
                </a:cubicBezTo>
                <a:lnTo>
                  <a:pt x="8064896" y="1218135"/>
                </a:lnTo>
                <a:lnTo>
                  <a:pt x="8064896" y="1218135"/>
                </a:lnTo>
                <a:lnTo>
                  <a:pt x="8064896" y="1740193"/>
                </a:lnTo>
                <a:lnTo>
                  <a:pt x="8064896" y="1740186"/>
                </a:lnTo>
                <a:cubicBezTo>
                  <a:pt x="8064896" y="1932406"/>
                  <a:pt x="7909070" y="2088232"/>
                  <a:pt x="7716850" y="2088232"/>
                </a:cubicBezTo>
                <a:lnTo>
                  <a:pt x="2247565" y="2088232"/>
                </a:lnTo>
                <a:lnTo>
                  <a:pt x="1506911" y="2597828"/>
                </a:lnTo>
                <a:lnTo>
                  <a:pt x="1344149" y="2088232"/>
                </a:lnTo>
                <a:lnTo>
                  <a:pt x="348046" y="2088232"/>
                </a:lnTo>
                <a:cubicBezTo>
                  <a:pt x="155826" y="2088232"/>
                  <a:pt x="0" y="1932406"/>
                  <a:pt x="0" y="1740186"/>
                </a:cubicBezTo>
                <a:lnTo>
                  <a:pt x="0" y="1740193"/>
                </a:lnTo>
                <a:lnTo>
                  <a:pt x="0" y="1218135"/>
                </a:lnTo>
                <a:lnTo>
                  <a:pt x="0" y="1218135"/>
                </a:lnTo>
                <a:lnTo>
                  <a:pt x="0" y="34804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5576" y="750183"/>
            <a:ext cx="75344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ここ</a:t>
            </a:r>
            <a:r>
              <a:rPr lang="ja-JP" altLang="en-US" sz="2800" dirty="0" smtClean="0"/>
              <a:t>の地域のフリー</a:t>
            </a:r>
            <a:r>
              <a:rPr lang="en-US" altLang="ja-JP" sz="2800" dirty="0" smtClean="0"/>
              <a:t>Wi-Fi</a:t>
            </a:r>
            <a:r>
              <a:rPr lang="ja-JP" altLang="en-US" sz="2800" dirty="0" err="1" smtClean="0"/>
              <a:t>って</a:t>
            </a:r>
            <a:r>
              <a:rPr lang="ja-JP" altLang="en-US" sz="2800" dirty="0" smtClean="0"/>
              <a:t>どこにあったっけ・・・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/>
              <a:t>あそこ</a:t>
            </a:r>
            <a:r>
              <a:rPr lang="ja-JP" altLang="en-US" sz="2800" dirty="0" smtClean="0"/>
              <a:t>の地域って何が有名だったっけ・・・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明日使う鉄道の</a:t>
            </a:r>
            <a:r>
              <a:rPr lang="ja-JP" altLang="en-US" sz="2800" dirty="0"/>
              <a:t>時刻表</a:t>
            </a:r>
            <a:r>
              <a:rPr lang="ja-JP" altLang="en-US" sz="2800" dirty="0" smtClean="0"/>
              <a:t>が見たい</a:t>
            </a:r>
            <a:endParaRPr lang="en-US" altLang="ja-JP" sz="28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5816" y="4293096"/>
            <a:ext cx="58865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こんなことをちょっとでも</a:t>
            </a:r>
            <a:endParaRPr kumimoji="1" lang="en-US" altLang="ja-JP" sz="4400" dirty="0" smtClean="0"/>
          </a:p>
          <a:p>
            <a:r>
              <a:rPr lang="ja-JP" altLang="en-US" sz="4400" dirty="0"/>
              <a:t>考えた</a:t>
            </a:r>
            <a:r>
              <a:rPr lang="ja-JP" altLang="en-US" sz="4400" dirty="0" smtClean="0"/>
              <a:t>ことないですか？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9981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pPr algn="l"/>
            <a:r>
              <a:rPr kumimoji="1" lang="ja-JP" altLang="en-US" dirty="0" smtClean="0"/>
              <a:t>そんなときは・・・</a:t>
            </a:r>
            <a:endParaRPr kumimoji="1" lang="ja-JP" altLang="en-US" dirty="0"/>
          </a:p>
        </p:txBody>
      </p:sp>
      <p:pic>
        <p:nvPicPr>
          <p:cNvPr id="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44008" y="3573016"/>
            <a:ext cx="3104825" cy="31260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1;p13"/>
          <p:cNvSpPr txBox="1"/>
          <p:nvPr/>
        </p:nvSpPr>
        <p:spPr>
          <a:xfrm>
            <a:off x="777092" y="4869160"/>
            <a:ext cx="3147841" cy="6564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99999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u="sng" dirty="0">
                <a:solidFill>
                  <a:srgbClr val="F6B26B"/>
                </a:solidFill>
                <a:latin typeface="Meiryo"/>
                <a:ea typeface="Meiryo"/>
                <a:cs typeface="Meiryo"/>
                <a:sym typeface="Meiryo"/>
              </a:rPr>
              <a:t>キーちゃん</a:t>
            </a:r>
            <a:endParaRPr sz="4000" b="1" u="sng" dirty="0">
              <a:solidFill>
                <a:srgbClr val="F6B26B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323528" y="1268760"/>
            <a:ext cx="8064896" cy="2016224"/>
          </a:xfrm>
          <a:prstGeom prst="wedgeRoundRectCallout">
            <a:avLst>
              <a:gd name="adj1" fmla="val 21845"/>
              <a:gd name="adj2" fmla="val 6381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474" y="1815207"/>
            <a:ext cx="7992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僕に聞くのが一番</a:t>
            </a:r>
            <a:r>
              <a:rPr kumimoji="1" lang="ja-JP" altLang="en-US" sz="5400" dirty="0" err="1" smtClean="0"/>
              <a:t>だッ</a:t>
            </a:r>
            <a:r>
              <a:rPr kumimoji="1" lang="ja-JP" altLang="en-US" sz="5400" dirty="0" smtClean="0"/>
              <a:t>ピ！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280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44008" y="3573016"/>
            <a:ext cx="3104825" cy="31260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1;p13"/>
          <p:cNvSpPr txBox="1"/>
          <p:nvPr/>
        </p:nvSpPr>
        <p:spPr>
          <a:xfrm>
            <a:off x="777092" y="4869160"/>
            <a:ext cx="3147841" cy="6564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99999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u="sng" dirty="0">
                <a:solidFill>
                  <a:srgbClr val="F6B26B"/>
                </a:solidFill>
                <a:latin typeface="Meiryo"/>
                <a:ea typeface="Meiryo"/>
                <a:cs typeface="Meiryo"/>
                <a:sym typeface="Meiryo"/>
              </a:rPr>
              <a:t>キーちゃん</a:t>
            </a:r>
            <a:endParaRPr sz="4000" b="1" u="sng" dirty="0">
              <a:solidFill>
                <a:srgbClr val="F6B26B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323528" y="116632"/>
            <a:ext cx="8064896" cy="3168352"/>
          </a:xfrm>
          <a:prstGeom prst="wedgeRoundRectCallout">
            <a:avLst>
              <a:gd name="adj1" fmla="val 21845"/>
              <a:gd name="adj2" fmla="val 6381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450" y="300424"/>
            <a:ext cx="7992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地域のオープンデータを</a:t>
            </a:r>
            <a:r>
              <a:rPr lang="ja-JP" altLang="en-US" sz="4400" dirty="0" smtClean="0"/>
              <a:t>活用して</a:t>
            </a:r>
            <a:endParaRPr lang="en-US" altLang="ja-JP" sz="4400" dirty="0" smtClean="0"/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みんなの知りたい情報をお届けする</a:t>
            </a:r>
            <a:r>
              <a:rPr lang="ja-JP" altLang="en-US" sz="4400" dirty="0" err="1" smtClean="0"/>
              <a:t>ッ</a:t>
            </a:r>
            <a:r>
              <a:rPr lang="ja-JP" altLang="en-US" sz="4400" dirty="0" smtClean="0"/>
              <a:t>ピ！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42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416858"/>
            <a:ext cx="4836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画面はこんな</a:t>
            </a:r>
            <a:r>
              <a:rPr kumimoji="1" lang="ja-JP" altLang="en-US" sz="4000" dirty="0" smtClean="0"/>
              <a:t>イメージ</a:t>
            </a:r>
            <a:endParaRPr kumimoji="1" lang="en-US" altLang="ja-JP" sz="4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200" y="1630654"/>
            <a:ext cx="4429305" cy="516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97246" y="1383024"/>
            <a:ext cx="3159871" cy="31260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四角形吹き出し 2"/>
          <p:cNvSpPr/>
          <p:nvPr/>
        </p:nvSpPr>
        <p:spPr>
          <a:xfrm>
            <a:off x="395536" y="4857336"/>
            <a:ext cx="3786471" cy="1512168"/>
          </a:xfrm>
          <a:prstGeom prst="wedgeRectCallout">
            <a:avLst>
              <a:gd name="adj1" fmla="val 21702"/>
              <a:gd name="adj2" fmla="val -738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5013176"/>
            <a:ext cx="3650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見覚え</a:t>
            </a:r>
            <a:r>
              <a:rPr kumimoji="1" lang="ja-JP" altLang="en-US" sz="2400" dirty="0" smtClean="0"/>
              <a:t>ある画面</a:t>
            </a:r>
            <a:r>
              <a:rPr kumimoji="1" lang="ja-JP" altLang="en-US" sz="2400" dirty="0" err="1" smtClean="0"/>
              <a:t>ッ</a:t>
            </a:r>
            <a:r>
              <a:rPr kumimoji="1" lang="ja-JP" altLang="en-US" sz="2400" dirty="0" smtClean="0"/>
              <a:t>ピ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なんとなく使いやすそう</a:t>
            </a:r>
            <a:r>
              <a:rPr kumimoji="1" lang="ja-JP" altLang="en-US" sz="2400" dirty="0" err="1" smtClean="0"/>
              <a:t>ッ</a:t>
            </a:r>
            <a:r>
              <a:rPr kumimoji="1" lang="ja-JP" altLang="en-US" sz="2400" dirty="0" smtClean="0"/>
              <a:t>ピ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765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3528" y="116632"/>
            <a:ext cx="6777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知りたいことを質問すると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キーちゃんが答えてくれる！！</a:t>
            </a:r>
            <a:endParaRPr kumimoji="1" lang="ja-JP" alt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799"/>
            <a:ext cx="4430827" cy="515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7246" y="1383024"/>
            <a:ext cx="3159871" cy="31260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四角形吹き出し 8"/>
          <p:cNvSpPr/>
          <p:nvPr/>
        </p:nvSpPr>
        <p:spPr>
          <a:xfrm>
            <a:off x="758058" y="4857336"/>
            <a:ext cx="3021854" cy="1512168"/>
          </a:xfrm>
          <a:prstGeom prst="wedgeRectCallout">
            <a:avLst>
              <a:gd name="adj1" fmla="val 21702"/>
              <a:gd name="adj2" fmla="val -738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0065" y="5013176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地域の事</a:t>
            </a:r>
            <a:r>
              <a:rPr lang="ja-JP" altLang="en-US" sz="2400" dirty="0" smtClean="0"/>
              <a:t>なら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何でもお答えする</a:t>
            </a:r>
            <a:r>
              <a:rPr lang="ja-JP" altLang="en-US" sz="2400" dirty="0" err="1" smtClean="0"/>
              <a:t>ッ</a:t>
            </a:r>
            <a:r>
              <a:rPr lang="ja-JP" altLang="en-US" sz="2400" dirty="0" smtClean="0"/>
              <a:t>ピ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10492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260648"/>
            <a:ext cx="8141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質問した内容は</a:t>
            </a:r>
            <a:r>
              <a:rPr kumimoji="1" lang="en-US" altLang="ja-JP" sz="3600" dirty="0" smtClean="0"/>
              <a:t>DB</a:t>
            </a:r>
            <a:r>
              <a:rPr kumimoji="1" lang="ja-JP" altLang="en-US" sz="3600" dirty="0" err="1" smtClean="0"/>
              <a:t>に登</a:t>
            </a:r>
            <a:r>
              <a:rPr kumimoji="1" lang="ja-JP" altLang="en-US" sz="3600" dirty="0" smtClean="0"/>
              <a:t>録され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ユーザーの求めるものを知ることもできる</a:t>
            </a:r>
            <a:endParaRPr kumimoji="1" lang="ja-JP" altLang="en-US" sz="3600" dirty="0"/>
          </a:p>
        </p:txBody>
      </p:sp>
      <p:pic>
        <p:nvPicPr>
          <p:cNvPr id="1026" name="Picture 2" descr="C:\Users\1427\Downloads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2787975" cy="27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427\Downloads\data-dase_25608-3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45041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 rot="20329316">
            <a:off x="3530418" y="3691711"/>
            <a:ext cx="1584176" cy="69424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5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175" y="188640"/>
            <a:ext cx="8528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キーちゃん</a:t>
            </a:r>
            <a:r>
              <a:rPr lang="ja-JP" altLang="en-US" sz="3200" dirty="0"/>
              <a:t>で</a:t>
            </a:r>
            <a:r>
              <a:rPr kumimoji="1" lang="ja-JP" altLang="en-US" sz="3200" dirty="0" smtClean="0"/>
              <a:t>オープンデータの新しい使い道を！</a:t>
            </a:r>
            <a:endParaRPr kumimoji="1" lang="en-US" altLang="ja-JP" sz="3200" dirty="0" smtClean="0"/>
          </a:p>
        </p:txBody>
      </p:sp>
      <p:pic>
        <p:nvPicPr>
          <p:cNvPr id="2050" name="Picture 2" descr="C:\Users\1427\Downloads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5401" y="2492896"/>
            <a:ext cx="5901843" cy="415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4572000" y="2204864"/>
            <a:ext cx="2878915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1708" y="3276273"/>
            <a:ext cx="7463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　キーちゃんでユーザーの求める情報を！</a:t>
            </a:r>
            <a:endParaRPr kumimoji="1" lang="en-US" altLang="ja-JP" sz="3200" dirty="0" smtClean="0"/>
          </a:p>
        </p:txBody>
      </p:sp>
      <p:pic>
        <p:nvPicPr>
          <p:cNvPr id="2051" name="Picture 3" descr="C:\Users\1427\Downloads\140960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984" y="3833765"/>
            <a:ext cx="2678312" cy="267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1427\Downloads\ダウンロード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36" y="692696"/>
            <a:ext cx="3236524" cy="26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7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155</Words>
  <Application>Microsoft Office PowerPoint</Application>
  <PresentationFormat>画面に合わせる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オープンデータ活用ボット キーちゃん</vt:lpstr>
      <vt:lpstr>PowerPoint プレゼンテーション</vt:lpstr>
      <vt:lpstr>そんなときは・・・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オープンデータ活用ボット キーちゃん</dc:title>
  <dc:creator>勝亦 アンソニー</dc:creator>
  <cp:lastModifiedBy>勝亦 アンソニー</cp:lastModifiedBy>
  <cp:revision>12</cp:revision>
  <dcterms:created xsi:type="dcterms:W3CDTF">2019-01-21T09:08:23Z</dcterms:created>
  <dcterms:modified xsi:type="dcterms:W3CDTF">2019-01-23T10:48:16Z</dcterms:modified>
</cp:coreProperties>
</file>