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Phân tích nguy cơ trượt </a:t>
            </a:r>
            <a:r>
              <a:rPr lang="vi-V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lở bằng </a:t>
            </a:r>
            <a:r>
              <a:rPr lang="vi-VN" sz="2800" dirty="0">
                <a:latin typeface="Arial" panose="020B0604020202020204" pitchFamily="34" charset="0"/>
                <a:cs typeface="Arial" panose="020B0604020202020204" pitchFamily="34" charset="0"/>
              </a:rPr>
              <a:t>các mô hình thống kê và học máy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5618106"/>
            <a:ext cx="6801612" cy="1239894"/>
          </a:xfrm>
        </p:spPr>
        <p:txBody>
          <a:bodyPr/>
          <a:lstStyle/>
          <a:p>
            <a:r>
              <a:rPr lang="vi-VN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 Hữu Trung Kiên - 21002152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3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11584" y="801190"/>
            <a:ext cx="5183777" cy="645030"/>
          </a:xfrm>
        </p:spPr>
        <p:txBody>
          <a:bodyPr>
            <a:normAutofit/>
          </a:bodyPr>
          <a:lstStyle/>
          <a:p>
            <a:r>
              <a:rPr lang="vi-V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Table of content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606622" y="2239180"/>
            <a:ext cx="6801612" cy="1688386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vi-VN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Giới thiệu</a:t>
            </a:r>
          </a:p>
          <a:p>
            <a:pPr algn="l"/>
            <a:r>
              <a:rPr lang="vi-VN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Phân tích dữ liệu</a:t>
            </a:r>
          </a:p>
          <a:p>
            <a:pPr algn="l"/>
            <a:r>
              <a:rPr lang="vi-VN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Mô hình Random Forest</a:t>
            </a:r>
          </a:p>
          <a:p>
            <a:pPr algn="l"/>
            <a:r>
              <a:rPr lang="vi-VN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Phương pháp AHP</a:t>
            </a:r>
          </a:p>
          <a:p>
            <a:pPr marL="457200" indent="-457200" algn="l">
              <a:buAutoNum type="arabicPeriod"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19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840" y="461554"/>
            <a:ext cx="3755571" cy="645030"/>
          </a:xfrm>
        </p:spPr>
        <p:txBody>
          <a:bodyPr>
            <a:noAutofit/>
          </a:bodyPr>
          <a:lstStyle/>
          <a:p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Giới thiệu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15612" y="1612219"/>
            <a:ext cx="6334125" cy="4039644"/>
          </a:xfrm>
          <a:prstGeom prst="rect">
            <a:avLst/>
          </a:prstGeom>
        </p:spPr>
      </p:pic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7319444" y="1612219"/>
            <a:ext cx="4149744" cy="4039644"/>
          </a:xfrm>
        </p:spPr>
        <p:txBody>
          <a:bodyPr>
            <a:normAutofit fontScale="77500" lnSpcReduction="20000"/>
          </a:bodyPr>
          <a:lstStyle/>
          <a:p>
            <a:pPr marL="342900" indent="-342900" algn="l">
              <a:buFontTx/>
              <a:buChar char="-"/>
            </a:pPr>
            <a:r>
              <a:rPr lang="vi-VN" dirty="0" smtClean="0">
                <a:solidFill>
                  <a:schemeClr val="accent3">
                    <a:lumMod val="50000"/>
                  </a:schemeClr>
                </a:solidFill>
              </a:rPr>
              <a:t>Yên </a:t>
            </a:r>
            <a:r>
              <a:rPr lang="vi-VN" dirty="0">
                <a:solidFill>
                  <a:schemeClr val="accent3">
                    <a:lumMod val="50000"/>
                  </a:schemeClr>
                </a:solidFill>
              </a:rPr>
              <a:t>Bái là một tỉnh miền núi phía Bắc, với địa hình có độ dốc lớn, cao dần từ Đông Nam lên Tây Bắc. </a:t>
            </a:r>
            <a:endParaRPr lang="vi-V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vi-VN" dirty="0" smtClean="0">
                <a:solidFill>
                  <a:schemeClr val="accent3">
                    <a:lumMod val="50000"/>
                  </a:schemeClr>
                </a:solidFill>
              </a:rPr>
              <a:t>Địa </a:t>
            </a:r>
            <a:r>
              <a:rPr lang="vi-VN" dirty="0">
                <a:solidFill>
                  <a:schemeClr val="accent3">
                    <a:lumMod val="50000"/>
                  </a:schemeClr>
                </a:solidFill>
              </a:rPr>
              <a:t>hình khá phức tạp nhưng có thể chia thành 2 vùng lớn: vùng cao và vùng thấp. Vùng cao có độ cao trung bình 600m trở lên, chiếm 67,56% diện tích toàn tỉnh. Vùng thấp có độ cao dưới 600m, chủ yếu là địa hình đồi núi thấp, thung lũng bồn địa, chiếm 32,44% diện tích tự nhiên toàn tỉnh. </a:t>
            </a:r>
            <a:endParaRPr lang="vi-VN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vi-VN" dirty="0">
                <a:solidFill>
                  <a:schemeClr val="accent3">
                    <a:lumMod val="50000"/>
                  </a:schemeClr>
                </a:solidFill>
              </a:rPr>
              <a:t>Đặc điểm địa chất phong hóa </a:t>
            </a:r>
            <a:r>
              <a:rPr lang="vi-VN" dirty="0" smtClean="0">
                <a:solidFill>
                  <a:schemeClr val="accent3">
                    <a:lumMod val="50000"/>
                  </a:schemeClr>
                </a:solidFill>
              </a:rPr>
              <a:t>mạnh, lượng </a:t>
            </a:r>
            <a:r>
              <a:rPr lang="vi-VN" dirty="0">
                <a:solidFill>
                  <a:schemeClr val="accent3">
                    <a:lumMod val="50000"/>
                  </a:schemeClr>
                </a:solidFill>
              </a:rPr>
              <a:t>mưa trung bình các tháng mùa mưa </a:t>
            </a:r>
            <a:r>
              <a:rPr lang="vi-VN" dirty="0" smtClean="0">
                <a:solidFill>
                  <a:schemeClr val="accent3">
                    <a:lumMod val="50000"/>
                  </a:schemeClr>
                </a:solidFill>
              </a:rPr>
              <a:t>lớn, phân </a:t>
            </a:r>
            <a:r>
              <a:rPr lang="vi-VN" dirty="0">
                <a:solidFill>
                  <a:schemeClr val="accent3">
                    <a:lumMod val="50000"/>
                  </a:schemeClr>
                </a:solidFill>
              </a:rPr>
              <a:t>bố </a:t>
            </a:r>
            <a:r>
              <a:rPr lang="vi-VN" dirty="0" smtClean="0">
                <a:solidFill>
                  <a:schemeClr val="accent3">
                    <a:lumMod val="50000"/>
                  </a:schemeClr>
                </a:solidFill>
              </a:rPr>
              <a:t>theo </a:t>
            </a:r>
            <a:r>
              <a:rPr lang="vi-VN" dirty="0">
                <a:solidFill>
                  <a:schemeClr val="accent3">
                    <a:lumMod val="50000"/>
                  </a:schemeClr>
                </a:solidFill>
              </a:rPr>
              <a:t>xu hướng tăng dần từ vùng thấp đến vùng cao đã tạo điều kiện cho trượt lở đất xảy ra. 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algn="l"/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840" y="461554"/>
            <a:ext cx="4086497" cy="645030"/>
          </a:xfrm>
        </p:spPr>
        <p:txBody>
          <a:bodyPr>
            <a:noAutofit/>
          </a:bodyPr>
          <a:lstStyle/>
          <a:p>
            <a:r>
              <a:rPr lang="vi-VN" sz="2400" smtClean="0">
                <a:latin typeface="Arial" panose="020B0604020202020204" pitchFamily="34" charset="0"/>
                <a:cs typeface="Arial" panose="020B0604020202020204" pitchFamily="34" charset="0"/>
              </a:rPr>
              <a:t>Phân tích dữ 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769472" y="1612218"/>
            <a:ext cx="3673384" cy="361972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766013" y="1612218"/>
            <a:ext cx="3510099" cy="36197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84320" y="5625737"/>
            <a:ext cx="519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 smtClean="0">
                <a:solidFill>
                  <a:schemeClr val="bg1"/>
                </a:solidFill>
              </a:rPr>
              <a:t>2 tập dữ liệu `Có Trượt` và `Không Trượt`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blackWhite">
          <a:xfrm>
            <a:off x="3820886" y="365760"/>
            <a:ext cx="4086497" cy="64503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Phân tích dữ 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16813" y="1194208"/>
            <a:ext cx="5447321" cy="403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dirty="0" smtClean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kiểm định Kolmogorov – Smirnov (KS Test)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82" y="3918856"/>
            <a:ext cx="5031582" cy="1885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2" y="1963746"/>
            <a:ext cx="5031582" cy="1607601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6360413" y="1202678"/>
            <a:ext cx="5447321" cy="403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dirty="0" smtClean="0">
                <a:latin typeface="Arial" panose="020B0604020202020204" pitchFamily="34" charset="0"/>
                <a:cs typeface="Arial" panose="020B0604020202020204" pitchFamily="34" charset="0"/>
              </a:rPr>
              <a:t>Biểu đồ tương quan Heatmap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6487286" y="2338162"/>
            <a:ext cx="2596787" cy="2303961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5"/>
          <a:stretch>
            <a:fillRect/>
          </a:stretch>
        </p:blipFill>
        <p:spPr>
          <a:xfrm>
            <a:off x="9249047" y="2342605"/>
            <a:ext cx="2558687" cy="2299518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 bwMode="blackWhite">
          <a:xfrm>
            <a:off x="1341120" y="6171320"/>
            <a:ext cx="9631680" cy="412971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Tập lấy mẫu giữ được những đặc trưng của tập ban đầu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4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840" y="461554"/>
            <a:ext cx="4086497" cy="645030"/>
          </a:xfrm>
        </p:spPr>
        <p:txBody>
          <a:bodyPr>
            <a:noAutofit/>
          </a:bodyPr>
          <a:lstStyle/>
          <a:p>
            <a:r>
              <a:rPr lang="vi-VN" sz="2400" smtClean="0">
                <a:latin typeface="Arial" panose="020B0604020202020204" pitchFamily="34" charset="0"/>
                <a:cs typeface="Arial" panose="020B0604020202020204" pitchFamily="34" charset="0"/>
              </a:rPr>
              <a:t>Phân tích dữ liệu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826" y="1639112"/>
            <a:ext cx="7759317" cy="409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9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840" y="461554"/>
            <a:ext cx="4086497" cy="645030"/>
          </a:xfrm>
        </p:spPr>
        <p:txBody>
          <a:bodyPr>
            <a:noAutofit/>
          </a:bodyPr>
          <a:lstStyle/>
          <a:p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80752" y="1482523"/>
            <a:ext cx="8334104" cy="452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840" y="461554"/>
            <a:ext cx="4086497" cy="645030"/>
          </a:xfrm>
        </p:spPr>
        <p:txBody>
          <a:bodyPr>
            <a:noAutofit/>
          </a:bodyPr>
          <a:lstStyle/>
          <a:p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AHP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088" y="1253899"/>
            <a:ext cx="6219679" cy="23961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87" y="3797384"/>
            <a:ext cx="6219679" cy="275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840" y="461554"/>
            <a:ext cx="4086497" cy="645030"/>
          </a:xfrm>
        </p:spPr>
        <p:txBody>
          <a:bodyPr>
            <a:noAutofit/>
          </a:bodyPr>
          <a:lstStyle/>
          <a:p>
            <a:r>
              <a:rPr lang="vi-V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AHP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409" y="1420521"/>
            <a:ext cx="8957033" cy="343886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82409" y="5385397"/>
            <a:ext cx="906396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vi-VN" b="1" kern="100" dirty="0">
                <a:solidFill>
                  <a:schemeClr val="accent3">
                    <a:lumMod val="75000"/>
                  </a:schemeClr>
                </a:solidFill>
                <a:latin typeface="Aptos"/>
                <a:ea typeface="Times New Roman" panose="02020603050405020304" pitchFamily="18" charset="0"/>
                <a:cs typeface="Arial" panose="020B0604020202020204" pitchFamily="34" charset="0"/>
              </a:rPr>
              <a:t>Do chỉ số CR nhỏ hơn 0.1 nên kết quả tính toán trọng số có thể chấp nhận được và có thể sử dụng cho các ứng dụng cao hơn.</a:t>
            </a:r>
            <a:endParaRPr lang="en-US" sz="1600" kern="100" dirty="0">
              <a:solidFill>
                <a:schemeClr val="accent3">
                  <a:lumMod val="75000"/>
                </a:schemeClr>
              </a:solidFill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43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35</TotalTime>
  <Words>274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Gill Sans MT</vt:lpstr>
      <vt:lpstr>Tahoma</vt:lpstr>
      <vt:lpstr>Times New Roman</vt:lpstr>
      <vt:lpstr>Parcel</vt:lpstr>
      <vt:lpstr>Phân tích nguy cơ trượt lở bằng các mô hình thống kê và học máy</vt:lpstr>
      <vt:lpstr>Table of content</vt:lpstr>
      <vt:lpstr>Giới thiệu</vt:lpstr>
      <vt:lpstr>Phân tích dữ liệu</vt:lpstr>
      <vt:lpstr>PowerPoint Presentation</vt:lpstr>
      <vt:lpstr>Phân tích dữ liệu</vt:lpstr>
      <vt:lpstr>Random forest</vt:lpstr>
      <vt:lpstr>AHP</vt:lpstr>
      <vt:lpstr>AHP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nguy cơ trượt lở bằng các mô hình thống kê và học máy</dc:title>
  <dc:creator>nguyễn kiên</dc:creator>
  <cp:lastModifiedBy>nguyễn kiên</cp:lastModifiedBy>
  <cp:revision>4</cp:revision>
  <dcterms:created xsi:type="dcterms:W3CDTF">2024-11-17T15:16:13Z</dcterms:created>
  <dcterms:modified xsi:type="dcterms:W3CDTF">2024-11-17T15:51:49Z</dcterms:modified>
</cp:coreProperties>
</file>