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80752-52D9-4C6A-A2B2-29C2C81B2F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105150-26E6-426F-A8B6-49FF5D34E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91C28-27F2-40EB-86DF-4F867CC8A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DBBB-EE66-46DD-B058-B145221EE839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662C4-5A8A-4ED1-B044-C61E80C88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14F92-F46B-4C18-89AD-0C0D7574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5121-D568-404C-A517-95807CA7F1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984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CC65B-848F-4BFF-A5CE-0DD7833B0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12A32F-1756-42ED-ACEA-E6B52998E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4B027-6BFA-45D6-B69D-26E33B427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DBBB-EE66-46DD-B058-B145221EE839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0C522-F1CE-464F-BC31-2ABDAC609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8C09A-DCB1-4DFB-A353-1276D1D8D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5121-D568-404C-A517-95807CA7F1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794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6B37F0-5339-4352-8364-05C23955CD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768BF0-1F5E-484C-8D18-A216CE5E46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E51C5-94EB-4269-89F8-3CF23FD00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DBBB-EE66-46DD-B058-B145221EE839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EA363-4005-4C25-A029-C779559C9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CBFA3-46A4-4A29-99B6-95190278F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5121-D568-404C-A517-95807CA7F1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4819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72B8B-B64A-42C8-985D-1A7054BEB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97DCE-8E5B-47F3-AF09-E6BCD69DA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FE133-C19A-48C9-A4E6-3D549C80F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DBBB-EE66-46DD-B058-B145221EE839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97435-691B-409A-8609-E8B3F9A0A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30F6F-980C-4EDF-9A65-08E309D3B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5121-D568-404C-A517-95807CA7F1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920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7AB19-26B3-4D2B-86CB-A6EFC90DF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79208D-1AEC-4492-90D3-29144D0D8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9F2C4-4DD0-45AC-85D1-888F04CF3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DBBB-EE66-46DD-B058-B145221EE839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9F59F-88BB-4533-9B3A-D58A1486D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1B861-3E9F-46D0-AB70-C4507253E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5121-D568-404C-A517-95807CA7F1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7708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D7249-04BC-44F6-86DB-EF5A2E74B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0A5F-C5D9-4E5C-8CFB-0ADC79CCFA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33D6C9-B55F-4479-8C35-52A5ABAF3E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06D5FE-7121-4837-BC94-0500EBC5D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DBBB-EE66-46DD-B058-B145221EE839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E3262-FC66-4479-8151-3993A9F9B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63BE9-1633-4A35-8260-C9734D1A1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5121-D568-404C-A517-95807CA7F1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992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C09E-70FD-4CE1-825B-15E9673AD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C6DC9-694C-4787-B1DC-D5098D2DA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3F4F52-AF4E-4CD9-9A25-B2D873C87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075FB3-44D8-477A-89E2-FCCF2EB35B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416276-2B89-46BB-9B7C-6D8942D5C6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32B8BE-E1EC-47AB-B4AE-6973C06B4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DBBB-EE66-46DD-B058-B145221EE839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26F88B-7C7A-4DA2-ABF6-B0E43CA01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966AF8-227B-493F-BD1E-D37A683D6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5121-D568-404C-A517-95807CA7F1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518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79707-245C-4BC4-892A-677443645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62705D-C4D8-4DA3-91DE-24CC618EB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DBBB-EE66-46DD-B058-B145221EE839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78B2BF-E314-4250-A43C-14E30336B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91D7A0-1A37-4D91-86CB-D6C68F1FE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5121-D568-404C-A517-95807CA7F1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379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1582EE-496C-4EB0-95D5-114FE5ABA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DBBB-EE66-46DD-B058-B145221EE839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3410F-B70D-4D8F-9D9A-BEC21A60E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0A3585-4911-4979-80C3-7ED95557D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5121-D568-404C-A517-95807CA7F1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1749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D638F-EF2F-46BD-A98B-98CCF26CC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17D1F-3832-4A02-8644-A5DB6426A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39FC61-1296-462D-A93A-42A8D8C76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FBADA3-BD88-4087-8BB5-54E38D274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DBBB-EE66-46DD-B058-B145221EE839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F687F8-EB73-4217-AAF2-BF7BB6D31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B3180-7EBB-48CD-B151-6A1C630CA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5121-D568-404C-A517-95807CA7F1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7186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3A61B-AE51-4F61-A9FD-B336BCEE9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CD8F17-7FBA-49E6-A2BC-6C55FDC59F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52D00E-A0EE-443F-B319-C0CBA59C13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4AAE33-958D-4C62-B37C-121B2DD50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DBBB-EE66-46DD-B058-B145221EE839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3DF32-7221-403E-BAD4-83245056C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4D3397-9AB5-42B0-B598-5F768A41B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5121-D568-404C-A517-95807CA7F1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4855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75A7C8-C68D-46CA-8199-87A587DC6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40805-380A-4E8B-A61F-EB6CE5ECB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D8C40-E17C-40E7-B36D-A03225EF1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CDBBB-EE66-46DD-B058-B145221EE839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1230D-E65B-4B07-B17D-E21FD77079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3C5F1-7629-44BB-AEAC-90C08E947A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D5121-D568-404C-A517-95807CA7F1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166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B2CE9F1-2739-41F8-8111-D94D6ECC9281}"/>
              </a:ext>
            </a:extLst>
          </p:cNvPr>
          <p:cNvSpPr/>
          <p:nvPr/>
        </p:nvSpPr>
        <p:spPr>
          <a:xfrm>
            <a:off x="443694" y="523700"/>
            <a:ext cx="1463040" cy="773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OpenGL Initialise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46E73DE-C634-4430-A0A3-3B78BFEF851A}"/>
              </a:ext>
            </a:extLst>
          </p:cNvPr>
          <p:cNvSpPr/>
          <p:nvPr/>
        </p:nvSpPr>
        <p:spPr>
          <a:xfrm>
            <a:off x="3074673" y="532012"/>
            <a:ext cx="1463040" cy="773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OpenCL Initialise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7404778-8B4F-45C7-B8F2-625CD5FB27B0}"/>
              </a:ext>
            </a:extLst>
          </p:cNvPr>
          <p:cNvSpPr/>
          <p:nvPr/>
        </p:nvSpPr>
        <p:spPr>
          <a:xfrm>
            <a:off x="152748" y="1870364"/>
            <a:ext cx="1022466" cy="5735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Create window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DB0B541-86A1-4EE8-B09C-81217E97D4A5}"/>
              </a:ext>
            </a:extLst>
          </p:cNvPr>
          <p:cNvCxnSpPr>
            <a:cxnSpLocks/>
            <a:stCxn id="10" idx="0"/>
            <a:endCxn id="4" idx="2"/>
          </p:cNvCxnSpPr>
          <p:nvPr/>
        </p:nvCxnSpPr>
        <p:spPr>
          <a:xfrm flipV="1">
            <a:off x="663981" y="1296783"/>
            <a:ext cx="511233" cy="573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0EADE1E-C121-4C7B-B3EC-0B426AD260FF}"/>
              </a:ext>
            </a:extLst>
          </p:cNvPr>
          <p:cNvSpPr/>
          <p:nvPr/>
        </p:nvSpPr>
        <p:spPr>
          <a:xfrm>
            <a:off x="1364329" y="1882833"/>
            <a:ext cx="1084810" cy="5735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Create Image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3A84092-0F3A-48EF-B7C9-72CB320EC537}"/>
              </a:ext>
            </a:extLst>
          </p:cNvPr>
          <p:cNvCxnSpPr>
            <a:cxnSpLocks/>
            <a:stCxn id="14" idx="0"/>
            <a:endCxn id="4" idx="2"/>
          </p:cNvCxnSpPr>
          <p:nvPr/>
        </p:nvCxnSpPr>
        <p:spPr>
          <a:xfrm flipH="1" flipV="1">
            <a:off x="1175214" y="1296783"/>
            <a:ext cx="731520" cy="586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6ED3F2C-3BC9-4058-BC4A-D66E79647D9F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906734" y="910242"/>
            <a:ext cx="1167939" cy="8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5D4B32F-0EC0-4F1D-80A1-C29CC1215A16}"/>
              </a:ext>
            </a:extLst>
          </p:cNvPr>
          <p:cNvSpPr/>
          <p:nvPr/>
        </p:nvSpPr>
        <p:spPr>
          <a:xfrm>
            <a:off x="2577640" y="1882833"/>
            <a:ext cx="1172094" cy="5735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Command Queue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362E5E4-42FB-47E6-AB6A-03F1173B83FC}"/>
              </a:ext>
            </a:extLst>
          </p:cNvPr>
          <p:cNvCxnSpPr>
            <a:stCxn id="23" idx="0"/>
            <a:endCxn id="5" idx="2"/>
          </p:cNvCxnSpPr>
          <p:nvPr/>
        </p:nvCxnSpPr>
        <p:spPr>
          <a:xfrm flipV="1">
            <a:off x="3163687" y="1305095"/>
            <a:ext cx="642506" cy="577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04A77D4-9F7E-400B-9DE2-C3010639FA1F}"/>
              </a:ext>
            </a:extLst>
          </p:cNvPr>
          <p:cNvSpPr/>
          <p:nvPr/>
        </p:nvSpPr>
        <p:spPr>
          <a:xfrm>
            <a:off x="3220146" y="2568640"/>
            <a:ext cx="1172094" cy="5735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Compile Kernels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A06FF67-140A-46A4-9844-591D29CC7FA4}"/>
              </a:ext>
            </a:extLst>
          </p:cNvPr>
          <p:cNvCxnSpPr>
            <a:stCxn id="27" idx="0"/>
            <a:endCxn id="5" idx="2"/>
          </p:cNvCxnSpPr>
          <p:nvPr/>
        </p:nvCxnSpPr>
        <p:spPr>
          <a:xfrm flipV="1">
            <a:off x="3806193" y="1305095"/>
            <a:ext cx="0" cy="1263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AE6F3C6-4DA1-4188-8B92-9EC228DB1ADD}"/>
              </a:ext>
            </a:extLst>
          </p:cNvPr>
          <p:cNvSpPr/>
          <p:nvPr/>
        </p:nvSpPr>
        <p:spPr>
          <a:xfrm>
            <a:off x="3901441" y="1882833"/>
            <a:ext cx="1172094" cy="5735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Create Memory Buffers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2B0985C-43B7-4B31-A392-AFE43D5CDE6B}"/>
              </a:ext>
            </a:extLst>
          </p:cNvPr>
          <p:cNvCxnSpPr>
            <a:stCxn id="32" idx="0"/>
            <a:endCxn id="5" idx="2"/>
          </p:cNvCxnSpPr>
          <p:nvPr/>
        </p:nvCxnSpPr>
        <p:spPr>
          <a:xfrm flipH="1" flipV="1">
            <a:off x="3806193" y="1305095"/>
            <a:ext cx="681295" cy="577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6050C9F-2D3F-4813-A316-B02DC9E9CFEB}"/>
              </a:ext>
            </a:extLst>
          </p:cNvPr>
          <p:cNvSpPr/>
          <p:nvPr/>
        </p:nvSpPr>
        <p:spPr>
          <a:xfrm>
            <a:off x="5910349" y="532012"/>
            <a:ext cx="1371600" cy="773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Initialise Scene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182DCF0F-ADE9-4C27-B93E-54AD0A1AAC1A}"/>
              </a:ext>
            </a:extLst>
          </p:cNvPr>
          <p:cNvSpPr/>
          <p:nvPr/>
        </p:nvSpPr>
        <p:spPr>
          <a:xfrm>
            <a:off x="5473931" y="1870364"/>
            <a:ext cx="872836" cy="5735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World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8D2188A9-CAC9-44E3-8757-19D0AB1E5007}"/>
              </a:ext>
            </a:extLst>
          </p:cNvPr>
          <p:cNvSpPr/>
          <p:nvPr/>
        </p:nvSpPr>
        <p:spPr>
          <a:xfrm>
            <a:off x="6831678" y="1870364"/>
            <a:ext cx="872836" cy="5735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Camera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307BB61D-731A-4287-963A-968910697EB3}"/>
              </a:ext>
            </a:extLst>
          </p:cNvPr>
          <p:cNvSpPr/>
          <p:nvPr/>
        </p:nvSpPr>
        <p:spPr>
          <a:xfrm>
            <a:off x="6159731" y="2568640"/>
            <a:ext cx="872836" cy="5735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Objects&amp;</a:t>
            </a:r>
          </a:p>
          <a:p>
            <a:pPr algn="ctr"/>
            <a:r>
              <a:rPr lang="en-GB" sz="1400" dirty="0"/>
              <a:t>Models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A1BBFAF-C5A0-4230-AB56-F4CF1E4BD7C5}"/>
              </a:ext>
            </a:extLst>
          </p:cNvPr>
          <p:cNvCxnSpPr>
            <a:stCxn id="58" idx="0"/>
            <a:endCxn id="57" idx="2"/>
          </p:cNvCxnSpPr>
          <p:nvPr/>
        </p:nvCxnSpPr>
        <p:spPr>
          <a:xfrm flipV="1">
            <a:off x="5910349" y="1305095"/>
            <a:ext cx="685800" cy="565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DF852C4-2C52-4ED8-85FA-F73DAF2550BB}"/>
              </a:ext>
            </a:extLst>
          </p:cNvPr>
          <p:cNvCxnSpPr>
            <a:stCxn id="5" idx="3"/>
            <a:endCxn id="57" idx="1"/>
          </p:cNvCxnSpPr>
          <p:nvPr/>
        </p:nvCxnSpPr>
        <p:spPr>
          <a:xfrm>
            <a:off x="4537713" y="918554"/>
            <a:ext cx="1372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0FD5ECA-F54A-46B4-B9F2-D35C47C82C59}"/>
              </a:ext>
            </a:extLst>
          </p:cNvPr>
          <p:cNvCxnSpPr>
            <a:stCxn id="60" idx="0"/>
            <a:endCxn id="57" idx="2"/>
          </p:cNvCxnSpPr>
          <p:nvPr/>
        </p:nvCxnSpPr>
        <p:spPr>
          <a:xfrm flipV="1">
            <a:off x="6596149" y="1305095"/>
            <a:ext cx="0" cy="1263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EB7976D-889E-4A91-9290-05AE36A2BBD8}"/>
              </a:ext>
            </a:extLst>
          </p:cNvPr>
          <p:cNvCxnSpPr>
            <a:stCxn id="59" idx="0"/>
            <a:endCxn id="57" idx="2"/>
          </p:cNvCxnSpPr>
          <p:nvPr/>
        </p:nvCxnSpPr>
        <p:spPr>
          <a:xfrm flipH="1" flipV="1">
            <a:off x="6596149" y="1305095"/>
            <a:ext cx="671947" cy="565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8D3E1195-DE0B-4151-A75C-66CBD14101E8}"/>
              </a:ext>
            </a:extLst>
          </p:cNvPr>
          <p:cNvSpPr/>
          <p:nvPr/>
        </p:nvSpPr>
        <p:spPr>
          <a:xfrm>
            <a:off x="8803178" y="523700"/>
            <a:ext cx="1604357" cy="7813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 Loop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E97F1A3-A404-4E98-89F5-5AAF4F1C8F6C}"/>
              </a:ext>
            </a:extLst>
          </p:cNvPr>
          <p:cNvCxnSpPr>
            <a:stCxn id="57" idx="3"/>
            <a:endCxn id="69" idx="1"/>
          </p:cNvCxnSpPr>
          <p:nvPr/>
        </p:nvCxnSpPr>
        <p:spPr>
          <a:xfrm flipV="1">
            <a:off x="7281949" y="914398"/>
            <a:ext cx="1521229" cy="4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CFBBC72B-B563-4FFC-848A-AC4EEB67EEB0}"/>
              </a:ext>
            </a:extLst>
          </p:cNvPr>
          <p:cNvCxnSpPr>
            <a:stCxn id="69" idx="3"/>
            <a:endCxn id="69" idx="1"/>
          </p:cNvCxnSpPr>
          <p:nvPr/>
        </p:nvCxnSpPr>
        <p:spPr>
          <a:xfrm flipH="1">
            <a:off x="8803178" y="914398"/>
            <a:ext cx="1604357" cy="12700"/>
          </a:xfrm>
          <a:prstGeom prst="bentConnector5">
            <a:avLst>
              <a:gd name="adj1" fmla="val -96114"/>
              <a:gd name="adj2" fmla="val 22549094"/>
              <a:gd name="adj3" fmla="val 1510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A07BAE28-6AAE-4E72-B04F-C638AE806F93}"/>
              </a:ext>
            </a:extLst>
          </p:cNvPr>
          <p:cNvSpPr/>
          <p:nvPr/>
        </p:nvSpPr>
        <p:spPr>
          <a:xfrm>
            <a:off x="8273239" y="1643849"/>
            <a:ext cx="1604353" cy="5860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Update Scene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B963D6D9-B8E0-411C-B434-7248F4DC18D2}"/>
              </a:ext>
            </a:extLst>
          </p:cNvPr>
          <p:cNvSpPr/>
          <p:nvPr/>
        </p:nvSpPr>
        <p:spPr>
          <a:xfrm>
            <a:off x="10274520" y="1646987"/>
            <a:ext cx="1604353" cy="5860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Queue Kernels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1B74F315-620E-4399-9B15-9EF96AFB90A1}"/>
              </a:ext>
            </a:extLst>
          </p:cNvPr>
          <p:cNvSpPr/>
          <p:nvPr/>
        </p:nvSpPr>
        <p:spPr>
          <a:xfrm>
            <a:off x="10274521" y="3135981"/>
            <a:ext cx="1604353" cy="5860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Write To Image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3EAA38D6-2EE5-4E28-B619-2F5762A48987}"/>
              </a:ext>
            </a:extLst>
          </p:cNvPr>
          <p:cNvSpPr/>
          <p:nvPr/>
        </p:nvSpPr>
        <p:spPr>
          <a:xfrm>
            <a:off x="8273239" y="3135982"/>
            <a:ext cx="1604353" cy="5860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Display Image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6A0FAEA-7436-4A9C-BB20-9E101EA5854D}"/>
              </a:ext>
            </a:extLst>
          </p:cNvPr>
          <p:cNvCxnSpPr>
            <a:stCxn id="77" idx="3"/>
            <a:endCxn id="78" idx="1"/>
          </p:cNvCxnSpPr>
          <p:nvPr/>
        </p:nvCxnSpPr>
        <p:spPr>
          <a:xfrm>
            <a:off x="9877592" y="1936867"/>
            <a:ext cx="396928" cy="3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674FD6A-8E96-4BEA-8A3D-61E64A6C0C88}"/>
              </a:ext>
            </a:extLst>
          </p:cNvPr>
          <p:cNvCxnSpPr>
            <a:stCxn id="78" idx="2"/>
            <a:endCxn id="79" idx="0"/>
          </p:cNvCxnSpPr>
          <p:nvPr/>
        </p:nvCxnSpPr>
        <p:spPr>
          <a:xfrm>
            <a:off x="11076697" y="2233022"/>
            <a:ext cx="1" cy="902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07E2469-E6B5-43F1-89A9-4C5CF772DB66}"/>
              </a:ext>
            </a:extLst>
          </p:cNvPr>
          <p:cNvCxnSpPr>
            <a:stCxn id="79" idx="1"/>
            <a:endCxn id="80" idx="3"/>
          </p:cNvCxnSpPr>
          <p:nvPr/>
        </p:nvCxnSpPr>
        <p:spPr>
          <a:xfrm flipH="1">
            <a:off x="9877592" y="3428999"/>
            <a:ext cx="3969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1369E8BA-C7DE-4E66-BF46-8C7F53E1987F}"/>
              </a:ext>
            </a:extLst>
          </p:cNvPr>
          <p:cNvSpPr/>
          <p:nvPr/>
        </p:nvSpPr>
        <p:spPr>
          <a:xfrm>
            <a:off x="8269079" y="2369144"/>
            <a:ext cx="1604353" cy="5860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Poll User Input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D6CF2AF-DA8F-4804-8136-82BE8A414B89}"/>
              </a:ext>
            </a:extLst>
          </p:cNvPr>
          <p:cNvCxnSpPr>
            <a:stCxn id="80" idx="0"/>
            <a:endCxn id="110" idx="2"/>
          </p:cNvCxnSpPr>
          <p:nvPr/>
        </p:nvCxnSpPr>
        <p:spPr>
          <a:xfrm flipH="1" flipV="1">
            <a:off x="9071256" y="2955179"/>
            <a:ext cx="4160" cy="180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293BEF63-13EF-46DE-9063-D2B90263F42A}"/>
              </a:ext>
            </a:extLst>
          </p:cNvPr>
          <p:cNvCxnSpPr>
            <a:stCxn id="110" idx="0"/>
            <a:endCxn id="77" idx="2"/>
          </p:cNvCxnSpPr>
          <p:nvPr/>
        </p:nvCxnSpPr>
        <p:spPr>
          <a:xfrm flipV="1">
            <a:off x="9071256" y="2229884"/>
            <a:ext cx="4160" cy="139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002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36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Kiefer Lam (CMP - Student)</dc:creator>
  <cp:lastModifiedBy>Kiefer Lam (CMP - Student)</cp:lastModifiedBy>
  <cp:revision>2</cp:revision>
  <dcterms:created xsi:type="dcterms:W3CDTF">2020-05-08T18:26:04Z</dcterms:created>
  <dcterms:modified xsi:type="dcterms:W3CDTF">2020-05-08T18:28:51Z</dcterms:modified>
</cp:coreProperties>
</file>