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8AA3A-7825-4746-AFC2-880F67237A85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D90D7-6513-2A46-B985-A2069E89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60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D90D7-6513-2A46-B985-A2069E89DD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07D7-74C0-034B-8850-8FABF5B3363B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CC9B-6CB8-6942-B40D-34D28F92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0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07D7-74C0-034B-8850-8FABF5B3363B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CC9B-6CB8-6942-B40D-34D28F92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8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07D7-74C0-034B-8850-8FABF5B3363B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CC9B-6CB8-6942-B40D-34D28F92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1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07D7-74C0-034B-8850-8FABF5B3363B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CC9B-6CB8-6942-B40D-34D28F92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1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07D7-74C0-034B-8850-8FABF5B3363B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CC9B-6CB8-6942-B40D-34D28F92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8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07D7-74C0-034B-8850-8FABF5B3363B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CC9B-6CB8-6942-B40D-34D28F92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9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07D7-74C0-034B-8850-8FABF5B3363B}" type="datetimeFigureOut">
              <a:rPr lang="en-US" smtClean="0"/>
              <a:t>3/30/20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CC9B-6CB8-6942-B40D-34D28F92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9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07D7-74C0-034B-8850-8FABF5B3363B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CC9B-6CB8-6942-B40D-34D28F92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4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07D7-74C0-034B-8850-8FABF5B3363B}" type="datetimeFigureOut">
              <a:rPr lang="en-US" smtClean="0"/>
              <a:t>3/30/20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CC9B-6CB8-6942-B40D-34D28F92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07D7-74C0-034B-8850-8FABF5B3363B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CC9B-6CB8-6942-B40D-34D28F92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2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07D7-74C0-034B-8850-8FABF5B3363B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CC9B-6CB8-6942-B40D-34D28F92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9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107D7-74C0-034B-8850-8FABF5B3363B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BCC9B-6CB8-6942-B40D-34D28F92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4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llison-Round1-Bullet1-Land3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9300"/>
            <a:ext cx="9144000" cy="28150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98456" y="4395594"/>
            <a:ext cx="4868499" cy="438801"/>
          </a:xfrm>
          <a:prstGeom prst="rect">
            <a:avLst/>
          </a:prstGeom>
          <a:noFill/>
          <a:ln w="28575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45551" y="5457549"/>
            <a:ext cx="921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breakoff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936838" y="1750090"/>
            <a:ext cx="7617277" cy="3193397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006253" y="4821944"/>
            <a:ext cx="0" cy="685413"/>
          </a:xfrm>
          <a:prstGeom prst="line">
            <a:avLst/>
          </a:prstGeom>
          <a:ln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0259" y="591265"/>
            <a:ext cx="1730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</a:t>
            </a:r>
            <a:r>
              <a:rPr lang="en-US" sz="1400" dirty="0" smtClean="0"/>
              <a:t>and engraved area (LEA)</a:t>
            </a:r>
            <a:endParaRPr lang="en-US" sz="1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75632" y="1064677"/>
            <a:ext cx="0" cy="685413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 rot="5400000">
            <a:off x="-985084" y="2847238"/>
            <a:ext cx="2981712" cy="78741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7332455" y="3015062"/>
            <a:ext cx="2981712" cy="45772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259" y="996411"/>
            <a:ext cx="2328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Left groove engraved area (Left GEA)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773564" y="996411"/>
            <a:ext cx="2328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Right groove engraved area (Right GEA)</a:t>
            </a:r>
            <a:endParaRPr lang="en-US" sz="1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07006" y="1482275"/>
            <a:ext cx="0" cy="27079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815076" y="1476246"/>
            <a:ext cx="0" cy="27079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82884" y="3175288"/>
            <a:ext cx="7284072" cy="1182950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519071" y="5303660"/>
            <a:ext cx="1431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dirty="0" smtClean="0"/>
              <a:t>triation marks</a:t>
            </a:r>
            <a:endParaRPr lang="en-US" sz="1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219334" y="4364191"/>
            <a:ext cx="15693" cy="989277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83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26</Words>
  <Application>Microsoft Macintosh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Rice</dc:creator>
  <cp:lastModifiedBy>Brian Rice</cp:lastModifiedBy>
  <cp:revision>2</cp:revision>
  <dcterms:created xsi:type="dcterms:W3CDTF">2020-03-31T01:25:52Z</dcterms:created>
  <dcterms:modified xsi:type="dcterms:W3CDTF">2020-03-31T01:40:44Z</dcterms:modified>
</cp:coreProperties>
</file>