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8" r:id="rId4"/>
    <p:sldId id="260" r:id="rId5"/>
    <p:sldId id="259" r:id="rId6"/>
    <p:sldId id="274" r:id="rId7"/>
    <p:sldId id="275" r:id="rId8"/>
    <p:sldId id="276" r:id="rId9"/>
    <p:sldId id="277" r:id="rId10"/>
    <p:sldId id="269" r:id="rId11"/>
    <p:sldId id="278" r:id="rId12"/>
    <p:sldId id="279" r:id="rId13"/>
    <p:sldId id="280" r:id="rId14"/>
    <p:sldId id="281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190"/>
    <a:srgbClr val="81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4FD9CD0-FA0E-4456-83EF-3474CADDE738}"/>
    <pc:docChg chg="custSel delSld modSld">
      <pc:chgData name="Andrew Beatty" userId="ddf183e3-d1da-49e1-9619-81ceb6b4ef92" providerId="ADAL" clId="{A4FD9CD0-FA0E-4456-83EF-3474CADDE738}" dt="2022-10-17T18:52:10.581" v="3" actId="2696"/>
      <pc:docMkLst>
        <pc:docMk/>
      </pc:docMkLst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660598468" sldId="25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660598468" sldId="256"/>
            <ac:picMk id="4" creationId="{12889FE4-E614-E76C-F084-2E36FBF9A55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101294330" sldId="25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101294330" sldId="258"/>
            <ac:picMk id="7" creationId="{2B6E31C0-C4E5-5B2E-4FEB-59E4C17E7AA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26962375" sldId="25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26962375" sldId="259"/>
            <ac:picMk id="4" creationId="{1A7AD8E5-A149-A090-2421-5577C52D3459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427065482" sldId="26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427065482" sldId="260"/>
            <ac:picMk id="3" creationId="{FB523FA5-ED59-C50B-9DAC-F355172C154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092638230" sldId="26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092638230" sldId="269"/>
            <ac:picMk id="4" creationId="{AFB30C96-D3EA-3693-3AB4-D04ED923515B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591340020" sldId="27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591340020" sldId="271"/>
            <ac:picMk id="4" creationId="{97461311-6B02-9B31-463E-65FE781DCB64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172417844" sldId="27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72417844" sldId="273"/>
            <ac:picMk id="4" creationId="{4DD10687-859D-6E75-2134-CA39C6F948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90944933" sldId="274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90944933" sldId="274"/>
            <ac:picMk id="5" creationId="{1C7A4EBA-BD34-A526-17A9-DD60D91BDFC2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39179071" sldId="275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39179071" sldId="275"/>
            <ac:picMk id="6" creationId="{C539F570-4DEE-2426-6DFF-437B15F85787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14501921" sldId="276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14501921" sldId="276"/>
            <ac:picMk id="2" creationId="{BB23AD64-3997-7506-15A2-FB6E4F72122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508754356" sldId="277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508754356" sldId="277"/>
            <ac:picMk id="9" creationId="{951064D8-1164-B5F3-C31B-FE45A88CA5BA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848261964" sldId="278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848261964" sldId="278"/>
            <ac:picMk id="6" creationId="{DE9BE41B-E417-90D5-EB04-92778B864D1F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187820420" sldId="279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187820420" sldId="279"/>
            <ac:picMk id="4" creationId="{95B739E9-CBA9-A3D2-9A69-694B66906028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2725760058" sldId="280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2725760058" sldId="280"/>
            <ac:picMk id="5" creationId="{5ECE79C3-A115-8C96-62A1-1EF6B8E49F9D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4201201188" sldId="281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4201201188" sldId="281"/>
            <ac:picMk id="4" creationId="{EAE3BC1B-3AF4-444F-3398-75CD83DEE7B3}"/>
          </ac:picMkLst>
        </pc:picChg>
      </pc:sldChg>
      <pc:sldChg chg="delSp modTransition modAnim">
        <pc:chgData name="Andrew Beatty" userId="ddf183e3-d1da-49e1-9619-81ceb6b4ef92" providerId="ADAL" clId="{A4FD9CD0-FA0E-4456-83EF-3474CADDE738}" dt="2022-10-17T18:51:37.707" v="0"/>
        <pc:sldMkLst>
          <pc:docMk/>
          <pc:sldMk cId="3039154566" sldId="282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3039154566" sldId="282"/>
            <ac:picMk id="3" creationId="{68BFD155-0568-2FF8-505B-DE22EBF2881A}"/>
          </ac:picMkLst>
        </pc:picChg>
      </pc:sldChg>
      <pc:sldChg chg="delSp del mod modTransition delAnim modAnim">
        <pc:chgData name="Andrew Beatty" userId="ddf183e3-d1da-49e1-9619-81ceb6b4ef92" providerId="ADAL" clId="{A4FD9CD0-FA0E-4456-83EF-3474CADDE738}" dt="2022-10-17T18:52:00.401" v="2" actId="2696"/>
        <pc:sldMkLst>
          <pc:docMk/>
          <pc:sldMk cId="1699302625" sldId="283"/>
        </pc:sldMkLst>
        <pc:picChg chg="del">
          <ac:chgData name="Andrew Beatty" userId="ddf183e3-d1da-49e1-9619-81ceb6b4ef92" providerId="ADAL" clId="{A4FD9CD0-FA0E-4456-83EF-3474CADDE738}" dt="2022-10-17T18:51:37.707" v="0"/>
          <ac:picMkLst>
            <pc:docMk/>
            <pc:sldMk cId="1699302625" sldId="283"/>
            <ac:picMk id="4" creationId="{937A15D0-C275-D2C2-BF0D-A792ADE98696}"/>
          </ac:picMkLst>
        </pc:picChg>
        <pc:picChg chg="del">
          <ac:chgData name="Andrew Beatty" userId="ddf183e3-d1da-49e1-9619-81ceb6b4ef92" providerId="ADAL" clId="{A4FD9CD0-FA0E-4456-83EF-3474CADDE738}" dt="2022-10-17T18:51:55.893" v="1" actId="478"/>
          <ac:picMkLst>
            <pc:docMk/>
            <pc:sldMk cId="1699302625" sldId="283"/>
            <ac:picMk id="5" creationId="{F3E27E45-9B88-1772-E2A8-69D8E65961FB}"/>
          </ac:picMkLst>
        </pc:picChg>
      </pc:sldChg>
      <pc:sldChg chg="del modTransition">
        <pc:chgData name="Andrew Beatty" userId="ddf183e3-d1da-49e1-9619-81ceb6b4ef92" providerId="ADAL" clId="{A4FD9CD0-FA0E-4456-83EF-3474CADDE738}" dt="2022-10-17T18:52:10.581" v="3" actId="2696"/>
        <pc:sldMkLst>
          <pc:docMk/>
          <pc:sldMk cId="1285939679" sldId="284"/>
        </pc:sldMkLst>
      </pc:sldChg>
    </pc:docChg>
  </pc:docChgLst>
  <pc:docChgLst>
    <pc:chgData name="Andrew Beatty" userId="ddf183e3-d1da-49e1-9619-81ceb6b4ef92" providerId="ADAL" clId="{5180B9D9-333A-41F4-97E5-19A5D9661ACB}"/>
    <pc:docChg chg="custSel modSld">
      <pc:chgData name="Andrew Beatty" userId="ddf183e3-d1da-49e1-9619-81ceb6b4ef92" providerId="ADAL" clId="{5180B9D9-333A-41F4-97E5-19A5D9661ACB}" dt="2023-09-26T20:58:01.863" v="0" actId="33524"/>
      <pc:docMkLst>
        <pc:docMk/>
      </pc:docMkLst>
      <pc:sldChg chg="modSp mod">
        <pc:chgData name="Andrew Beatty" userId="ddf183e3-d1da-49e1-9619-81ceb6b4ef92" providerId="ADAL" clId="{5180B9D9-333A-41F4-97E5-19A5D9661ACB}" dt="2023-09-26T20:58:01.863" v="0" actId="33524"/>
        <pc:sldMkLst>
          <pc:docMk/>
          <pc:sldMk cId="326962375" sldId="259"/>
        </pc:sldMkLst>
        <pc:spChg chg="mod">
          <ac:chgData name="Andrew Beatty" userId="ddf183e3-d1da-49e1-9619-81ceb6b4ef92" providerId="ADAL" clId="{5180B9D9-333A-41F4-97E5-19A5D9661ACB}" dt="2023-09-26T20:58:01.863" v="0" actId="33524"/>
          <ac:spMkLst>
            <pc:docMk/>
            <pc:sldMk cId="326962375" sldId="259"/>
            <ac:spMk id="7" creationId="{F7BF907C-45C2-4A9E-8D22-6517105937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dom.html#xml.dom.Document.getElementsByTagName" TargetMode="External"/><Relationship Id="rId2" Type="http://schemas.openxmlformats.org/officeDocument/2006/relationships/hyperlink" Target="https://docs.python.org/3/library/xml.dom.minido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xml.dom.html#dom-attr-objects" TargetMode="External"/><Relationship Id="rId3" Type="http://schemas.openxmlformats.org/officeDocument/2006/relationships/hyperlink" Target="https://docs.python.org/3/library/xml.dom.html#dom-node-objects" TargetMode="External"/><Relationship Id="rId7" Type="http://schemas.openxmlformats.org/officeDocument/2006/relationships/hyperlink" Target="https://docs.python.org/3/library/xml.dom.html#dom-element-objects" TargetMode="External"/><Relationship Id="rId2" Type="http://schemas.openxmlformats.org/officeDocument/2006/relationships/hyperlink" Target="https://docs.python.org/3/library/xml.dom.html#dom-implementation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xml.dom.html#dom-document-objects" TargetMode="External"/><Relationship Id="rId11" Type="http://schemas.openxmlformats.org/officeDocument/2006/relationships/hyperlink" Target="https://docs.python.org/3/library/xml.dom.html#dom-pi-objects" TargetMode="External"/><Relationship Id="rId5" Type="http://schemas.openxmlformats.org/officeDocument/2006/relationships/hyperlink" Target="https://docs.python.org/3/library/xml.dom.html#dom-documenttype-objects" TargetMode="External"/><Relationship Id="rId10" Type="http://schemas.openxmlformats.org/officeDocument/2006/relationships/hyperlink" Target="https://docs.python.org/3/library/xml.dom.html#dom-text-objects" TargetMode="External"/><Relationship Id="rId4" Type="http://schemas.openxmlformats.org/officeDocument/2006/relationships/hyperlink" Target="https://docs.python.org/3/library/xml.dom.html#dom-nodelist-objects" TargetMode="External"/><Relationship Id="rId9" Type="http://schemas.openxmlformats.org/officeDocument/2006/relationships/hyperlink" Target="https://docs.python.org/3/library/xml.dom.html#dom-comment-objec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AEA3-0E71-478C-8703-D3519238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/>
              <a:t>DR2.3 Consuming XML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670A-7ACA-439C-A1F9-583AB2BB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059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employee elements as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192" y="2611754"/>
            <a:ext cx="8325799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dirty="0">
                <a:solidFill>
                  <a:srgbClr val="FFFFFF"/>
                </a:solidFill>
                <a:latin typeface="Consolas" panose="020B0609020204030204" pitchFamily="49" charset="0"/>
              </a:rPr>
              <a:t>	# we will deal with each one here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26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9A9ECD88-1F4C-8BC8-9283-66B69727CF4C}"/>
              </a:ext>
            </a:extLst>
          </p:cNvPr>
          <p:cNvSpPr/>
          <p:nvPr/>
        </p:nvSpPr>
        <p:spPr>
          <a:xfrm>
            <a:off x="-10845873" y="-2735102"/>
            <a:ext cx="24309111" cy="14070322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26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First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16669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78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4195EF4B-E4E9-8CD1-FFD2-BB79E5C0F08F}"/>
              </a:ext>
            </a:extLst>
          </p:cNvPr>
          <p:cNvSpPr/>
          <p:nvPr/>
        </p:nvSpPr>
        <p:spPr>
          <a:xfrm>
            <a:off x="-11876376" y="-5740707"/>
            <a:ext cx="26370117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7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the text node and its value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2611754"/>
            <a:ext cx="9885872" cy="8991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12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Whole thing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92" y="1768415"/>
            <a:ext cx="8678174" cy="46668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emloyeeNodeList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#print("-&gt;")</a:t>
            </a:r>
            <a:endParaRPr lang="en-IE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.getElementsByTagName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).item(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firstNameNode</a:t>
            </a:r>
            <a:r>
              <a:rPr lang="en-IE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.firstChild.nodeValue.strip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15D4-C183-4435-A524-44D44256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Take a break!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3E6-7641-4917-A7AE-F659342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b="1" dirty="0"/>
              <a:t>After the break you can if you will do the Lab</a:t>
            </a:r>
          </a:p>
          <a:p>
            <a:r>
              <a:rPr lang="en-IE" dirty="0"/>
              <a:t> Consume the data from Irish rail API. </a:t>
            </a:r>
          </a:p>
        </p:txBody>
      </p:sp>
    </p:spTree>
    <p:extLst>
      <p:ext uri="{BB962C8B-B14F-4D97-AF65-F5344CB8AC3E}">
        <p14:creationId xmlns:p14="http://schemas.microsoft.com/office/powerpoint/2010/main" val="1724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CD7-CF08-4B8F-A09A-8BACEBA2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1E39-BCC1-4D2B-B71D-B5C0DDBB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Read XML file</a:t>
            </a:r>
          </a:p>
          <a:p>
            <a:pPr lvl="1"/>
            <a:r>
              <a:rPr lang="en-IE" dirty="0"/>
              <a:t>From a File</a:t>
            </a:r>
          </a:p>
          <a:p>
            <a:pPr lvl="1"/>
            <a:r>
              <a:rPr lang="en-IE" dirty="0"/>
              <a:t>Or from the web, using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Using </a:t>
            </a:r>
            <a:r>
              <a:rPr lang="en-IE" dirty="0" err="1"/>
              <a:t>minidom</a:t>
            </a:r>
            <a:r>
              <a:rPr lang="en-IE" dirty="0"/>
              <a:t> to go through the xml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Searching down ( you can also go up) the Dom tree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Saving content in a CSV file</a:t>
            </a:r>
          </a:p>
        </p:txBody>
      </p:sp>
    </p:spTree>
    <p:extLst>
      <p:ext uri="{BB962C8B-B14F-4D97-AF65-F5344CB8AC3E}">
        <p14:creationId xmlns:p14="http://schemas.microsoft.com/office/powerpoint/2010/main" val="25913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74D-BE25-4350-9074-FE1FEC3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content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924D-DA4F-4CBA-A49A-150C2D3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Read the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Request module</a:t>
            </a:r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FC4BA4-D014-45B5-84D0-6C7FE6A5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4680141"/>
            <a:ext cx="6267450" cy="1351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"http://dataquestio.github.io/web-scraping-pages/simple.html"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(page)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"-------------------"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page.content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EEE38E6-DBF3-E18D-08F9-88AF722C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20" y="2577858"/>
            <a:ext cx="5067300" cy="1343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E" sz="10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 what you want</a:t>
            </a: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2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B14-174C-4C3E-ACD2-5DA5D721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Parsers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874D5-9869-4521-A56C-C17F550CF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81541"/>
              </p:ext>
            </p:extLst>
          </p:nvPr>
        </p:nvGraphicFramePr>
        <p:xfrm>
          <a:off x="1069975" y="2474022"/>
          <a:ext cx="10058403" cy="34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49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1852300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3229324">
                  <a:extLst>
                    <a:ext uri="{9D8B030D-6E8A-4147-A177-3AD203B41FA5}">
                      <a16:colId xmlns:a16="http://schemas.microsoft.com/office/drawing/2014/main" val="3864847499"/>
                    </a:ext>
                  </a:extLst>
                </a:gridCol>
                <a:gridCol w="2867630">
                  <a:extLst>
                    <a:ext uri="{9D8B030D-6E8A-4147-A177-3AD203B41FA5}">
                      <a16:colId xmlns:a16="http://schemas.microsoft.com/office/drawing/2014/main" val="1363169309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/>
                        <a:t>Module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Advantages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Disadvantages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/>
                        <a:t>xml.dom.minidom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Minimal DOM Implementation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Built 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Alows full manipulation of DOM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Clunky</a:t>
                      </a:r>
                    </a:p>
                    <a:p>
                      <a:r>
                        <a:rPr lang="en-IE" sz="1700"/>
                        <a:t>Not good to reading large files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/>
                        <a:t>xml.sax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The SAX Interface for Python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Very fast reading</a:t>
                      </a:r>
                    </a:p>
                    <a:p>
                      <a:r>
                        <a:rPr lang="en-IE" sz="1700"/>
                        <a:t>• deals with large files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not so good for manipulation 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untangle: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Convert XML to a Python Object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easy to use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whole file 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700"/>
                        <a:t>It a third part module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/>
                        <a:t>BeautifulSoup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Deal With Malformed XML</a:t>
                      </a:r>
                      <a:endParaRPr lang="en-IE" sz="170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• Great for html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• would not install with PIP for me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F68-DD1A-4E4C-A019-8619300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AD1095F-ABF4-44D5-94C1-31DCA3A1F2B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154303" y="3433313"/>
            <a:ext cx="3780968" cy="319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 for files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"employees.xml"</a:t>
            </a:r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file in two ways</a:t>
            </a: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or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8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907C-45C2-4A9E-8D22-651710593798}"/>
              </a:ext>
            </a:extLst>
          </p:cNvPr>
          <p:cNvSpPr txBox="1"/>
          <p:nvPr/>
        </p:nvSpPr>
        <p:spPr>
          <a:xfrm>
            <a:off x="1063752" y="2093976"/>
            <a:ext cx="774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used to use BeautifulSoup4 as a python package for navigating HTML and XML Dom trees, it does not seem to be supported anymore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other parsers,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am using the built in one called </a:t>
            </a:r>
            <a:r>
              <a:rPr lang="en-IE" dirty="0" err="1"/>
              <a:t>minidom</a:t>
            </a:r>
            <a:endParaRPr lang="en-IE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6CAFA02-7287-FF3B-C6FB-8F94B841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433313"/>
            <a:ext cx="5730875" cy="2944368"/>
          </a:xfrm>
          <a:prstGeom prst="rect">
            <a:avLst/>
          </a:prstGeom>
          <a:ln w="12700" cap="flat" cmpd="sng" algn="ctr">
            <a:solidFill>
              <a:schemeClr val="dk1">
                <a:shade val="50000"/>
              </a:schemeClr>
            </a:solidFill>
            <a:prstDash val="solid"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# for content from the cloud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dom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minidom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parsestring</a:t>
            </a: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“http://someurl.com"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parseString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GB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it works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.toprettyxml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end=‘’) </a:t>
            </a:r>
            <a:r>
              <a:rPr lang="en-GB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#output to console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GB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en-I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C82-5ED2-CACF-B9D7-19F8F12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Mini Dom uses Pythons DOM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1B3C-0248-2CE2-49D5-AF957B2F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https://docs.python.org/3/library/xml.dom.minidom.html</a:t>
            </a:r>
            <a:endParaRPr lang="en-IE" dirty="0"/>
          </a:p>
          <a:p>
            <a:r>
              <a:rPr lang="en-IE" dirty="0"/>
              <a:t>https://docs.python.org/3/library/xml.dom.html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A1A50-C612-ECFA-C104-388706C79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268732"/>
              </p:ext>
            </p:extLst>
          </p:nvPr>
        </p:nvGraphicFramePr>
        <p:xfrm>
          <a:off x="1293909" y="3313777"/>
          <a:ext cx="9747902" cy="345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66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3588589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4554747">
                  <a:extLst>
                    <a:ext uri="{9D8B030D-6E8A-4147-A177-3AD203B41FA5}">
                      <a16:colId xmlns:a16="http://schemas.microsoft.com/office/drawing/2014/main" val="3495073786"/>
                    </a:ext>
                  </a:extLst>
                </a:gridCol>
              </a:tblGrid>
              <a:tr h="378464">
                <a:tc>
                  <a:txBody>
                    <a:bodyPr/>
                    <a:lstStyle/>
                    <a:p>
                      <a:r>
                        <a:rPr lang="en-IE" sz="1700" dirty="0"/>
                        <a:t>DOM Object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description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Useful attributes /methods</a:t>
                      </a:r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IE" sz="1700" dirty="0"/>
                        <a:t>Node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The other objects inherit from this </a:t>
                      </a:r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en-I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nodeValue</a:t>
                      </a:r>
                      <a:endParaRPr lang="en-IE" sz="1700" b="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894552">
                <a:tc>
                  <a:txBody>
                    <a:bodyPr/>
                    <a:lstStyle/>
                    <a:p>
                      <a:r>
                        <a:rPr lang="en-GB" sz="1700" dirty="0"/>
                        <a:t>Document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The root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 err="1"/>
                        <a:t>getElementsByTagName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 err="1"/>
                        <a:t>NodeList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 list of Nodes,</a:t>
                      </a:r>
                    </a:p>
                    <a:p>
                      <a:r>
                        <a:rPr lang="en-GB" sz="1700" dirty="0"/>
                        <a:t>It is </a:t>
                      </a:r>
                      <a:r>
                        <a:rPr lang="en-GB" sz="1700" dirty="0" err="1"/>
                        <a:t>iterable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item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636508">
                <a:tc>
                  <a:txBody>
                    <a:bodyPr/>
                    <a:lstStyle/>
                    <a:p>
                      <a:r>
                        <a:rPr lang="en-GB" sz="1700" dirty="0"/>
                        <a:t>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Normal Element</a:t>
                      </a:r>
                      <a:endParaRPr lang="en-IE" sz="1700" dirty="0"/>
                    </a:p>
                  </a:txBody>
                  <a:tcPr marL="86015" marR="86015" marT="43007" marB="430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err="1"/>
                        <a:t>getElementsByTagName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sz="20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r>
                        <a:rPr lang="en-IE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E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Permalink to this definition"/>
                        </a:rPr>
                        <a:t>¶</a:t>
                      </a:r>
                      <a:endParaRPr lang="en-IE" sz="2000" dirty="0"/>
                    </a:p>
                    <a:p>
                      <a:endParaRPr lang="en-IE" sz="1700" dirty="0"/>
                    </a:p>
                  </a:txBody>
                  <a:tcPr marL="86015" marR="86015" marT="43007" marB="43007"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BC39D-0F14-7A6F-991A-9B94424A0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5390" y="2120900"/>
          <a:ext cx="5787570" cy="4051300"/>
        </p:xfrm>
        <a:graphic>
          <a:graphicData uri="http://schemas.openxmlformats.org/drawingml/2006/table">
            <a:tbl>
              <a:tblPr/>
              <a:tblGrid>
                <a:gridCol w="1929190">
                  <a:extLst>
                    <a:ext uri="{9D8B030D-6E8A-4147-A177-3AD203B41FA5}">
                      <a16:colId xmlns:a16="http://schemas.microsoft.com/office/drawing/2014/main" val="3263799781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1310345526"/>
                    </a:ext>
                  </a:extLst>
                </a:gridCol>
                <a:gridCol w="1929190">
                  <a:extLst>
                    <a:ext uri="{9D8B030D-6E8A-4147-A177-3AD203B41FA5}">
                      <a16:colId xmlns:a16="http://schemas.microsoft.com/office/drawing/2014/main" val="213833249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Interface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Section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Purpose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8407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DOMImplementation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2"/>
                        </a:rPr>
                        <a:t>DOMImplementation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to the underlying implementation.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017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3"/>
                        </a:rPr>
                        <a:t>Node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Base interface for most objects in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63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NodeList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4"/>
                        </a:rPr>
                        <a:t>NodeList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Interface for a sequence of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92675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DocumentType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5"/>
                        </a:rPr>
                        <a:t>DocumentType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Information about the declarations needed to process a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097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Document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6"/>
                        </a:rPr>
                        <a:t>Document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Object which represents an entire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0703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Element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7"/>
                        </a:rPr>
                        <a:t>Element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>
                          <a:effectLst/>
                        </a:rPr>
                        <a:t>Element nodes in the document hierarchy.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8803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Attr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8"/>
                        </a:rPr>
                        <a:t>Attr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>
                          <a:effectLst/>
                        </a:rPr>
                        <a:t>Attribute value nodes on element nodes.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187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Comment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9"/>
                        </a:rPr>
                        <a:t>Comment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Representation of comments in the source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848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Text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0"/>
                        </a:rPr>
                        <a:t>Text and CDATASection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>
                          <a:effectLst/>
                        </a:rPr>
                        <a:t>Nodes containing textual content from the document.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4067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/>
                      <a:r>
                        <a:rPr lang="en-IE" sz="1000">
                          <a:effectLst/>
                        </a:rPr>
                        <a:t>ProcessingInstruction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u="none" strike="noStrike">
                          <a:solidFill>
                            <a:srgbClr val="0072AA"/>
                          </a:solidFill>
                          <a:effectLst/>
                          <a:hlinkClick r:id="rId11"/>
                        </a:rPr>
                        <a:t>ProcessingInstruction Objects</a:t>
                      </a:r>
                      <a:endParaRPr lang="en-IE" sz="1000">
                        <a:effectLst/>
                      </a:endParaRP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000" dirty="0">
                          <a:effectLst/>
                        </a:rPr>
                        <a:t>Processing instruction representation.</a:t>
                      </a:r>
                    </a:p>
                  </a:txBody>
                  <a:tcPr marL="52614" marR="52614" marT="26307" marB="2630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42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48CD89C-E34E-CF4D-67BD-040773D9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E" dirty="0"/>
              <a:t>Full list</a:t>
            </a:r>
          </a:p>
        </p:txBody>
      </p:sp>
    </p:spTree>
    <p:extLst>
      <p:ext uri="{BB962C8B-B14F-4D97-AF65-F5344CB8AC3E}">
        <p14:creationId xmlns:p14="http://schemas.microsoft.com/office/powerpoint/2010/main" val="2391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Remember: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40D9E30C-A6B2-E589-1AA9-8E6AC616DE87}"/>
              </a:ext>
            </a:extLst>
          </p:cNvPr>
          <p:cNvSpPr/>
          <p:nvPr/>
        </p:nvSpPr>
        <p:spPr>
          <a:xfrm>
            <a:off x="-18347987" y="-8275781"/>
            <a:ext cx="48404208" cy="23184464"/>
          </a:xfrm>
          <a:custGeom>
            <a:avLst/>
            <a:gdLst>
              <a:gd name="connsiteX0" fmla="*/ 24568941 w 48404208"/>
              <a:gd name="connsiteY0" fmla="*/ 8972592 h 23184464"/>
              <a:gd name="connsiteX1" fmla="*/ 20510952 w 48404208"/>
              <a:gd name="connsiteY1" fmla="*/ 10300848 h 23184464"/>
              <a:gd name="connsiteX2" fmla="*/ 24568941 w 48404208"/>
              <a:gd name="connsiteY2" fmla="*/ 11629104 h 23184464"/>
              <a:gd name="connsiteX3" fmla="*/ 28626931 w 48404208"/>
              <a:gd name="connsiteY3" fmla="*/ 10300848 h 23184464"/>
              <a:gd name="connsiteX4" fmla="*/ 24568941 w 48404208"/>
              <a:gd name="connsiteY4" fmla="*/ 8972592 h 23184464"/>
              <a:gd name="connsiteX5" fmla="*/ 0 w 48404208"/>
              <a:gd name="connsiteY5" fmla="*/ 0 h 23184464"/>
              <a:gd name="connsiteX6" fmla="*/ 48404208 w 48404208"/>
              <a:gd name="connsiteY6" fmla="*/ 0 h 23184464"/>
              <a:gd name="connsiteX7" fmla="*/ 48404208 w 48404208"/>
              <a:gd name="connsiteY7" fmla="*/ 23184464 h 23184464"/>
              <a:gd name="connsiteX8" fmla="*/ 0 w 48404208"/>
              <a:gd name="connsiteY8" fmla="*/ 23184464 h 231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04208" h="23184464">
                <a:moveTo>
                  <a:pt x="24568941" y="8972592"/>
                </a:moveTo>
                <a:cubicBezTo>
                  <a:pt x="22327776" y="8972592"/>
                  <a:pt x="20510952" y="9567272"/>
                  <a:pt x="20510952" y="10300848"/>
                </a:cubicBezTo>
                <a:cubicBezTo>
                  <a:pt x="20510952" y="11034424"/>
                  <a:pt x="22327776" y="11629104"/>
                  <a:pt x="24568941" y="11629104"/>
                </a:cubicBezTo>
                <a:cubicBezTo>
                  <a:pt x="26810107" y="11629104"/>
                  <a:pt x="28626931" y="11034424"/>
                  <a:pt x="28626931" y="10300848"/>
                </a:cubicBezTo>
                <a:cubicBezTo>
                  <a:pt x="28626931" y="9567272"/>
                  <a:pt x="26810107" y="8972592"/>
                  <a:pt x="24568941" y="8972592"/>
                </a:cubicBezTo>
                <a:close/>
                <a:moveTo>
                  <a:pt x="0" y="0"/>
                </a:moveTo>
                <a:lnTo>
                  <a:pt x="48404208" y="0"/>
                </a:lnTo>
                <a:lnTo>
                  <a:pt x="48404208" y="23184464"/>
                </a:lnTo>
                <a:lnTo>
                  <a:pt x="0" y="23184464"/>
                </a:lnTo>
                <a:close/>
              </a:path>
            </a:pathLst>
          </a:custGeom>
          <a:solidFill>
            <a:srgbClr val="94919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2003</TotalTime>
  <Words>957</Words>
  <Application>Microsoft Office PowerPoint</Application>
  <PresentationFormat>Widescreen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Wingdings</vt:lpstr>
      <vt:lpstr>Wood Type</vt:lpstr>
      <vt:lpstr>DR2.3 Consuming XML With Python</vt:lpstr>
      <vt:lpstr>This lecture</vt:lpstr>
      <vt:lpstr>Getting content into program</vt:lpstr>
      <vt:lpstr>Some Parsers</vt:lpstr>
      <vt:lpstr>We will Use minidom</vt:lpstr>
      <vt:lpstr>Mini Dom uses Pythons DOM package</vt:lpstr>
      <vt:lpstr>Full list</vt:lpstr>
      <vt:lpstr>PowerPoint Presentation</vt:lpstr>
      <vt:lpstr>PowerPoint Presentation</vt:lpstr>
      <vt:lpstr>Get the employee elements as a list</vt:lpstr>
      <vt:lpstr>PowerPoint Presentation</vt:lpstr>
      <vt:lpstr>Get the First name</vt:lpstr>
      <vt:lpstr>PowerPoint Presentation</vt:lpstr>
      <vt:lpstr>Get the text node and its value</vt:lpstr>
      <vt:lpstr>The Whole thing</vt:lpstr>
      <vt:lpstr>Take a break!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Andrew Beatty</dc:creator>
  <cp:lastModifiedBy>Andrew Beatty</cp:lastModifiedBy>
  <cp:revision>15</cp:revision>
  <dcterms:created xsi:type="dcterms:W3CDTF">2019-10-09T11:39:13Z</dcterms:created>
  <dcterms:modified xsi:type="dcterms:W3CDTF">2023-09-26T20:58:11Z</dcterms:modified>
</cp:coreProperties>
</file>