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2877F42-5BBA-43B3-A81D-7B85A0D9D81C}"/>
    <pc:docChg chg="custSel modSld">
      <pc:chgData name="Andrew Beatty" userId="ddf183e3-d1da-49e1-9619-81ceb6b4ef92" providerId="ADAL" clId="{62877F42-5BBA-43B3-A81D-7B85A0D9D81C}" dt="2023-09-26T20:58:59.221" v="4" actId="20577"/>
      <pc:docMkLst>
        <pc:docMk/>
      </pc:docMkLst>
      <pc:sldChg chg="modSp mod">
        <pc:chgData name="Andrew Beatty" userId="ddf183e3-d1da-49e1-9619-81ceb6b4ef92" providerId="ADAL" clId="{62877F42-5BBA-43B3-A81D-7B85A0D9D81C}" dt="2023-09-26T20:58:31.829" v="0" actId="313"/>
        <pc:sldMkLst>
          <pc:docMk/>
          <pc:sldMk cId="4062039123" sldId="257"/>
        </pc:sldMkLst>
        <pc:spChg chg="mod">
          <ac:chgData name="Andrew Beatty" userId="ddf183e3-d1da-49e1-9619-81ceb6b4ef92" providerId="ADAL" clId="{62877F42-5BBA-43B3-A81D-7B85A0D9D81C}" dt="2023-09-26T20:58:31.829" v="0" actId="313"/>
          <ac:spMkLst>
            <pc:docMk/>
            <pc:sldMk cId="4062039123" sldId="257"/>
            <ac:spMk id="3" creationId="{89D1CD1F-7676-49E9-8AB6-C296265CEA75}"/>
          </ac:spMkLst>
        </pc:spChg>
      </pc:sldChg>
      <pc:sldChg chg="modSp mod">
        <pc:chgData name="Andrew Beatty" userId="ddf183e3-d1da-49e1-9619-81ceb6b4ef92" providerId="ADAL" clId="{62877F42-5BBA-43B3-A81D-7B85A0D9D81C}" dt="2023-09-26T20:58:59.221" v="4" actId="20577"/>
        <pc:sldMkLst>
          <pc:docMk/>
          <pc:sldMk cId="1848054948" sldId="263"/>
        </pc:sldMkLst>
        <pc:spChg chg="mod">
          <ac:chgData name="Andrew Beatty" userId="ddf183e3-d1da-49e1-9619-81ceb6b4ef92" providerId="ADAL" clId="{62877F42-5BBA-43B3-A81D-7B85A0D9D81C}" dt="2023-09-26T20:58:59.221" v="4" actId="20577"/>
          <ac:spMkLst>
            <pc:docMk/>
            <pc:sldMk cId="1848054948" sldId="263"/>
            <ac:spMk id="5" creationId="{D72F1141-CA4E-452C-A156-8338CB6B9FA4}"/>
          </ac:spMkLst>
        </pc:spChg>
      </pc:sldChg>
    </pc:docChg>
  </pc:docChgLst>
  <pc:docChgLst>
    <pc:chgData name="Andrew Beatty" userId="ddf183e3-d1da-49e1-9619-81ceb6b4ef92" providerId="ADAL" clId="{50824650-81DD-4B9B-A14B-B70937A242F0}"/>
    <pc:docChg chg="delSld modSld">
      <pc:chgData name="Andrew Beatty" userId="ddf183e3-d1da-49e1-9619-81ceb6b4ef92" providerId="ADAL" clId="{50824650-81DD-4B9B-A14B-B70937A242F0}" dt="2022-10-17T18:53:25.717" v="1" actId="2696"/>
      <pc:docMkLst>
        <pc:docMk/>
      </pc:docMkLst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1510133" sldId="25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1510133" sldId="256"/>
            <ac:picMk id="4" creationId="{A6833DFE-7A5D-B004-60ED-F95CAD76358F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062039123" sldId="25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062039123" sldId="257"/>
            <ac:picMk id="4" creationId="{5354FA25-E6F4-2ACC-65BD-E1DD0DC4C9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194769095" sldId="258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194769095" sldId="258"/>
            <ac:picMk id="5" creationId="{2189CABE-FCE3-50BE-03BA-8CD0D814C2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267222576" sldId="259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267222576" sldId="259"/>
            <ac:picMk id="5" creationId="{B1C235E6-9E37-35F8-DDA9-A1B6950CBA3D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098296142" sldId="261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098296142" sldId="261"/>
            <ac:picMk id="7" creationId="{1A865A21-69AD-B9D5-A2BC-9BFA16A11AB6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9018131" sldId="262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9018131" sldId="262"/>
            <ac:picMk id="4" creationId="{C4B3DF4F-DDB8-D674-BF61-827CB808EF44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848054948" sldId="263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848054948" sldId="263"/>
            <ac:picMk id="6" creationId="{AD6B151E-622F-FD5B-E26C-80FB6EC14C90}"/>
          </ac:picMkLst>
        </pc:picChg>
      </pc:sldChg>
      <pc:sldChg chg="del modTransition">
        <pc:chgData name="Andrew Beatty" userId="ddf183e3-d1da-49e1-9619-81ceb6b4ef92" providerId="ADAL" clId="{50824650-81DD-4B9B-A14B-B70937A242F0}" dt="2022-10-17T18:53:25.717" v="1" actId="2696"/>
        <pc:sldMkLst>
          <pc:docMk/>
          <pc:sldMk cId="3038706050" sldId="264"/>
        </pc:sldMkLst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473391794" sldId="265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473391794" sldId="265"/>
            <ac:picMk id="6" creationId="{1EC674E6-845C-4159-2B15-8A05377307BB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329453288" sldId="26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329453288" sldId="266"/>
            <ac:picMk id="6" creationId="{5C9644CD-9B7B-5BE9-C0AC-5A125D4F37FA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542320489" sldId="26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542320489" sldId="267"/>
            <ac:picMk id="4" creationId="{8ED2EDC3-7172-A2F4-3A3D-B937C3A562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1400" dirty="0"/>
              <a:t>DR2.4</a:t>
            </a:r>
            <a:br>
              <a:rPr lang="en-IE" dirty="0"/>
            </a:br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9D3-A52C-1EEE-590C-F6B3157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8" y="2384552"/>
            <a:ext cx="10058400" cy="1609344"/>
          </a:xfrm>
        </p:spPr>
        <p:txBody>
          <a:bodyPr/>
          <a:lstStyle/>
          <a:p>
            <a:r>
              <a:rPr lang="en-GB" dirty="0"/>
              <a:t>That it for this week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JavaScript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5883387" y="1566160"/>
            <a:ext cx="5408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'joe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#print(data)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"simple.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dirty="0">
                <a:solidFill>
                  <a:srgbClr val="7CA668"/>
                </a:solidFill>
                <a:latin typeface="Consolas" panose="020B0609020204030204" pitchFamily="49" charset="0"/>
              </a:rPr>
              <a:t>	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(data,file, indent=4)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E07F-8313-3281-D118-7CF7096DE1E4}"/>
              </a:ext>
            </a:extLst>
          </p:cNvPr>
          <p:cNvSpPr txBox="1"/>
          <p:nvPr/>
        </p:nvSpPr>
        <p:spPr>
          <a:xfrm>
            <a:off x="974785" y="1843810"/>
            <a:ext cx="452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Json</a:t>
            </a:r>
            <a:r>
              <a:rPr lang="en-IE" dirty="0"/>
              <a:t> package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dumps()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Loads and dumps into </a:t>
            </a:r>
            <a:r>
              <a:rPr lang="en-IE" dirty="0" err="1"/>
              <a:t>dict</a:t>
            </a:r>
            <a:r>
              <a:rPr lang="en-IE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E8C-D53A-F8A9-7802-3E0FC633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4949F-F28F-AA3D-B406-0F1A2ED8F1D8}"/>
              </a:ext>
            </a:extLst>
          </p:cNvPr>
          <p:cNvSpPr txBox="1"/>
          <p:nvPr/>
        </p:nvSpPr>
        <p:spPr>
          <a:xfrm>
            <a:off x="1147485" y="1609292"/>
            <a:ext cx="540859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"dr2.4-json.json"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 (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13C-A30D-212B-39CF-6B000E5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the </a:t>
            </a:r>
            <a:r>
              <a:rPr lang="en-IE" dirty="0" err="1"/>
              <a:t>cLoud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FCFA-5535-0026-1AB4-9E82F1890822}"/>
              </a:ext>
            </a:extLst>
          </p:cNvPr>
          <p:cNvSpPr txBox="1"/>
          <p:nvPr/>
        </p:nvSpPr>
        <p:spPr>
          <a:xfrm>
            <a:off x="2156775" y="2635835"/>
            <a:ext cx="540859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"https://someurl.com"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36736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10435905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</a:t>
            </a:r>
            <a:r>
              <a:rPr lang="en-IE" sz="1000"/>
              <a:t>, 2023 </a:t>
            </a:r>
            <a:r>
              <a:rPr lang="en-IE" sz="1000" dirty="0"/>
              <a:t>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</TotalTime>
  <Words>599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DR2.4 JSON</vt:lpstr>
      <vt:lpstr>JSON</vt:lpstr>
      <vt:lpstr>PowerPoint Presentation</vt:lpstr>
      <vt:lpstr>Syntax</vt:lpstr>
      <vt:lpstr>Consider</vt:lpstr>
      <vt:lpstr>JSON in Python</vt:lpstr>
      <vt:lpstr>Read from a file</vt:lpstr>
      <vt:lpstr>Read from the cLoud</vt:lpstr>
      <vt:lpstr>JSOn in the wild</vt:lpstr>
      <vt:lpstr>That it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Andrew Beatty</cp:lastModifiedBy>
  <cp:revision>5</cp:revision>
  <dcterms:created xsi:type="dcterms:W3CDTF">2019-10-16T11:42:39Z</dcterms:created>
  <dcterms:modified xsi:type="dcterms:W3CDTF">2023-09-26T20:59:07Z</dcterms:modified>
</cp:coreProperties>
</file>