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7789EACC-FD0E-4756-B6A0-9DAEACB3C27E}"/>
    <pc:docChg chg="custSel modSld">
      <pc:chgData name="Andrew Beatty" userId="ddf183e3-d1da-49e1-9619-81ceb6b4ef92" providerId="ADAL" clId="{7789EACC-FD0E-4756-B6A0-9DAEACB3C27E}" dt="2022-10-05T13:15:52.974" v="1" actId="478"/>
      <pc:docMkLst>
        <pc:docMk/>
      </pc:docMkLst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311967818" sldId="256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311967818" sldId="256"/>
            <ac:picMk id="4" creationId="{03C4EF38-DED9-0C70-B3A8-FC2A876176C9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3690232362" sldId="257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3690232362" sldId="257"/>
            <ac:picMk id="4" creationId="{0D4618CB-890F-CD7B-2877-EB037CAC2660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985930347" sldId="258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985930347" sldId="258"/>
            <ac:picMk id="3" creationId="{63314239-6610-7BBA-F6D9-FD388F179C8F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2811192115" sldId="259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2811192115" sldId="259"/>
            <ac:picMk id="4" creationId="{625F7D8D-EBB6-5837-4BF6-40012523744E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256874327" sldId="260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256874327" sldId="260"/>
            <ac:picMk id="9" creationId="{781E2355-CEDC-70C7-95FB-F4F81C8FDBF8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808145604" sldId="261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808145604" sldId="261"/>
            <ac:picMk id="5" creationId="{89901B96-392D-262B-5336-D64F2D80D688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265837150" sldId="262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265837150" sldId="262"/>
            <ac:picMk id="4" creationId="{8D4B68ED-1552-F683-1FB6-3FE5836B0355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962017238" sldId="263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962017238" sldId="263"/>
            <ac:picMk id="2" creationId="{C1E01E58-C0CB-0549-6446-0DF04E0F0EC0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112695421" sldId="264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112695421" sldId="264"/>
            <ac:picMk id="2" creationId="{4C58A04D-4645-851D-BD49-169CFECFB164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2037129103" sldId="265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2037129103" sldId="265"/>
            <ac:picMk id="5" creationId="{A24C67B7-C829-2C0D-A683-163D96FE7771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470184711" sldId="266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470184711" sldId="266"/>
            <ac:picMk id="4" creationId="{3B7B9BC5-C133-0A28-905E-F681714FDF8C}"/>
          </ac:picMkLst>
        </pc:picChg>
      </pc:sldChg>
      <pc:sldChg chg="delSp mod modTransition delAnim">
        <pc:chgData name="Andrew Beatty" userId="ddf183e3-d1da-49e1-9619-81ceb6b4ef92" providerId="ADAL" clId="{7789EACC-FD0E-4756-B6A0-9DAEACB3C27E}" dt="2022-10-05T13:15:52.974" v="1" actId="478"/>
        <pc:sldMkLst>
          <pc:docMk/>
          <pc:sldMk cId="987698726" sldId="267"/>
        </pc:sldMkLst>
        <pc:picChg chg="del">
          <ac:chgData name="Andrew Beatty" userId="ddf183e3-d1da-49e1-9619-81ceb6b4ef92" providerId="ADAL" clId="{7789EACC-FD0E-4756-B6A0-9DAEACB3C27E}" dt="2022-10-05T13:15:52.974" v="1" actId="478"/>
          <ac:picMkLst>
            <pc:docMk/>
            <pc:sldMk cId="987698726" sldId="267"/>
            <ac:picMk id="5" creationId="{468941C6-83B0-76E1-952B-27F08A8EF1BA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667427605" sldId="268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667427605" sldId="268"/>
            <ac:picMk id="5" creationId="{9EE8F1C7-2F9E-86FB-3579-7C8B623EEABA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439336605" sldId="269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439336605" sldId="269"/>
            <ac:picMk id="3" creationId="{FD2B6EA7-5DDC-036A-89B7-4975AA96E66C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2730204868" sldId="270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2730204868" sldId="270"/>
            <ac:picMk id="4" creationId="{BED9863D-34F6-ED2E-6F72-DDC1AF18F15F}"/>
          </ac:picMkLst>
        </pc:picChg>
      </pc:sldChg>
    </pc:docChg>
  </pc:docChgLst>
  <pc:docChgLst>
    <pc:chgData name="Andrew Beatty" userId="ddf183e3-d1da-49e1-9619-81ceb6b4ef92" providerId="ADAL" clId="{3AA9B3BF-40EE-4084-A0B7-9E9D79C7A430}"/>
    <pc:docChg chg="custSel modSld">
      <pc:chgData name="Andrew Beatty" userId="ddf183e3-d1da-49e1-9619-81ceb6b4ef92" providerId="ADAL" clId="{3AA9B3BF-40EE-4084-A0B7-9E9D79C7A430}" dt="2023-10-04T10:17:13.832" v="3" actId="313"/>
      <pc:docMkLst>
        <pc:docMk/>
      </pc:docMkLst>
      <pc:sldChg chg="modSp mod">
        <pc:chgData name="Andrew Beatty" userId="ddf183e3-d1da-49e1-9619-81ceb6b4ef92" providerId="ADAL" clId="{3AA9B3BF-40EE-4084-A0B7-9E9D79C7A430}" dt="2023-10-04T10:16:49.756" v="1" actId="313"/>
        <pc:sldMkLst>
          <pc:docMk/>
          <pc:sldMk cId="3690232362" sldId="257"/>
        </pc:sldMkLst>
        <pc:spChg chg="mod">
          <ac:chgData name="Andrew Beatty" userId="ddf183e3-d1da-49e1-9619-81ceb6b4ef92" providerId="ADAL" clId="{3AA9B3BF-40EE-4084-A0B7-9E9D79C7A430}" dt="2023-10-04T10:16:49.756" v="1" actId="313"/>
          <ac:spMkLst>
            <pc:docMk/>
            <pc:sldMk cId="3690232362" sldId="257"/>
            <ac:spMk id="3" creationId="{761FC52F-F7B7-44AC-8052-1D7166F35956}"/>
          </ac:spMkLst>
        </pc:spChg>
      </pc:sldChg>
      <pc:sldChg chg="modSp mod">
        <pc:chgData name="Andrew Beatty" userId="ddf183e3-d1da-49e1-9619-81ceb6b4ef92" providerId="ADAL" clId="{3AA9B3BF-40EE-4084-A0B7-9E9D79C7A430}" dt="2023-10-04T10:17:06.564" v="2" actId="313"/>
        <pc:sldMkLst>
          <pc:docMk/>
          <pc:sldMk cId="1439336605" sldId="269"/>
        </pc:sldMkLst>
        <pc:graphicFrameChg chg="modGraphic">
          <ac:chgData name="Andrew Beatty" userId="ddf183e3-d1da-49e1-9619-81ceb6b4ef92" providerId="ADAL" clId="{3AA9B3BF-40EE-4084-A0B7-9E9D79C7A430}" dt="2023-10-04T10:17:06.564" v="2" actId="313"/>
          <ac:graphicFrameMkLst>
            <pc:docMk/>
            <pc:sldMk cId="1439336605" sldId="269"/>
            <ac:graphicFrameMk id="4" creationId="{7ADFCD42-06C5-15E1-D83B-373F8B5FA4CA}"/>
          </ac:graphicFrameMkLst>
        </pc:graphicFrameChg>
      </pc:sldChg>
      <pc:sldChg chg="modSp mod">
        <pc:chgData name="Andrew Beatty" userId="ddf183e3-d1da-49e1-9619-81ceb6b4ef92" providerId="ADAL" clId="{3AA9B3BF-40EE-4084-A0B7-9E9D79C7A430}" dt="2023-10-04T10:17:13.832" v="3" actId="313"/>
        <pc:sldMkLst>
          <pc:docMk/>
          <pc:sldMk cId="2730204868" sldId="270"/>
        </pc:sldMkLst>
        <pc:spChg chg="mod">
          <ac:chgData name="Andrew Beatty" userId="ddf183e3-d1da-49e1-9619-81ceb6b4ef92" providerId="ADAL" clId="{3AA9B3BF-40EE-4084-A0B7-9E9D79C7A430}" dt="2023-10-04T10:17:13.832" v="3" actId="313"/>
          <ac:spMkLst>
            <pc:docMk/>
            <pc:sldMk cId="2730204868" sldId="270"/>
            <ac:spMk id="3" creationId="{9566C8B3-F723-BBCC-CEF1-A6FE1E0DA4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nline.gmit.ie/course/view.php?id=1318&amp;blah=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etlippy.pythonanywhere.com:80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OpzbTsDJE" TargetMode="External"/><Relationship Id="rId2" Type="http://schemas.openxmlformats.org/officeDocument/2006/relationships/hyperlink" Target="https://www.jmarshall.com/easy/htt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http-headers-for-dummies--net-8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ie:8080/?foo=bar&amp;var=yo" TargetMode="External"/><Relationship Id="rId2" Type="http://schemas.openxmlformats.org/officeDocument/2006/relationships/hyperlink" Target="ftp://ftp.domai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mit.i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2CD8-FBCD-4E36-9967-66AB9EE4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400" dirty="0"/>
              <a:t>DR3.1</a:t>
            </a:r>
            <a:br>
              <a:rPr lang="en-IE" dirty="0"/>
            </a:br>
            <a:r>
              <a:rPr lang="en-IE" sz="6600" dirty="0"/>
              <a:t>HTTP introduction and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26AE-AC92-4708-A7F9-5F22F576A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196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1F711F-ACA9-4E6F-BC38-507FEB37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</p:spPr>
        <p:txBody>
          <a:bodyPr/>
          <a:lstStyle/>
          <a:p>
            <a:pPr marL="548640" lvl="2" indent="0">
              <a:buNone/>
            </a:pPr>
            <a:r>
              <a:rPr lang="en-IE" dirty="0">
                <a:hlinkClick r:id="rId2"/>
              </a:rPr>
              <a:t>https://learnonline.gmit.ie/course/view.php?id=1318&amp;blah=8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E91E37-252B-4F87-A2DB-43772F1B3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5965"/>
              </p:ext>
            </p:extLst>
          </p:nvPr>
        </p:nvGraphicFramePr>
        <p:xfrm>
          <a:off x="1729996" y="3018250"/>
          <a:ext cx="8127999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765">
                  <a:extLst>
                    <a:ext uri="{9D8B030D-6E8A-4147-A177-3AD203B41FA5}">
                      <a16:colId xmlns:a16="http://schemas.microsoft.com/office/drawing/2014/main" val="4030616933"/>
                    </a:ext>
                  </a:extLst>
                </a:gridCol>
                <a:gridCol w="2306973">
                  <a:extLst>
                    <a:ext uri="{9D8B030D-6E8A-4147-A177-3AD203B41FA5}">
                      <a16:colId xmlns:a16="http://schemas.microsoft.com/office/drawing/2014/main" val="747228122"/>
                    </a:ext>
                  </a:extLst>
                </a:gridCol>
                <a:gridCol w="4321261">
                  <a:extLst>
                    <a:ext uri="{9D8B030D-6E8A-4147-A177-3AD203B41FA5}">
                      <a16:colId xmlns:a16="http://schemas.microsoft.com/office/drawing/2014/main" val="428598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5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5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Learnonline.gmit.ie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/course/</a:t>
                      </a:r>
                      <a:r>
                        <a:rPr lang="en-IE" dirty="0" err="1"/>
                        <a:t>view.php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</a:t>
                      </a:r>
                      <a:r>
                        <a:rPr lang="en-IE" dirty="0" err="1"/>
                        <a:t>view.php</a:t>
                      </a:r>
                      <a:r>
                        <a:rPr lang="en-IE" dirty="0"/>
                        <a:t> file in the course directory on the </a:t>
                      </a:r>
                      <a:r>
                        <a:rPr lang="en-IE" dirty="0" err="1"/>
                        <a:t>docRoot</a:t>
                      </a:r>
                      <a:r>
                        <a:rPr lang="en-IE" dirty="0"/>
                        <a:t> of the host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hlinkClick r:id="rId2"/>
                        </a:rPr>
                        <a:t>?id=1318&amp;blah=8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Start with ?</a:t>
                      </a:r>
                    </a:p>
                    <a:p>
                      <a:r>
                        <a:rPr lang="en-IE" dirty="0"/>
                        <a:t>Variable separated by &amp;</a:t>
                      </a:r>
                    </a:p>
                    <a:p>
                      <a:r>
                        <a:rPr lang="en-IE" dirty="0"/>
                        <a:t>format name= value </a:t>
                      </a:r>
                    </a:p>
                    <a:p>
                      <a:r>
                        <a:rPr lang="en-IE" dirty="0" err="1"/>
                        <a:t>Eg</a:t>
                      </a:r>
                      <a:r>
                        <a:rPr lang="en-IE" dirty="0"/>
                        <a:t> id=1318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1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C7D9-B309-4463-AC4A-C6A19BBB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36" y="86305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https://andrewbeattycourseware:pass@github.com/andrewbeattycourseware/dataRepresentation.git</a:t>
            </a:r>
          </a:p>
          <a:p>
            <a:pPr marL="0" indent="0">
              <a:buNone/>
            </a:pPr>
            <a:r>
              <a:rPr lang="en-IE" dirty="0"/>
              <a:t>You can also have a </a:t>
            </a:r>
            <a:r>
              <a:rPr lang="en-IE" dirty="0" err="1"/>
              <a:t>username:password</a:t>
            </a:r>
            <a:r>
              <a:rPr lang="en-IE" dirty="0"/>
              <a:t> pair before a @ if you need to log into the host</a:t>
            </a:r>
          </a:p>
          <a:p>
            <a:pPr marL="0" indent="0">
              <a:buNone/>
            </a:pPr>
            <a:r>
              <a:rPr lang="en-IE" dirty="0"/>
              <a:t>There are other authentication methods (EG </a:t>
            </a:r>
            <a:r>
              <a:rPr lang="en-IE" dirty="0" err="1"/>
              <a:t>Oauth</a:t>
            </a:r>
            <a:r>
              <a:rPr lang="en-IE" dirty="0"/>
              <a:t>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  <a:hlinkClick r:id="rId2"/>
              </a:rPr>
              <a:t>http://getlippy.pythonanywhere.com:8080</a:t>
            </a:r>
            <a:endParaRPr lang="en-I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E" dirty="0"/>
              <a:t>A colon followed by a number after the Host name is used to indicate what port to use (the default port is 80) </a:t>
            </a:r>
          </a:p>
        </p:txBody>
      </p:sp>
    </p:spTree>
    <p:extLst>
      <p:ext uri="{BB962C8B-B14F-4D97-AF65-F5344CB8AC3E}">
        <p14:creationId xmlns:p14="http://schemas.microsoft.com/office/powerpoint/2010/main" val="111269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EE76-4D18-4D47-B4C3-D774AE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5910-017F-4CBA-AC88-C42575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679"/>
            <a:ext cx="10058400" cy="4050792"/>
          </a:xfrm>
        </p:spPr>
        <p:txBody>
          <a:bodyPr/>
          <a:lstStyle/>
          <a:p>
            <a:r>
              <a:rPr lang="en-IE" dirty="0"/>
              <a:t>Special characters need to be encoded (</a:t>
            </a:r>
            <a:r>
              <a:rPr lang="en-IE" dirty="0" err="1"/>
              <a:t>eg</a:t>
            </a:r>
            <a:r>
              <a:rPr lang="en-IE" dirty="0"/>
              <a:t> space ? : / &amp; etc)</a:t>
            </a:r>
          </a:p>
          <a:p>
            <a:r>
              <a:rPr lang="en-IE" dirty="0"/>
              <a:t>Incorrect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 </a:t>
            </a:r>
            <a:r>
              <a:rPr lang="en-IE" dirty="0" err="1">
                <a:solidFill>
                  <a:srgbClr val="FFC000"/>
                </a:solidFill>
              </a:rPr>
              <a:t>Kenirons</a:t>
            </a:r>
            <a:endParaRPr lang="en-IE" dirty="0">
              <a:solidFill>
                <a:srgbClr val="FFC000"/>
              </a:solidFill>
            </a:endParaRPr>
          </a:p>
          <a:p>
            <a:r>
              <a:rPr lang="en-IE" dirty="0"/>
              <a:t>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http://ps.com/martin%20Kenirons</a:t>
            </a:r>
          </a:p>
          <a:p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50CE2E-EE72-40F8-A40F-FD9A8BBC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55934"/>
              </p:ext>
            </p:extLst>
          </p:nvPr>
        </p:nvGraphicFramePr>
        <p:xfrm>
          <a:off x="1151157" y="386976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3849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223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9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2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2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33B2-7FF8-1CE4-786E-6790CBCD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generate a HTTP request?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C8B3-F723-BBCC-CEF1-A6FE1E0D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</a:t>
            </a:r>
          </a:p>
          <a:p>
            <a:r>
              <a:rPr lang="en-GB" dirty="0"/>
              <a:t>CURL</a:t>
            </a:r>
          </a:p>
          <a:p>
            <a:r>
              <a:rPr lang="en-GB" dirty="0"/>
              <a:t>Postman</a:t>
            </a:r>
          </a:p>
          <a:p>
            <a:r>
              <a:rPr lang="en-GB" dirty="0"/>
              <a:t>Python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Other languages and programs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020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69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4307-3400-4720-B2BE-E0704082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Reading </a:t>
            </a:r>
            <a:r>
              <a:rPr lang="en-IE" sz="2000" cap="none" dirty="0"/>
              <a:t>(Optional)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E378-440A-402B-930E-D1F753DB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more detailed look at http</a:t>
            </a:r>
          </a:p>
          <a:p>
            <a:r>
              <a:rPr lang="en-IE" dirty="0">
                <a:hlinkClick r:id="rId2"/>
              </a:rPr>
              <a:t>https://www.jmarshall.com/easy/http/</a:t>
            </a:r>
            <a:endParaRPr lang="en-IE" dirty="0"/>
          </a:p>
          <a:p>
            <a:r>
              <a:rPr lang="en-IE" dirty="0"/>
              <a:t>Interview with Tim Berners Lee (inventor of the Web)</a:t>
            </a:r>
          </a:p>
          <a:p>
            <a:pPr marL="0" indent="0">
              <a:buNone/>
            </a:pPr>
            <a:r>
              <a:rPr lang="en-IE" dirty="0">
                <a:hlinkClick r:id="rId3"/>
              </a:rPr>
              <a:t>https://www.youtube.com/watch?v=TkOpzbTsDJE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18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98EC-B956-A429-8759-E4F012A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FEF56-E77A-B1CA-D8A9-1A53163D7AE7}"/>
              </a:ext>
            </a:extLst>
          </p:cNvPr>
          <p:cNvSpPr txBox="1"/>
          <p:nvPr/>
        </p:nvSpPr>
        <p:spPr>
          <a:xfrm>
            <a:off x="1063752" y="1932317"/>
            <a:ext cx="822385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"https://api.coindesk.com/v1/bpi/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currentprice.json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74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C52F-F7B7-44AC-8052-1D7166F3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47956"/>
            <a:ext cx="10058400" cy="522424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 </a:t>
            </a:r>
            <a:r>
              <a:rPr lang="en-IE" sz="3200" dirty="0">
                <a:latin typeface="+mj-lt"/>
              </a:rPr>
              <a:t>What is HTTP?</a:t>
            </a:r>
            <a:endParaRPr lang="en-IE" dirty="0"/>
          </a:p>
          <a:p>
            <a:r>
              <a:rPr lang="en-IE" dirty="0"/>
              <a:t>HTTP: Hypertext Transfer Protocol </a:t>
            </a:r>
          </a:p>
          <a:p>
            <a:pPr lvl="1"/>
            <a:r>
              <a:rPr lang="en-IE" dirty="0"/>
              <a:t>Hypertext Text with Links </a:t>
            </a:r>
          </a:p>
          <a:p>
            <a:pPr lvl="1"/>
            <a:r>
              <a:rPr lang="en-IE" dirty="0"/>
              <a:t>Transfer Communication of Data </a:t>
            </a:r>
          </a:p>
          <a:p>
            <a:pPr lvl="1"/>
            <a:r>
              <a:rPr lang="en-IE" dirty="0"/>
              <a:t>Protocol Set of rules for communication</a:t>
            </a:r>
          </a:p>
          <a:p>
            <a:r>
              <a:rPr lang="en-IE" dirty="0"/>
              <a:t> HTTP Versions – </a:t>
            </a:r>
          </a:p>
          <a:p>
            <a:pPr lvl="1"/>
            <a:r>
              <a:rPr lang="en-IE" dirty="0"/>
              <a:t>HTTP/1.0 first version – </a:t>
            </a:r>
          </a:p>
          <a:p>
            <a:pPr lvl="1"/>
            <a:r>
              <a:rPr lang="en-IE" dirty="0"/>
              <a:t>HTTP/1.1 – </a:t>
            </a:r>
          </a:p>
          <a:p>
            <a:pPr lvl="1"/>
            <a:r>
              <a:rPr lang="en-IE" dirty="0"/>
              <a:t>HTTP/2.0 use is growing (current version)</a:t>
            </a:r>
          </a:p>
          <a:p>
            <a:r>
              <a:rPr lang="en-IE" dirty="0"/>
              <a:t>Browsers use HTTP (usually on port 80)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2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ttp diagram">
            <a:extLst>
              <a:ext uri="{FF2B5EF4-FFF2-40B4-BE49-F238E27FC236}">
                <a16:creationId xmlns:a16="http://schemas.microsoft.com/office/drawing/2014/main" id="{A9562582-0D2A-4804-8F4C-FB7E6A674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3" y="461394"/>
            <a:ext cx="7913325" cy="57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EA228-18A6-4791-B60B-077805B6EF32}"/>
              </a:ext>
            </a:extLst>
          </p:cNvPr>
          <p:cNvSpPr txBox="1"/>
          <p:nvPr/>
        </p:nvSpPr>
        <p:spPr>
          <a:xfrm>
            <a:off x="6096000" y="5609970"/>
            <a:ext cx="393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From: </a:t>
            </a:r>
            <a:r>
              <a:rPr lang="en-IE" sz="800" dirty="0">
                <a:hlinkClick r:id="rId3"/>
              </a:rPr>
              <a:t>https://code.tutsplus.com/tutorials/http-headers-for-dummies--net-8039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9859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58E-513E-44B0-821E-40F8BBB9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requests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90C342-59E5-423A-BD7D-99198ED08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352" y="2125683"/>
            <a:ext cx="4724370" cy="10156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/course/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view.php?id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=1119</a:t>
            </a:r>
            <a:r>
              <a:rPr lang="en-IE" altLang="en-US" sz="1000" dirty="0"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HTTPS/1.1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</a:t>
            </a:r>
            <a:r>
              <a:rPr lang="en-IE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vlegalwaymayo.atu.ie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D893B-3C87-4C8F-9AA9-89C6A2449162}"/>
              </a:ext>
            </a:extLst>
          </p:cNvPr>
          <p:cNvSpPr txBox="1"/>
          <p:nvPr/>
        </p:nvSpPr>
        <p:spPr>
          <a:xfrm>
            <a:off x="3021656" y="3491020"/>
            <a:ext cx="63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week we will concentrate on resource and host.</a:t>
            </a:r>
          </a:p>
          <a:p>
            <a:r>
              <a:rPr lang="en-IE" dirty="0"/>
              <a:t>This header was generated by the URL:</a:t>
            </a:r>
          </a:p>
          <a:p>
            <a:r>
              <a:rPr lang="en-IE" dirty="0"/>
              <a:t>https://vlegalwaymayo.atu.ie/course/view.php?id=1119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9BAAF1-F699-4985-A110-5358EBA01073}"/>
              </a:ext>
            </a:extLst>
          </p:cNvPr>
          <p:cNvCxnSpPr>
            <a:cxnSpLocks/>
          </p:cNvCxnSpPr>
          <p:nvPr/>
        </p:nvCxnSpPr>
        <p:spPr>
          <a:xfrm flipH="1" flipV="1">
            <a:off x="3541776" y="2528610"/>
            <a:ext cx="4712991" cy="107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259C2C-C497-4274-9AC8-38A24CAEA19B}"/>
              </a:ext>
            </a:extLst>
          </p:cNvPr>
          <p:cNvCxnSpPr>
            <a:cxnSpLocks/>
          </p:cNvCxnSpPr>
          <p:nvPr/>
        </p:nvCxnSpPr>
        <p:spPr>
          <a:xfrm flipH="1" flipV="1">
            <a:off x="3691156" y="2248250"/>
            <a:ext cx="3221372" cy="13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5CC93614-DB81-4EF5-902B-AEEAE51C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352" y="5163532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EFA5874-292B-4A02-9F7C-A23C0836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52" y="4764024"/>
            <a:ext cx="4724370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POST 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-bin/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process.cgi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HTTP/1.1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application/x-www-form-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urlencoded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licenseID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string&amp;content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=string&amp;/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paramsXML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9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FC8-064D-4DCA-AE39-0A3F997A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response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AD0DD-9A9D-47C3-948C-197306CE8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8630" y="2093976"/>
            <a:ext cx="3647152" cy="11695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HTTP/1.1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Date: Mon, 27 Jul 2009 12:28:53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Server: Apache/2.2.14 (Win32)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Last-Modified: Wed, 22 Jul 2009 19:15:56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text/html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Closed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747BB9-09DB-4D6D-BC9D-F1A46665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630" y="4164985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5615E7-3ED5-4672-BCB8-83C9D356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30" y="3311541"/>
            <a:ext cx="2877711" cy="7835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&lt;body&gt;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Hello, World!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&lt;/h1&gt;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&lt;/html&gt;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FCDFB-8444-44C4-A16C-0CD9CA3193C4}"/>
              </a:ext>
            </a:extLst>
          </p:cNvPr>
          <p:cNvSpPr txBox="1"/>
          <p:nvPr/>
        </p:nvSpPr>
        <p:spPr>
          <a:xfrm>
            <a:off x="6669248" y="2250913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54DB6-114F-4151-B8AF-3387D28DF475}"/>
              </a:ext>
            </a:extLst>
          </p:cNvPr>
          <p:cNvSpPr txBox="1"/>
          <p:nvPr/>
        </p:nvSpPr>
        <p:spPr>
          <a:xfrm>
            <a:off x="5814764" y="3703320"/>
            <a:ext cx="4751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Content (or resource):</a:t>
            </a:r>
          </a:p>
          <a:p>
            <a:r>
              <a:rPr lang="en-IE" dirty="0"/>
              <a:t>Can be anything: text, image, video, binary.</a:t>
            </a:r>
          </a:p>
          <a:p>
            <a:r>
              <a:rPr lang="en-IE" dirty="0"/>
              <a:t>Defined by the Content-Type in the 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599A6-B4EF-4D97-AE9F-62E51DB16069}"/>
              </a:ext>
            </a:extLst>
          </p:cNvPr>
          <p:cNvCxnSpPr/>
          <p:nvPr/>
        </p:nvCxnSpPr>
        <p:spPr>
          <a:xfrm flipH="1">
            <a:off x="5035782" y="2435579"/>
            <a:ext cx="1557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C626C-65BB-4B92-B6FD-6BD785F68074}"/>
              </a:ext>
            </a:extLst>
          </p:cNvPr>
          <p:cNvCxnSpPr>
            <a:cxnSpLocks/>
          </p:cNvCxnSpPr>
          <p:nvPr/>
        </p:nvCxnSpPr>
        <p:spPr>
          <a:xfrm flipH="1">
            <a:off x="4266342" y="3887986"/>
            <a:ext cx="154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1B28-EBDC-0614-5CE9-F32135E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Methods</a:t>
            </a:r>
            <a:br>
              <a:rPr lang="en-GB" dirty="0"/>
            </a:br>
            <a:r>
              <a:rPr lang="en-GB" sz="2000"/>
              <a:t>see RESTful </a:t>
            </a:r>
            <a:r>
              <a:rPr lang="en-GB" sz="2000" dirty="0"/>
              <a:t>APIs later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FCD42-06C5-15E1-D83B-373F8B5F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86911"/>
              </p:ext>
            </p:extLst>
          </p:nvPr>
        </p:nvGraphicFramePr>
        <p:xfrm>
          <a:off x="1069848" y="2251638"/>
          <a:ext cx="78828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359">
                  <a:extLst>
                    <a:ext uri="{9D8B030D-6E8A-4147-A177-3AD203B41FA5}">
                      <a16:colId xmlns:a16="http://schemas.microsoft.com/office/drawing/2014/main" val="213974211"/>
                    </a:ext>
                  </a:extLst>
                </a:gridCol>
                <a:gridCol w="5969479">
                  <a:extLst>
                    <a:ext uri="{9D8B030D-6E8A-4147-A177-3AD203B41FA5}">
                      <a16:colId xmlns:a16="http://schemas.microsoft.com/office/drawing/2014/main" val="270151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IE" dirty="0" err="1"/>
                        <a:t>ethod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r>
                        <a:rPr lang="en-I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For retrieving data from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creating)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PUT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updating)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3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updating)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DELETE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Deleting data from the server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2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have never used this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8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 have never used this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B69-758B-4CE8-AA00-7F50DDA3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URL:  </a:t>
            </a:r>
            <a:r>
              <a:rPr lang="en-IE" sz="3600" cap="none" dirty="0"/>
              <a:t>Universal Resource Locator</a:t>
            </a:r>
            <a:endParaRPr lang="en-I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1B09-BE1C-4C87-B0A2-63FBA7EB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Resources can be anything: text, images, pages, files or videos. </a:t>
            </a:r>
          </a:p>
          <a:p>
            <a:r>
              <a:rPr lang="en-IE" dirty="0"/>
              <a:t>You see URLs at the top of browsers</a:t>
            </a:r>
          </a:p>
          <a:p>
            <a:r>
              <a:rPr lang="en-IE" dirty="0" err="1"/>
              <a:t>Eg</a:t>
            </a:r>
            <a:r>
              <a:rPr lang="en-IE" dirty="0"/>
              <a:t> </a:t>
            </a:r>
          </a:p>
          <a:p>
            <a:pPr marL="548640" lvl="2" indent="0">
              <a:buNone/>
            </a:pPr>
            <a:r>
              <a:rPr lang="en-IE" dirty="0"/>
              <a:t>http://atu.ie</a:t>
            </a:r>
          </a:p>
          <a:p>
            <a:pPr marL="548640" lvl="2" indent="0">
              <a:buNone/>
            </a:pPr>
            <a:r>
              <a:rPr lang="en-IE" dirty="0"/>
              <a:t>https://vlegalwaymayo.atu.ie/course/view.php?id=1119</a:t>
            </a:r>
          </a:p>
          <a:p>
            <a:pPr marL="548640" lvl="2" indent="0">
              <a:buNone/>
            </a:pPr>
            <a:r>
              <a:rPr lang="en-IE" dirty="0">
                <a:hlinkClick r:id="rId2"/>
              </a:rPr>
              <a:t>ftp://ftp.domain.com</a:t>
            </a:r>
            <a:endParaRPr lang="en-IE" dirty="0"/>
          </a:p>
          <a:p>
            <a:pPr marL="548640" lvl="2" indent="0">
              <a:buNone/>
            </a:pPr>
            <a:r>
              <a:rPr lang="en-IE" dirty="0">
                <a:solidFill>
                  <a:srgbClr val="FFC000"/>
                </a:solidFill>
                <a:hlinkClick r:id="rId3"/>
              </a:rPr>
              <a:t>http://mysite.ie:8080?foo=bar&amp;var=yo</a:t>
            </a:r>
            <a:r>
              <a:rPr lang="en-IE" dirty="0">
                <a:solidFill>
                  <a:srgbClr val="FFC000"/>
                </a:solidFill>
              </a:rPr>
              <a:t> </a:t>
            </a:r>
            <a:r>
              <a:rPr lang="en-IE" sz="1400" dirty="0">
                <a:solidFill>
                  <a:srgbClr val="FFC000"/>
                </a:solidFill>
              </a:rPr>
              <a:t>https://andrewbeattycourseware:pass@github.com/andrewbeattycourseware/dataRepresentation.git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7C44-C9F2-4791-A89F-84CE48351512}"/>
              </a:ext>
            </a:extLst>
          </p:cNvPr>
          <p:cNvSpPr txBox="1"/>
          <p:nvPr/>
        </p:nvSpPr>
        <p:spPr>
          <a:xfrm>
            <a:off x="8095376" y="4640914"/>
            <a:ext cx="3397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Taken from my .git/config</a:t>
            </a:r>
          </a:p>
        </p:txBody>
      </p:sp>
    </p:spTree>
    <p:extLst>
      <p:ext uri="{BB962C8B-B14F-4D97-AF65-F5344CB8AC3E}">
        <p14:creationId xmlns:p14="http://schemas.microsoft.com/office/powerpoint/2010/main" val="80814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DD5-ACF7-4895-8E59-423C7F04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Parts of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2833-7FBF-4844-84EE-B3AE01D1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HTTP://gmit.ie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10AAB-38C9-4565-BA11-DC738B11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08665"/>
              </p:ext>
            </p:extLst>
          </p:nvPr>
        </p:nvGraphicFramePr>
        <p:xfrm>
          <a:off x="1226657" y="2872740"/>
          <a:ext cx="812799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39742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1516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833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Usually HTTP or 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gmit.ie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or </a:t>
                      </a:r>
                      <a:r>
                        <a:rPr lang="en-IE" dirty="0" err="1"/>
                        <a:t>ip</a:t>
                      </a:r>
                      <a:r>
                        <a:rPr lang="en-IE" dirty="0"/>
                        <a:t> address of the machine to get the resource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37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423</TotalTime>
  <Words>836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DR3.1 HTTP introduction and URLs</vt:lpstr>
      <vt:lpstr>Last Week</vt:lpstr>
      <vt:lpstr>PowerPoint Presentation</vt:lpstr>
      <vt:lpstr>PowerPoint Presentation</vt:lpstr>
      <vt:lpstr>Sample HTTP requests</vt:lpstr>
      <vt:lpstr>Sample HTTP response</vt:lpstr>
      <vt:lpstr>HTTP Methods see RESTful APIs later</vt:lpstr>
      <vt:lpstr>URL:  Universal Resource Locator</vt:lpstr>
      <vt:lpstr>Parts of URL</vt:lpstr>
      <vt:lpstr>PowerPoint Presentation</vt:lpstr>
      <vt:lpstr>PowerPoint Presentation</vt:lpstr>
      <vt:lpstr>Encoding</vt:lpstr>
      <vt:lpstr>How to generate a HTTP request?</vt:lpstr>
      <vt:lpstr>PowerPoint Presentation</vt:lpstr>
      <vt:lpstr>Further Reading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HTTP1: urls</dc:title>
  <dc:creator>Andrew Beatty</dc:creator>
  <cp:lastModifiedBy>Andrew Beatty</cp:lastModifiedBy>
  <cp:revision>12</cp:revision>
  <dcterms:created xsi:type="dcterms:W3CDTF">2019-10-09T10:15:37Z</dcterms:created>
  <dcterms:modified xsi:type="dcterms:W3CDTF">2023-10-04T10:17:15Z</dcterms:modified>
</cp:coreProperties>
</file>