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1F7757AD-79F5-41B9-A0CA-ED8C6A325C99}"/>
    <pc:docChg chg="modSld">
      <pc:chgData name="Andrew Beatty" userId="ddf183e3-d1da-49e1-9619-81ceb6b4ef92" providerId="ADAL" clId="{1F7757AD-79F5-41B9-A0CA-ED8C6A325C99}" dt="2023-10-04T10:19:29.356" v="0" actId="20577"/>
      <pc:docMkLst>
        <pc:docMk/>
      </pc:docMkLst>
      <pc:sldChg chg="modSp mod">
        <pc:chgData name="Andrew Beatty" userId="ddf183e3-d1da-49e1-9619-81ceb6b4ef92" providerId="ADAL" clId="{1F7757AD-79F5-41B9-A0CA-ED8C6A325C99}" dt="2023-10-04T10:19:29.356" v="0" actId="20577"/>
        <pc:sldMkLst>
          <pc:docMk/>
          <pc:sldMk cId="1795536536" sldId="257"/>
        </pc:sldMkLst>
        <pc:spChg chg="mod">
          <ac:chgData name="Andrew Beatty" userId="ddf183e3-d1da-49e1-9619-81ceb6b4ef92" providerId="ADAL" clId="{1F7757AD-79F5-41B9-A0CA-ED8C6A325C99}" dt="2023-10-04T10:19:29.356" v="0" actId="20577"/>
          <ac:spMkLst>
            <pc:docMk/>
            <pc:sldMk cId="1795536536" sldId="257"/>
            <ac:spMk id="3" creationId="{2357D002-2375-4B90-B4BA-39A78DFF19FE}"/>
          </ac:spMkLst>
        </pc:spChg>
      </pc:sldChg>
    </pc:docChg>
  </pc:docChgLst>
  <pc:docChgLst>
    <pc:chgData name="Andrew Beatty" userId="ddf183e3-d1da-49e1-9619-81ceb6b4ef92" providerId="ADAL" clId="{517C1791-5867-4744-B9F8-38D08D3927B5}"/>
    <pc:docChg chg="custSel modSld">
      <pc:chgData name="Andrew Beatty" userId="ddf183e3-d1da-49e1-9619-81ceb6b4ef92" providerId="ADAL" clId="{517C1791-5867-4744-B9F8-38D08D3927B5}" dt="2022-10-05T13:15:15.454" v="1" actId="478"/>
      <pc:docMkLst>
        <pc:docMk/>
      </pc:docMkLst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1477009646" sldId="256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1477009646" sldId="256"/>
            <ac:picMk id="5" creationId="{1BB52481-CB69-8462-DED2-A217598E2F11}"/>
          </ac:picMkLst>
        </pc:picChg>
      </pc:sldChg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1795536536" sldId="257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1795536536" sldId="257"/>
            <ac:picMk id="5" creationId="{827F5E03-71C5-3064-0C7A-C7191760DAAA}"/>
          </ac:picMkLst>
        </pc:picChg>
      </pc:sldChg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3322452311" sldId="258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3322452311" sldId="258"/>
            <ac:picMk id="4" creationId="{A3CE93EB-52AB-4677-D0E1-E678DEA90F48}"/>
          </ac:picMkLst>
        </pc:picChg>
      </pc:sldChg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3453447743" sldId="259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3453447743" sldId="259"/>
            <ac:picMk id="5" creationId="{D761E972-1FD8-0087-E653-9392DB86DBC8}"/>
          </ac:picMkLst>
        </pc:picChg>
      </pc:sldChg>
      <pc:sldChg chg="delSp mod modTransition delAnim modAnim">
        <pc:chgData name="Andrew Beatty" userId="ddf183e3-d1da-49e1-9619-81ceb6b4ef92" providerId="ADAL" clId="{517C1791-5867-4744-B9F8-38D08D3927B5}" dt="2022-10-05T13:15:15.454" v="1" actId="478"/>
        <pc:sldMkLst>
          <pc:docMk/>
          <pc:sldMk cId="2291873783" sldId="260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2291873783" sldId="260"/>
            <ac:picMk id="3" creationId="{A321AC49-B69E-020E-51EB-4CF937013AAD}"/>
          </ac:picMkLst>
        </pc:picChg>
        <pc:picChg chg="del">
          <ac:chgData name="Andrew Beatty" userId="ddf183e3-d1da-49e1-9619-81ceb6b4ef92" providerId="ADAL" clId="{517C1791-5867-4744-B9F8-38D08D3927B5}" dt="2022-10-05T13:15:15.454" v="1" actId="478"/>
          <ac:picMkLst>
            <pc:docMk/>
            <pc:sldMk cId="2291873783" sldId="260"/>
            <ac:picMk id="4" creationId="{7F09D65D-AD31-6092-1577-2286603B9E19}"/>
          </ac:picMkLst>
        </pc:picChg>
      </pc:sldChg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2736444736" sldId="261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2736444736" sldId="261"/>
            <ac:picMk id="4" creationId="{538816D9-5F9C-C4F4-E277-8F06DAF27B6F}"/>
          </ac:picMkLst>
        </pc:picChg>
      </pc:sldChg>
      <pc:sldChg chg="delSp modTransition modAnim">
        <pc:chgData name="Andrew Beatty" userId="ddf183e3-d1da-49e1-9619-81ceb6b4ef92" providerId="ADAL" clId="{517C1791-5867-4744-B9F8-38D08D3927B5}" dt="2022-10-05T13:15:10.872" v="0"/>
        <pc:sldMkLst>
          <pc:docMk/>
          <pc:sldMk cId="3682329110" sldId="263"/>
        </pc:sldMkLst>
        <pc:picChg chg="del">
          <ac:chgData name="Andrew Beatty" userId="ddf183e3-d1da-49e1-9619-81ceb6b4ef92" providerId="ADAL" clId="{517C1791-5867-4744-B9F8-38D08D3927B5}" dt="2022-10-05T13:15:10.872" v="0"/>
          <ac:picMkLst>
            <pc:docMk/>
            <pc:sldMk cId="3682329110" sldId="263"/>
            <ac:picMk id="4" creationId="{331D6B87-B22A-C93B-D030-54EDD107F1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beatty1.pythonanywhere.com/boo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468C-43A6-48F3-8256-30758587C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DR3.4</a:t>
            </a:r>
            <a:br>
              <a:rPr lang="en-IE" dirty="0"/>
            </a:br>
            <a:r>
              <a:rPr lang="en-IE" dirty="0"/>
              <a:t>CURL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8FDD-9AB5-437A-8B75-D6E723ED5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70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E745-A116-47A5-A1E2-B8C51BDC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CURL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D002-2375-4B90-B4BA-39A78DFF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Client-side URL</a:t>
            </a:r>
          </a:p>
          <a:p>
            <a:r>
              <a:rPr lang="en-IE" dirty="0"/>
              <a:t>Used to call a URL and retrieve its response</a:t>
            </a:r>
          </a:p>
          <a:p>
            <a:r>
              <a:rPr lang="en-IE" dirty="0"/>
              <a:t>Handy for testing and debugging</a:t>
            </a:r>
          </a:p>
          <a:p>
            <a:r>
              <a:rPr lang="en-IE" dirty="0"/>
              <a:t>(I have used it to web-scrape, “back in the day”)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http://www.google.com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553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DC5D-8079-4A7D-8086-F43F20E4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3486-3A47-4A3C-A67A-9605C6AC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Come built in to Windows 10 and mac</a:t>
            </a:r>
          </a:p>
          <a:p>
            <a:r>
              <a:rPr lang="en-IE" dirty="0"/>
              <a:t>Otherwise download the zip from https://curl.se</a:t>
            </a:r>
          </a:p>
          <a:p>
            <a:pPr lvl="1"/>
            <a:r>
              <a:rPr lang="en-IE" dirty="0"/>
              <a:t>Unzip it and save the curl.exe and any .</a:t>
            </a:r>
            <a:r>
              <a:rPr lang="en-IE" dirty="0" err="1"/>
              <a:t>dll</a:t>
            </a:r>
            <a:r>
              <a:rPr lang="en-IE" dirty="0"/>
              <a:t> file to a directory in your PATH variable</a:t>
            </a:r>
          </a:p>
        </p:txBody>
      </p:sp>
    </p:spTree>
    <p:extLst>
      <p:ext uri="{BB962C8B-B14F-4D97-AF65-F5344CB8AC3E}">
        <p14:creationId xmlns:p14="http://schemas.microsoft.com/office/powerpoint/2010/main" val="332245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0A4B-0021-43DA-9A14-B181780D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2AE1-6ACB-4E0C-A7B6-CF6305A3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-</a:t>
            </a:r>
            <a:r>
              <a:rPr lang="en-IE" dirty="0" err="1"/>
              <a:t>i</a:t>
            </a:r>
            <a:r>
              <a:rPr lang="en-IE" dirty="0"/>
              <a:t> 		see the response header</a:t>
            </a: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curl -i http://dummy.restapiexample.com/api/v1/employee/2201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/>
              <a:t>-X &lt;method&gt;	set the method</a:t>
            </a: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curl -i -X DELETE http://dummy.restapiexample.com/api/v1/delete/2201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/>
              <a:t>-d &lt;data&gt;	set the data to be uploaded</a:t>
            </a:r>
          </a:p>
          <a:p>
            <a:pPr marL="0" indent="0">
              <a:buNone/>
            </a:pPr>
            <a:r>
              <a:rPr lang="en-IE" dirty="0"/>
              <a:t>-H &lt;header&gt;	set the header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-H 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Content-Type:application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/json" -X PUT -d '{"name":"test1","salary":"1123","age":"23"}' http://dummy.restapiexample.com/api/v1/update/2201</a:t>
            </a:r>
          </a:p>
        </p:txBody>
      </p:sp>
    </p:spTree>
    <p:extLst>
      <p:ext uri="{BB962C8B-B14F-4D97-AF65-F5344CB8AC3E}">
        <p14:creationId xmlns:p14="http://schemas.microsoft.com/office/powerpoint/2010/main" val="34534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E97-BC08-4960-AFB6-2E4188F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book API</a:t>
            </a:r>
            <a:br>
              <a:rPr lang="en-GB" dirty="0"/>
            </a:br>
            <a:r>
              <a:rPr lang="en-GB" sz="2200" dirty="0"/>
              <a:t>http://andrewbeatty1.pythonanywhere.com</a:t>
            </a:r>
            <a:endParaRPr lang="en-IE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8EBC3D-888B-4B1C-AF3A-B1133057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963033"/>
              </p:ext>
            </p:extLst>
          </p:nvPr>
        </p:nvGraphicFramePr>
        <p:xfrm>
          <a:off x="644652" y="1835091"/>
          <a:ext cx="10477500" cy="482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08428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2183121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  <a:gridCol w="2912649">
                  <a:extLst>
                    <a:ext uri="{9D8B030D-6E8A-4147-A177-3AD203B41FA5}">
                      <a16:colId xmlns:a16="http://schemas.microsoft.com/office/drawing/2014/main" val="4105566260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return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CURL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”id":”7",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POST -d "{\"Title\":\“xxx\",\"Author\":\“xxx\",\"Price\":3000}" 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/>
                        </a:rPr>
                        <a:t>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PUT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"{\"Price\":2000}"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curl   -X DELETE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2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7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E9C7-63BC-4B2C-8F16-12CDF5E1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5086-D5EC-44BD-9C0F-3B4BB1AF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CURL is handy for testing</a:t>
            </a:r>
          </a:p>
          <a:p>
            <a:r>
              <a:rPr lang="en-IE" dirty="0"/>
              <a:t>So is postman </a:t>
            </a:r>
          </a:p>
          <a:p>
            <a:r>
              <a:rPr lang="en-IE" dirty="0"/>
              <a:t>Do the lab then take a break</a:t>
            </a:r>
          </a:p>
        </p:txBody>
      </p:sp>
    </p:spTree>
    <p:extLst>
      <p:ext uri="{BB962C8B-B14F-4D97-AF65-F5344CB8AC3E}">
        <p14:creationId xmlns:p14="http://schemas.microsoft.com/office/powerpoint/2010/main" val="273644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7540</TotalTime>
  <Words>495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Rockwell</vt:lpstr>
      <vt:lpstr>Rockwell Condensed</vt:lpstr>
      <vt:lpstr>Wingdings</vt:lpstr>
      <vt:lpstr>Wood Type</vt:lpstr>
      <vt:lpstr>DR3.4 CURL</vt:lpstr>
      <vt:lpstr>What is CURL</vt:lpstr>
      <vt:lpstr>Installation</vt:lpstr>
      <vt:lpstr>Some options</vt:lpstr>
      <vt:lpstr>The book API http://andrewbeatty1.pythonanywhere.com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9</cp:revision>
  <dcterms:created xsi:type="dcterms:W3CDTF">2019-10-18T16:10:12Z</dcterms:created>
  <dcterms:modified xsi:type="dcterms:W3CDTF">2023-10-04T10:19:32Z</dcterms:modified>
</cp:coreProperties>
</file>