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6" r:id="rId4"/>
    <p:sldId id="264" r:id="rId5"/>
    <p:sldId id="271" r:id="rId6"/>
    <p:sldId id="270" r:id="rId7"/>
    <p:sldId id="273" r:id="rId8"/>
    <p:sldId id="275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2D76C58F-19A5-4E3C-822C-15DC8A831191}"/>
    <pc:docChg chg="custSel modSld">
      <pc:chgData name="Andrew Beatty" userId="ddf183e3-d1da-49e1-9619-81ceb6b4ef92" providerId="ADAL" clId="{2D76C58F-19A5-4E3C-822C-15DC8A831191}" dt="2023-10-09T19:05:12.716" v="1" actId="33524"/>
      <pc:docMkLst>
        <pc:docMk/>
      </pc:docMkLst>
      <pc:sldChg chg="modSp mod">
        <pc:chgData name="Andrew Beatty" userId="ddf183e3-d1da-49e1-9619-81ceb6b4ef92" providerId="ADAL" clId="{2D76C58F-19A5-4E3C-822C-15DC8A831191}" dt="2023-10-09T19:05:12.716" v="1" actId="33524"/>
        <pc:sldMkLst>
          <pc:docMk/>
          <pc:sldMk cId="2848532758" sldId="257"/>
        </pc:sldMkLst>
        <pc:spChg chg="mod">
          <ac:chgData name="Andrew Beatty" userId="ddf183e3-d1da-49e1-9619-81ceb6b4ef92" providerId="ADAL" clId="{2D76C58F-19A5-4E3C-822C-15DC8A831191}" dt="2023-10-09T19:05:12.716" v="1" actId="33524"/>
          <ac:spMkLst>
            <pc:docMk/>
            <pc:sldMk cId="2848532758" sldId="257"/>
            <ac:spMk id="3" creationId="{1F7894DB-3759-4D39-90B5-7C7F36648995}"/>
          </ac:spMkLst>
        </pc:spChg>
      </pc:sldChg>
    </pc:docChg>
  </pc:docChgLst>
  <pc:docChgLst>
    <pc:chgData name="Andrew Beatty" userId="ddf183e3-d1da-49e1-9619-81ceb6b4ef92" providerId="ADAL" clId="{73062021-B3F1-4672-A01A-7B74942F7DCA}"/>
    <pc:docChg chg="undo custSel modSld">
      <pc:chgData name="Andrew Beatty" userId="ddf183e3-d1da-49e1-9619-81ceb6b4ef92" providerId="ADAL" clId="{73062021-B3F1-4672-A01A-7B74942F7DCA}" dt="2022-10-17T18:45:59.524" v="12" actId="478"/>
      <pc:docMkLst>
        <pc:docMk/>
      </pc:docMkLst>
      <pc:sldChg chg="delSp modTransition modAnim">
        <pc:chgData name="Andrew Beatty" userId="ddf183e3-d1da-49e1-9619-81ceb6b4ef92" providerId="ADAL" clId="{73062021-B3F1-4672-A01A-7B74942F7DCA}" dt="2022-10-17T18:45:24.604" v="0"/>
        <pc:sldMkLst>
          <pc:docMk/>
          <pc:sldMk cId="1560032216" sldId="256"/>
        </pc:sldMkLst>
        <pc:picChg chg="del">
          <ac:chgData name="Andrew Beatty" userId="ddf183e3-d1da-49e1-9619-81ceb6b4ef92" providerId="ADAL" clId="{73062021-B3F1-4672-A01A-7B74942F7DCA}" dt="2022-10-17T18:45:24.604" v="0"/>
          <ac:picMkLst>
            <pc:docMk/>
            <pc:sldMk cId="1560032216" sldId="256"/>
            <ac:picMk id="5" creationId="{6881CA7B-72ED-9430-742F-CF7D80E1FDC1}"/>
          </ac:picMkLst>
        </pc:picChg>
      </pc:sldChg>
      <pc:sldChg chg="delSp modTransition modAnim">
        <pc:chgData name="Andrew Beatty" userId="ddf183e3-d1da-49e1-9619-81ceb6b4ef92" providerId="ADAL" clId="{73062021-B3F1-4672-A01A-7B74942F7DCA}" dt="2022-10-17T18:45:24.604" v="0"/>
        <pc:sldMkLst>
          <pc:docMk/>
          <pc:sldMk cId="2848532758" sldId="257"/>
        </pc:sldMkLst>
        <pc:picChg chg="del">
          <ac:chgData name="Andrew Beatty" userId="ddf183e3-d1da-49e1-9619-81ceb6b4ef92" providerId="ADAL" clId="{73062021-B3F1-4672-A01A-7B74942F7DCA}" dt="2022-10-17T18:45:24.604" v="0"/>
          <ac:picMkLst>
            <pc:docMk/>
            <pc:sldMk cId="2848532758" sldId="257"/>
            <ac:picMk id="5" creationId="{9FC3DAF9-5932-D5A1-7590-50DC56A2F3CD}"/>
          </ac:picMkLst>
        </pc:picChg>
      </pc:sldChg>
      <pc:sldChg chg="addSp delSp modSp mod modTransition modAnim">
        <pc:chgData name="Andrew Beatty" userId="ddf183e3-d1da-49e1-9619-81ceb6b4ef92" providerId="ADAL" clId="{73062021-B3F1-4672-A01A-7B74942F7DCA}" dt="2022-10-17T18:45:45.843" v="9" actId="6549"/>
        <pc:sldMkLst>
          <pc:docMk/>
          <pc:sldMk cId="1598453332" sldId="264"/>
        </pc:sldMkLst>
        <pc:spChg chg="add del mod">
          <ac:chgData name="Andrew Beatty" userId="ddf183e3-d1da-49e1-9619-81ceb6b4ef92" providerId="ADAL" clId="{73062021-B3F1-4672-A01A-7B74942F7DCA}" dt="2022-10-17T18:45:45.843" v="9" actId="6549"/>
          <ac:spMkLst>
            <pc:docMk/>
            <pc:sldMk cId="1598453332" sldId="264"/>
            <ac:spMk id="2" creationId="{CA1D1C56-FA77-DCE9-4C69-E8E6B179D918}"/>
          </ac:spMkLst>
        </pc:spChg>
        <pc:picChg chg="del">
          <ac:chgData name="Andrew Beatty" userId="ddf183e3-d1da-49e1-9619-81ceb6b4ef92" providerId="ADAL" clId="{73062021-B3F1-4672-A01A-7B74942F7DCA}" dt="2022-10-17T18:45:24.604" v="0"/>
          <ac:picMkLst>
            <pc:docMk/>
            <pc:sldMk cId="1598453332" sldId="264"/>
            <ac:picMk id="17" creationId="{403F9EAE-6998-F425-2052-017F485BE422}"/>
          </ac:picMkLst>
        </pc:picChg>
      </pc:sldChg>
      <pc:sldChg chg="addSp delSp mod modTransition addAnim delAnim">
        <pc:chgData name="Andrew Beatty" userId="ddf183e3-d1da-49e1-9619-81ceb6b4ef92" providerId="ADAL" clId="{73062021-B3F1-4672-A01A-7B74942F7DCA}" dt="2022-10-17T18:45:51.931" v="11" actId="478"/>
        <pc:sldMkLst>
          <pc:docMk/>
          <pc:sldMk cId="3988567050" sldId="266"/>
        </pc:sldMkLst>
        <pc:picChg chg="add del">
          <ac:chgData name="Andrew Beatty" userId="ddf183e3-d1da-49e1-9619-81ceb6b4ef92" providerId="ADAL" clId="{73062021-B3F1-4672-A01A-7B74942F7DCA}" dt="2022-10-17T18:45:51.931" v="11" actId="478"/>
          <ac:picMkLst>
            <pc:docMk/>
            <pc:sldMk cId="3988567050" sldId="266"/>
            <ac:picMk id="9" creationId="{1B0BE8EE-03F1-E410-863F-3117CE4B3FD4}"/>
          </ac:picMkLst>
        </pc:picChg>
      </pc:sldChg>
      <pc:sldChg chg="delSp modTransition modAnim">
        <pc:chgData name="Andrew Beatty" userId="ddf183e3-d1da-49e1-9619-81ceb6b4ef92" providerId="ADAL" clId="{73062021-B3F1-4672-A01A-7B74942F7DCA}" dt="2022-10-17T18:45:24.604" v="0"/>
        <pc:sldMkLst>
          <pc:docMk/>
          <pc:sldMk cId="2780005587" sldId="270"/>
        </pc:sldMkLst>
        <pc:picChg chg="del">
          <ac:chgData name="Andrew Beatty" userId="ddf183e3-d1da-49e1-9619-81ceb6b4ef92" providerId="ADAL" clId="{73062021-B3F1-4672-A01A-7B74942F7DCA}" dt="2022-10-17T18:45:24.604" v="0"/>
          <ac:picMkLst>
            <pc:docMk/>
            <pc:sldMk cId="2780005587" sldId="270"/>
            <ac:picMk id="5" creationId="{9AC1F27A-8667-AD87-8085-99018DF7120E}"/>
          </ac:picMkLst>
        </pc:picChg>
      </pc:sldChg>
      <pc:sldChg chg="delSp modSp mod modTransition modAnim">
        <pc:chgData name="Andrew Beatty" userId="ddf183e3-d1da-49e1-9619-81ceb6b4ef92" providerId="ADAL" clId="{73062021-B3F1-4672-A01A-7B74942F7DCA}" dt="2022-10-17T18:45:39.847" v="6" actId="6549"/>
        <pc:sldMkLst>
          <pc:docMk/>
          <pc:sldMk cId="443394677" sldId="271"/>
        </pc:sldMkLst>
        <pc:spChg chg="mod">
          <ac:chgData name="Andrew Beatty" userId="ddf183e3-d1da-49e1-9619-81ceb6b4ef92" providerId="ADAL" clId="{73062021-B3F1-4672-A01A-7B74942F7DCA}" dt="2022-10-17T18:45:39.847" v="6" actId="6549"/>
          <ac:spMkLst>
            <pc:docMk/>
            <pc:sldMk cId="443394677" sldId="271"/>
            <ac:spMk id="2" creationId="{CA1D1C56-FA77-DCE9-4C69-E8E6B179D918}"/>
          </ac:spMkLst>
        </pc:spChg>
        <pc:picChg chg="del">
          <ac:chgData name="Andrew Beatty" userId="ddf183e3-d1da-49e1-9619-81ceb6b4ef92" providerId="ADAL" clId="{73062021-B3F1-4672-A01A-7B74942F7DCA}" dt="2022-10-17T18:45:24.604" v="0"/>
          <ac:picMkLst>
            <pc:docMk/>
            <pc:sldMk cId="443394677" sldId="271"/>
            <ac:picMk id="7" creationId="{D914CADB-13EC-78FA-FAB6-0BB5740955DA}"/>
          </ac:picMkLst>
        </pc:picChg>
      </pc:sldChg>
      <pc:sldChg chg="delSp modTransition modAnim">
        <pc:chgData name="Andrew Beatty" userId="ddf183e3-d1da-49e1-9619-81ceb6b4ef92" providerId="ADAL" clId="{73062021-B3F1-4672-A01A-7B74942F7DCA}" dt="2022-10-17T18:45:24.604" v="0"/>
        <pc:sldMkLst>
          <pc:docMk/>
          <pc:sldMk cId="3266024586" sldId="273"/>
        </pc:sldMkLst>
        <pc:picChg chg="del">
          <ac:chgData name="Andrew Beatty" userId="ddf183e3-d1da-49e1-9619-81ceb6b4ef92" providerId="ADAL" clId="{73062021-B3F1-4672-A01A-7B74942F7DCA}" dt="2022-10-17T18:45:24.604" v="0"/>
          <ac:picMkLst>
            <pc:docMk/>
            <pc:sldMk cId="3266024586" sldId="273"/>
            <ac:picMk id="3" creationId="{72B4DF49-9D98-321A-C60D-5019E7C45E1B}"/>
          </ac:picMkLst>
        </pc:picChg>
      </pc:sldChg>
      <pc:sldChg chg="delSp modTransition modAnim">
        <pc:chgData name="Andrew Beatty" userId="ddf183e3-d1da-49e1-9619-81ceb6b4ef92" providerId="ADAL" clId="{73062021-B3F1-4672-A01A-7B74942F7DCA}" dt="2022-10-17T18:45:24.604" v="0"/>
        <pc:sldMkLst>
          <pc:docMk/>
          <pc:sldMk cId="2291451969" sldId="274"/>
        </pc:sldMkLst>
        <pc:picChg chg="del">
          <ac:chgData name="Andrew Beatty" userId="ddf183e3-d1da-49e1-9619-81ceb6b4ef92" providerId="ADAL" clId="{73062021-B3F1-4672-A01A-7B74942F7DCA}" dt="2022-10-17T18:45:24.604" v="0"/>
          <ac:picMkLst>
            <pc:docMk/>
            <pc:sldMk cId="2291451969" sldId="274"/>
            <ac:picMk id="4" creationId="{3C32D2E6-EFA2-8575-F9CA-B1DF35BE7CFE}"/>
          </ac:picMkLst>
        </pc:picChg>
      </pc:sldChg>
      <pc:sldChg chg="delSp mod modTransition delAnim">
        <pc:chgData name="Andrew Beatty" userId="ddf183e3-d1da-49e1-9619-81ceb6b4ef92" providerId="ADAL" clId="{73062021-B3F1-4672-A01A-7B74942F7DCA}" dt="2022-10-17T18:45:59.524" v="12" actId="478"/>
        <pc:sldMkLst>
          <pc:docMk/>
          <pc:sldMk cId="3061023425" sldId="275"/>
        </pc:sldMkLst>
        <pc:picChg chg="del">
          <ac:chgData name="Andrew Beatty" userId="ddf183e3-d1da-49e1-9619-81ceb6b4ef92" providerId="ADAL" clId="{73062021-B3F1-4672-A01A-7B74942F7DCA}" dt="2022-10-17T18:45:59.524" v="12" actId="478"/>
          <ac:picMkLst>
            <pc:docMk/>
            <pc:sldMk cId="3061023425" sldId="275"/>
            <ac:picMk id="2" creationId="{0F21084C-D5B4-4386-BCBC-DB179243F35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10/9/2023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atu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ithub.com/CSOIreland/PxStat/wiki/API-Cube-RESTfu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json-stat.org/format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A69F-2F59-4AB5-8099-8F5384EBD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2000" dirty="0"/>
              <a:t>DR4.3</a:t>
            </a:r>
            <a:br>
              <a:rPr lang="en-IE" sz="7200" dirty="0"/>
            </a:br>
            <a:r>
              <a:rPr lang="en-IE" sz="7200" dirty="0"/>
              <a:t>API: CSO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118C7-43D2-46DB-A4CB-64F229138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Data Representation</a:t>
            </a:r>
            <a:endParaRPr lang="en-IE" dirty="0">
              <a:hlinkClick r:id="rId2"/>
            </a:endParaRP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6003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2AB4F-E03D-4C23-9E28-86F1438F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E" dirty="0"/>
              <a:t>Uses </a:t>
            </a:r>
            <a:r>
              <a:rPr lang="en-IE" dirty="0" err="1"/>
              <a:t>pxStat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894DB-3759-4D39-90B5-7C7F36648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 lnSpcReduction="10000"/>
          </a:bodyPr>
          <a:lstStyle/>
          <a:p>
            <a:r>
              <a:rPr lang="en-IE" dirty="0"/>
              <a:t>Cso.ie under databases</a:t>
            </a:r>
          </a:p>
          <a:p>
            <a:r>
              <a:rPr lang="en-IE" dirty="0" err="1"/>
              <a:t>PxStat</a:t>
            </a:r>
            <a:r>
              <a:rPr lang="en-IE" dirty="0"/>
              <a:t>: Horrid format </a:t>
            </a:r>
          </a:p>
          <a:p>
            <a:r>
              <a:rPr lang="en-IE" dirty="0"/>
              <a:t>Allows for multidimensional data</a:t>
            </a:r>
          </a:p>
          <a:p>
            <a:r>
              <a:rPr lang="en-IE" dirty="0"/>
              <a:t>I found this documentation on cso.ie</a:t>
            </a:r>
          </a:p>
          <a:p>
            <a:r>
              <a:rPr lang="en-IE" dirty="0">
                <a:hlinkClick r:id="rId4"/>
              </a:rPr>
              <a:t>https://github.com/CSOIreland/PxStat/wiki/API-Cube-RESTful</a:t>
            </a:r>
            <a:endParaRPr lang="en-IE" dirty="0"/>
          </a:p>
          <a:p>
            <a:r>
              <a:rPr lang="en-IE" dirty="0"/>
              <a:t>Basically, it is a big JSON with</a:t>
            </a:r>
          </a:p>
          <a:p>
            <a:pPr lvl="1"/>
            <a:r>
              <a:rPr lang="en-IE" dirty="0"/>
              <a:t>Values (as an array)</a:t>
            </a:r>
          </a:p>
          <a:p>
            <a:pPr lvl="1"/>
            <a:r>
              <a:rPr lang="en-IE" dirty="0"/>
              <a:t>Ids (as array) of each of the dimensions</a:t>
            </a:r>
          </a:p>
          <a:p>
            <a:pPr lvl="1"/>
            <a:r>
              <a:rPr lang="en-IE" dirty="0"/>
              <a:t>Sizes (as array) of each of the dimensions</a:t>
            </a:r>
          </a:p>
          <a:p>
            <a:pPr lvl="1"/>
            <a:r>
              <a:rPr lang="en-IE" dirty="0"/>
              <a:t>Dimensions (object) stores information about each dimension</a:t>
            </a:r>
          </a:p>
          <a:p>
            <a:pPr lvl="1"/>
            <a:r>
              <a:rPr lang="en-IE" dirty="0"/>
              <a:t>Other information and notes</a:t>
            </a:r>
          </a:p>
          <a:p>
            <a:endParaRPr lang="en-IE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53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8567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D1C56-FA77-DCE9-4C69-E8E6B179D918}"/>
              </a:ext>
            </a:extLst>
          </p:cNvPr>
          <p:cNvSpPr txBox="1"/>
          <p:nvPr/>
        </p:nvSpPr>
        <p:spPr>
          <a:xfrm>
            <a:off x="534838" y="379562"/>
            <a:ext cx="11067690" cy="67403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"class"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"dataset"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"dimension"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"STATISTIC"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"category"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"index"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[…],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{…},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"unit"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{…}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"Statistic"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"TLIST(A1)"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{…},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"C02199V02655"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{… },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"C03788V04538"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{…},     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"extension"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{},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“…"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"STATISTIC"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"TLIST(A1)"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"C02199V02655"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"C03788V04538"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],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“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…"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"link"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{… },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"note"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[…],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{…},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"size"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27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"updated"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"2022-06-27T11:00:00Z"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"value"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4761865.0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56932.0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"2.0"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444B3A-DEE1-80EE-8EB9-56B6EDF5D6F9}"/>
              </a:ext>
            </a:extLst>
          </p:cNvPr>
          <p:cNvSpPr txBox="1"/>
          <p:nvPr/>
        </p:nvSpPr>
        <p:spPr>
          <a:xfrm>
            <a:off x="5745193" y="755135"/>
            <a:ext cx="2984739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IE" dirty="0"/>
              <a:t>Population 2022, 2016, and percentage changes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185E2D-3F4C-8309-7FA9-6200CF59E382}"/>
              </a:ext>
            </a:extLst>
          </p:cNvPr>
          <p:cNvSpPr txBox="1"/>
          <p:nvPr/>
        </p:nvSpPr>
        <p:spPr>
          <a:xfrm>
            <a:off x="5745193" y="3121229"/>
            <a:ext cx="298473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IE" dirty="0"/>
              <a:t>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829ADC-98BA-3253-D194-C66FA10BA8BD}"/>
              </a:ext>
            </a:extLst>
          </p:cNvPr>
          <p:cNvSpPr txBox="1"/>
          <p:nvPr/>
        </p:nvSpPr>
        <p:spPr>
          <a:xfrm>
            <a:off x="5745193" y="3642961"/>
            <a:ext cx="298473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IE" dirty="0"/>
              <a:t>sex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29EFC-DD6E-0A90-03A5-3DC977DCD337}"/>
              </a:ext>
            </a:extLst>
          </p:cNvPr>
          <p:cNvSpPr txBox="1"/>
          <p:nvPr/>
        </p:nvSpPr>
        <p:spPr>
          <a:xfrm>
            <a:off x="5555412" y="4164693"/>
            <a:ext cx="298473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IE" dirty="0"/>
              <a:t>counties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02CB2E-116B-C2C7-F541-E2667DCF4AC2}"/>
              </a:ext>
            </a:extLst>
          </p:cNvPr>
          <p:cNvCxnSpPr/>
          <p:nvPr/>
        </p:nvCxnSpPr>
        <p:spPr>
          <a:xfrm flipH="1">
            <a:off x="3450566" y="1078300"/>
            <a:ext cx="2225615" cy="32316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55ACA8-29BE-298B-38EA-0F01135E2550}"/>
              </a:ext>
            </a:extLst>
          </p:cNvPr>
          <p:cNvCxnSpPr>
            <a:cxnSpLocks/>
          </p:cNvCxnSpPr>
          <p:nvPr/>
        </p:nvCxnSpPr>
        <p:spPr>
          <a:xfrm flipH="1">
            <a:off x="3843068" y="3312845"/>
            <a:ext cx="1902125" cy="27280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B5E532-1828-2938-DD01-F90140EB4C82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258573" y="3827627"/>
            <a:ext cx="1486620" cy="7855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FC0449-1E14-EBD6-8459-7BB4FFC4D7E4}"/>
              </a:ext>
            </a:extLst>
          </p:cNvPr>
          <p:cNvCxnSpPr>
            <a:cxnSpLocks/>
          </p:cNvCxnSpPr>
          <p:nvPr/>
        </p:nvCxnSpPr>
        <p:spPr>
          <a:xfrm flipH="1" flipV="1">
            <a:off x="4235570" y="4143964"/>
            <a:ext cx="1259456" cy="20539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45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D1C56-FA77-DCE9-4C69-E8E6B179D918}"/>
              </a:ext>
            </a:extLst>
          </p:cNvPr>
          <p:cNvSpPr txBox="1"/>
          <p:nvPr/>
        </p:nvSpPr>
        <p:spPr>
          <a:xfrm>
            <a:off x="526211" y="117694"/>
            <a:ext cx="10256808" cy="67403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"value"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4761865.0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56932.0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76176.0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118817.0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542868.0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159192.0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1347359.0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258058.0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147707.0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222504.0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99232.0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84697.0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32044.0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194899.0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40873.0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128884.0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130507.0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195044.0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61386.0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77961.0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64544.0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65535.0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159553.0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116176.0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88770.0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149722.0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142425.0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2354428.0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28465.0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38330.0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58785.0</a:t>
            </a:r>
            <a:r>
              <a:rPr lang="en-GB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dirty="0">
                <a:solidFill>
                  <a:srgbClr val="FFFFFF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GB" sz="1200" dirty="0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  <a:endParaRPr lang="en-GB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394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2AB4F-E03D-4C23-9E28-86F1438F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E" dirty="0"/>
              <a:t>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894DB-3759-4D39-90B5-7C7F36648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3"/>
            <a:ext cx="10058400" cy="1520880"/>
          </a:xfrm>
        </p:spPr>
        <p:txBody>
          <a:bodyPr>
            <a:normAutofit/>
          </a:bodyPr>
          <a:lstStyle/>
          <a:p>
            <a:r>
              <a:rPr lang="en-IE" dirty="0"/>
              <a:t>The order of the values in last dimension first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For example, if we have three dimensions (A, B and C) with 3, 2 and 4 categories respectively, the values should be ordered iterating first by the 4 categories of C, then by the 2 categories of B and finally by the 3 categories of A: </a:t>
            </a:r>
            <a:r>
              <a:rPr lang="en-GB" sz="1100" b="0" i="0" dirty="0">
                <a:solidFill>
                  <a:srgbClr val="FFC000"/>
                </a:solidFill>
                <a:effectLst/>
                <a:latin typeface="Helvetica Neue"/>
              </a:rPr>
              <a:t>(ref: </a:t>
            </a:r>
            <a:r>
              <a:rPr lang="en-IE" sz="1100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Format. JSON-stat</a:t>
            </a:r>
            <a:r>
              <a:rPr lang="en-GB" sz="1100" b="0" i="0" dirty="0">
                <a:solidFill>
                  <a:srgbClr val="FFC000"/>
                </a:solidFill>
                <a:effectLst/>
                <a:latin typeface="Helvetica Neue"/>
              </a:rPr>
              <a:t>)</a:t>
            </a:r>
            <a:endParaRPr lang="en-IE" sz="1100" dirty="0">
              <a:solidFill>
                <a:srgbClr val="FFC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7D420-7E7A-7F17-BD28-EF612D8779B0}"/>
              </a:ext>
            </a:extLst>
          </p:cNvPr>
          <p:cNvSpPr txBox="1"/>
          <p:nvPr/>
        </p:nvSpPr>
        <p:spPr>
          <a:xfrm>
            <a:off x="1328468" y="3921357"/>
            <a:ext cx="5201728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A1B1C1   A1B1C2   A1B1C3   A1B1C4</a:t>
            </a:r>
          </a:p>
          <a:p>
            <a:r>
              <a:rPr lang="pt-BR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A1B2C1   A1B2C2   A1B2C3   A1B2C4</a:t>
            </a:r>
          </a:p>
          <a:p>
            <a:endParaRPr lang="pt-BR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A2B1C1   A2B1C2   A2B1C3   A1B1C4</a:t>
            </a:r>
          </a:p>
          <a:p>
            <a:r>
              <a:rPr lang="pt-BR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A2B2C1   A2B2C2   A2B2C3   A2B2C4</a:t>
            </a:r>
          </a:p>
          <a:p>
            <a:endParaRPr lang="pt-BR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A3B1C1   A3B1C2   A3B1C3   A3B1C4</a:t>
            </a:r>
          </a:p>
          <a:p>
            <a:r>
              <a:rPr lang="pt-BR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A3B2C1   A3B2C2   A3B2C3   A3B2C4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00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D1C56-FA77-DCE9-4C69-E8E6B179D918}"/>
              </a:ext>
            </a:extLst>
          </p:cNvPr>
          <p:cNvSpPr txBox="1"/>
          <p:nvPr/>
        </p:nvSpPr>
        <p:spPr>
          <a:xfrm>
            <a:off x="534838" y="379562"/>
            <a:ext cx="11067690" cy="75636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"Population 2016"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"2022"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"Both sexes"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"Ireland"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4761865.0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"Co. Carlow"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56932.0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…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},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"Ireland"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2354428.0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…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},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"Female"</a:t>
            </a:r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{…}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E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"Population 2022"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"2022"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"Both sexes"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{},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{},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"Female"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{}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"Actual change since previous census"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"2022"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"Both sexes"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"Ireland"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361671.0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 },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{},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"Female"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{}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"Percentage change since previous census"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"2022"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"Both sexes"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{},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{},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"Female"</a:t>
            </a:r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{}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E" sz="105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024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102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5E408-FD3B-4BDA-B4EE-4CCC1DCC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3DC0B-1E50-4586-8987-248EC24F7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Lots to explore here</a:t>
            </a:r>
          </a:p>
        </p:txBody>
      </p:sp>
    </p:spTree>
    <p:extLst>
      <p:ext uri="{BB962C8B-B14F-4D97-AF65-F5344CB8AC3E}">
        <p14:creationId xmlns:p14="http://schemas.microsoft.com/office/powerpoint/2010/main" val="2291451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2098</TotalTime>
  <Words>622</Words>
  <Application>Microsoft Office PowerPoint</Application>
  <PresentationFormat>Widescreen</PresentationFormat>
  <Paragraphs>127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</vt:lpstr>
      <vt:lpstr>Consolas</vt:lpstr>
      <vt:lpstr>Helvetica Neue</vt:lpstr>
      <vt:lpstr>Rockwell</vt:lpstr>
      <vt:lpstr>Rockwell Condensed</vt:lpstr>
      <vt:lpstr>Rockwell Extra Bold</vt:lpstr>
      <vt:lpstr>Wingdings</vt:lpstr>
      <vt:lpstr>Wood Type</vt:lpstr>
      <vt:lpstr>DR4.3 API: CSO</vt:lpstr>
      <vt:lpstr>Uses pxStat</vt:lpstr>
      <vt:lpstr>PowerPoint Presentation</vt:lpstr>
      <vt:lpstr>PowerPoint Presentation</vt:lpstr>
      <vt:lpstr>PowerPoint Presentation</vt:lpstr>
      <vt:lpstr>Values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</dc:title>
  <dc:creator>Andrew Beatty</dc:creator>
  <cp:lastModifiedBy>Andrew Beatty</cp:lastModifiedBy>
  <cp:revision>11</cp:revision>
  <dcterms:created xsi:type="dcterms:W3CDTF">2019-10-16T11:59:03Z</dcterms:created>
  <dcterms:modified xsi:type="dcterms:W3CDTF">2023-10-09T19:05:17Z</dcterms:modified>
</cp:coreProperties>
</file>