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57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C592D7-B2E8-4BAE-B865-B461DCC35754}" v="2" dt="2021-01-26T21:09:12.0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1/27/2022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A1AF-CA38-405A-8AF5-D1B294E19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8800" dirty="0"/>
              <a:t>Introduction to programming</a:t>
            </a:r>
            <a:br>
              <a:rPr lang="en-IE" sz="8800" dirty="0"/>
            </a:br>
            <a:r>
              <a:rPr lang="en-IE" sz="2000" dirty="0"/>
              <a:t>(a rambling lecture)</a:t>
            </a:r>
            <a:endParaRPr lang="en-IE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AD773-E8E4-4EB2-8065-976FF11ACE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Andrew Beatty</a:t>
            </a:r>
          </a:p>
          <a:p>
            <a:r>
              <a:rPr lang="en-IE" dirty="0">
                <a:hlinkClick r:id="rId2"/>
              </a:rPr>
              <a:t>Andrew.Beatty@gmit.ie</a:t>
            </a:r>
            <a:endParaRPr lang="en-IE" dirty="0"/>
          </a:p>
          <a:p>
            <a:r>
              <a:rPr lang="en-IE" dirty="0"/>
              <a:t>Programming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903A58-A5D5-456D-8329-0F291A4856A9}"/>
              </a:ext>
            </a:extLst>
          </p:cNvPr>
          <p:cNvSpPr txBox="1"/>
          <p:nvPr/>
        </p:nvSpPr>
        <p:spPr>
          <a:xfrm>
            <a:off x="9729216" y="4468031"/>
            <a:ext cx="104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PCS 2.1</a:t>
            </a:r>
          </a:p>
        </p:txBody>
      </p:sp>
    </p:spTree>
    <p:extLst>
      <p:ext uri="{BB962C8B-B14F-4D97-AF65-F5344CB8AC3E}">
        <p14:creationId xmlns:p14="http://schemas.microsoft.com/office/powerpoint/2010/main" val="185725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EAFC5-BBAE-46F0-8848-40DE286AB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3230A-53DA-4550-8E30-E5960F210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11235"/>
            <a:ext cx="10058400" cy="4794068"/>
          </a:xfrm>
        </p:spPr>
        <p:txBody>
          <a:bodyPr>
            <a:normAutofit/>
          </a:bodyPr>
          <a:lstStyle/>
          <a:p>
            <a:r>
              <a:rPr lang="en-IE" dirty="0"/>
              <a:t>I do not expect you to follow along with this lecture.</a:t>
            </a:r>
          </a:p>
          <a:p>
            <a:r>
              <a:rPr lang="en-IE" dirty="0"/>
              <a:t>What is programming?</a:t>
            </a:r>
          </a:p>
          <a:p>
            <a:pPr lvl="1"/>
            <a:r>
              <a:rPr lang="en-IE" dirty="0"/>
              <a:t>Programming is like a recipe, instructions to do a task.</a:t>
            </a:r>
          </a:p>
          <a:p>
            <a:pPr lvl="1"/>
            <a:r>
              <a:rPr lang="en-IE" dirty="0"/>
              <a:t>Syntax Vs style.</a:t>
            </a:r>
          </a:p>
          <a:p>
            <a:r>
              <a:rPr lang="en-IE" dirty="0"/>
              <a:t>Issues you will face</a:t>
            </a:r>
          </a:p>
          <a:p>
            <a:pPr lvl="1"/>
            <a:r>
              <a:rPr lang="en-IE" dirty="0"/>
              <a:t>The fear!</a:t>
            </a:r>
          </a:p>
          <a:p>
            <a:pPr lvl="1"/>
            <a:r>
              <a:rPr lang="en-IE" dirty="0"/>
              <a:t>Understanding what is required Vs working out the solution.</a:t>
            </a:r>
          </a:p>
          <a:p>
            <a:pPr lvl="1"/>
            <a:r>
              <a:rPr lang="en-IE" dirty="0"/>
              <a:t>Debugging.</a:t>
            </a:r>
          </a:p>
          <a:p>
            <a:r>
              <a:rPr lang="en-IE" dirty="0"/>
              <a:t>Python </a:t>
            </a:r>
          </a:p>
          <a:p>
            <a:pPr lvl="1"/>
            <a:r>
              <a:rPr lang="en-IE" dirty="0"/>
              <a:t>Command Line.</a:t>
            </a:r>
          </a:p>
          <a:p>
            <a:pPr lvl="1"/>
            <a:r>
              <a:rPr lang="en-IE" dirty="0"/>
              <a:t>Program files.</a:t>
            </a:r>
          </a:p>
          <a:p>
            <a:r>
              <a:rPr lang="en-IE" dirty="0"/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1075996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0FF47-BB4B-45BB-9E31-4BD72ABE6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Take 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9B61A-CE7D-4C4F-842F-C8370209C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Programs are instructions.</a:t>
            </a:r>
          </a:p>
          <a:p>
            <a:r>
              <a:rPr lang="en-IE" dirty="0"/>
              <a:t>Made up of statements which have a syntax.</a:t>
            </a:r>
          </a:p>
          <a:p>
            <a:r>
              <a:rPr lang="en-IE" dirty="0"/>
              <a:t>The computer will do what is ask of it (no more no less).</a:t>
            </a:r>
          </a:p>
          <a:p>
            <a:r>
              <a:rPr lang="en-IE" dirty="0"/>
              <a:t>You will make mistakes and get errors.</a:t>
            </a:r>
          </a:p>
          <a:p>
            <a:r>
              <a:rPr lang="en-IE" dirty="0"/>
              <a:t>Google is your friend (and </a:t>
            </a:r>
            <a:r>
              <a:rPr lang="en-IE" dirty="0" err="1"/>
              <a:t>stackoverflow</a:t>
            </a:r>
            <a:r>
              <a:rPr lang="en-IE" dirty="0"/>
              <a:t>).</a:t>
            </a:r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93163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2F0CA-D33B-4C8D-A4A5-404FF4903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34202"/>
            <a:ext cx="10058400" cy="1609344"/>
          </a:xfrm>
        </p:spPr>
        <p:txBody>
          <a:bodyPr>
            <a:noAutofit/>
          </a:bodyPr>
          <a:lstStyle/>
          <a:p>
            <a:pPr algn="ctr"/>
            <a:r>
              <a:rPr lang="en-IE" sz="6600" dirty="0"/>
              <a:t>Do some Yoga stretches</a:t>
            </a:r>
          </a:p>
        </p:txBody>
      </p:sp>
    </p:spTree>
    <p:extLst>
      <p:ext uri="{BB962C8B-B14F-4D97-AF65-F5344CB8AC3E}">
        <p14:creationId xmlns:p14="http://schemas.microsoft.com/office/powerpoint/2010/main" val="28742812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5BE44F8B11DE4F939C950F2FB86D25" ma:contentTypeVersion="11" ma:contentTypeDescription="Create a new document." ma:contentTypeScope="" ma:versionID="34395f23b8de4b16e096ba3e98d4229f">
  <xsd:schema xmlns:xsd="http://www.w3.org/2001/XMLSchema" xmlns:xs="http://www.w3.org/2001/XMLSchema" xmlns:p="http://schemas.microsoft.com/office/2006/metadata/properties" xmlns:ns3="022397c6-a0dd-4bd1-b5b2-3083c75319a8" xmlns:ns4="3b79411a-74a9-4456-bf24-7becf0a1874f" targetNamespace="http://schemas.microsoft.com/office/2006/metadata/properties" ma:root="true" ma:fieldsID="28687c8373083c78378f53178b130d56" ns3:_="" ns4:_="">
    <xsd:import namespace="022397c6-a0dd-4bd1-b5b2-3083c75319a8"/>
    <xsd:import namespace="3b79411a-74a9-4456-bf24-7becf0a1874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2397c6-a0dd-4bd1-b5b2-3083c75319a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79411a-74a9-4456-bf24-7becf0a187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F3BE34A-32C9-4C91-B1CF-33F70A7D8B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7E7B250-A0BB-4D63-9061-469A9AC3CB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2397c6-a0dd-4bd1-b5b2-3083c75319a8"/>
    <ds:schemaRef ds:uri="3b79411a-74a9-4456-bf24-7becf0a187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3F962E-2A62-4241-9ED6-8AA3A164CFB6}">
  <ds:schemaRefs>
    <ds:schemaRef ds:uri="http://www.w3.org/XML/1998/namespace"/>
    <ds:schemaRef ds:uri="http://purl.org/dc/elements/1.1/"/>
    <ds:schemaRef ds:uri="http://purl.org/dc/dcmitype/"/>
    <ds:schemaRef ds:uri="http://purl.org/dc/terms/"/>
    <ds:schemaRef ds:uri="022397c6-a0dd-4bd1-b5b2-3083c75319a8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3b79411a-74a9-4456-bf24-7becf0a1874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1583</TotalTime>
  <Words>132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Rockwell</vt:lpstr>
      <vt:lpstr>Rockwell Condensed</vt:lpstr>
      <vt:lpstr>Wingdings</vt:lpstr>
      <vt:lpstr>Wood Type</vt:lpstr>
      <vt:lpstr>Introduction to programming (a rambling lecture)</vt:lpstr>
      <vt:lpstr>This Lecture</vt:lpstr>
      <vt:lpstr>Take away</vt:lpstr>
      <vt:lpstr>Do some Yoga stretches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up Of Environment</dc:title>
  <dc:creator>Andrew Beatty</dc:creator>
  <cp:lastModifiedBy>Stuart Saint</cp:lastModifiedBy>
  <cp:revision>5</cp:revision>
  <dcterms:created xsi:type="dcterms:W3CDTF">2021-01-04T12:46:45Z</dcterms:created>
  <dcterms:modified xsi:type="dcterms:W3CDTF">2022-01-27T19:09:38Z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0x010100C05BE44F8B11DE4F939C950F2FB86D25</vt:lpwstr>
  </property>
</Properties>
</file>