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D3E60-630B-48C6-AC53-B4490A88F844}" v="2" dt="2021-01-26T21:11:02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6377"/>
            <a:ext cx="10058400" cy="4621299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Running python on the command line</a:t>
            </a:r>
          </a:p>
          <a:p>
            <a:r>
              <a:rPr lang="en-IE" dirty="0"/>
              <a:t>The lab</a:t>
            </a:r>
          </a:p>
          <a:p>
            <a:r>
              <a:rPr lang="en-IE" dirty="0"/>
              <a:t>Arithmetic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09281E-F807-45D9-9CB2-3A89F2204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856"/>
              </p:ext>
            </p:extLst>
          </p:nvPr>
        </p:nvGraphicFramePr>
        <p:xfrm>
          <a:off x="1412932" y="2692466"/>
          <a:ext cx="4192738" cy="29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38">
                  <a:extLst>
                    <a:ext uri="{9D8B030D-6E8A-4147-A177-3AD203B41FA5}">
                      <a16:colId xmlns:a16="http://schemas.microsoft.com/office/drawing/2014/main" val="1304485702"/>
                    </a:ext>
                  </a:extLst>
                </a:gridCol>
                <a:gridCol w="2934800">
                  <a:extLst>
                    <a:ext uri="{9D8B030D-6E8A-4147-A177-3AD203B41FA5}">
                      <a16:colId xmlns:a16="http://schemas.microsoft.com/office/drawing/2014/main" val="2891361186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7125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1052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83458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35732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 the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9564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Divide (to a 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5242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Divide (in an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99038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3136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9F3732-4C49-4996-8A08-839AF9DBF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264"/>
              </p:ext>
            </p:extLst>
          </p:nvPr>
        </p:nvGraphicFramePr>
        <p:xfrm>
          <a:off x="6092952" y="2694365"/>
          <a:ext cx="4686116" cy="29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819">
                  <a:extLst>
                    <a:ext uri="{9D8B030D-6E8A-4147-A177-3AD203B41FA5}">
                      <a16:colId xmlns:a16="http://schemas.microsoft.com/office/drawing/2014/main" val="3115630163"/>
                    </a:ext>
                  </a:extLst>
                </a:gridCol>
                <a:gridCol w="3421297">
                  <a:extLst>
                    <a:ext uri="{9D8B030D-6E8A-4147-A177-3AD203B41FA5}">
                      <a16:colId xmlns:a16="http://schemas.microsoft.com/office/drawing/2014/main" val="2529824443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73507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Assigns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225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Checks if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25956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0457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Greater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945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4203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30011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IE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Plus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F0CA-D33B-4C8D-A4A5-404FF49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420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E" sz="6600" dirty="0"/>
              <a:t>Do the lab stand up and drink some water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</TotalTime>
  <Words>90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Python</vt:lpstr>
      <vt:lpstr>This Lecture</vt:lpstr>
      <vt:lpstr>Do the lab stand up and drink some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Stuart Saint</cp:lastModifiedBy>
  <cp:revision>4</cp:revision>
  <dcterms:created xsi:type="dcterms:W3CDTF">2021-01-04T12:46:45Z</dcterms:created>
  <dcterms:modified xsi:type="dcterms:W3CDTF">2022-01-27T19:12:32Z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