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1E74B-0E4F-4B48-8A25-D8072C68E65B}" v="2" dt="2021-01-26T21:07:05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First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Using </a:t>
            </a:r>
            <a:r>
              <a:rPr lang="en-IE" dirty="0" err="1"/>
              <a:t>VScode</a:t>
            </a:r>
            <a:r>
              <a:rPr lang="en-IE" dirty="0"/>
              <a:t> (file.py) and running program</a:t>
            </a:r>
          </a:p>
          <a:p>
            <a:pPr lvl="1"/>
            <a:r>
              <a:rPr lang="en-IE" dirty="0"/>
              <a:t>The importance of laying out your code neatly</a:t>
            </a:r>
          </a:p>
          <a:p>
            <a:pPr lvl="1"/>
            <a:r>
              <a:rPr lang="en-IE" dirty="0"/>
              <a:t>Comments</a:t>
            </a:r>
          </a:p>
          <a:p>
            <a:pPr lvl="2"/>
            <a:r>
              <a:rPr lang="en-IE" dirty="0"/>
              <a:t>#</a:t>
            </a:r>
          </a:p>
          <a:p>
            <a:pPr lvl="2"/>
            <a:r>
              <a:rPr lang="en-IE" dirty="0"/>
              <a:t>“””</a:t>
            </a:r>
          </a:p>
          <a:p>
            <a:pPr lvl="1"/>
            <a:r>
              <a:rPr lang="en-IE" dirty="0"/>
              <a:t>Output to user (print and format)</a:t>
            </a:r>
          </a:p>
          <a:p>
            <a:pPr lvl="1"/>
            <a:r>
              <a:rPr lang="en-IE" dirty="0"/>
              <a:t>Input from user (input)</a:t>
            </a:r>
          </a:p>
          <a:p>
            <a:pPr lvl="1"/>
            <a:r>
              <a:rPr lang="en-IE" dirty="0"/>
              <a:t>Push your code to GitHub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Error/ mistakes will happen, you will probably spend more time fixing them then writing code.</a:t>
            </a:r>
          </a:p>
          <a:p>
            <a:r>
              <a:rPr lang="en-IE" dirty="0"/>
              <a:t>As programs get bigger you will need to think about what you want to do before you write any code.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b79411a-74a9-4456-bf24-7becf0a1874f"/>
    <ds:schemaRef ds:uri="022397c6-a0dd-4bd1-b5b2-3083c75319a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217</TotalTime>
  <Words>101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First Programs</vt:lpstr>
      <vt:lpstr>This Lecture</vt:lpstr>
      <vt:lpstr>Take 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Stuart Saint</cp:lastModifiedBy>
  <cp:revision>5</cp:revision>
  <dcterms:created xsi:type="dcterms:W3CDTF">2021-01-04T12:46:45Z</dcterms:created>
  <dcterms:modified xsi:type="dcterms:W3CDTF">2022-01-27T19:09:57Z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