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DC07E-FB89-4B01-BE00-AD56856A20AD}" v="2" dt="2021-01-29T17:01:35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Fun with numbers 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3.2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0" y="1885444"/>
            <a:ext cx="10058400" cy="4427169"/>
          </a:xfrm>
        </p:spPr>
        <p:txBody>
          <a:bodyPr>
            <a:normAutofit/>
          </a:bodyPr>
          <a:lstStyle/>
          <a:p>
            <a:pPr lvl="1"/>
            <a:r>
              <a:rPr lang="en-IE" sz="2400" dirty="0"/>
              <a:t>Where you can learn more about numbers?</a:t>
            </a:r>
          </a:p>
          <a:p>
            <a:pPr lvl="2"/>
            <a:r>
              <a:rPr lang="en-IE" sz="2400" dirty="0"/>
              <a:t>Look at some of the built in function</a:t>
            </a:r>
          </a:p>
          <a:p>
            <a:pPr lvl="2"/>
            <a:r>
              <a:rPr lang="en-IE" sz="2400" dirty="0"/>
              <a:t>W3Schools</a:t>
            </a:r>
          </a:p>
          <a:p>
            <a:pPr lvl="2"/>
            <a:r>
              <a:rPr lang="en-IE" sz="2400" dirty="0"/>
              <a:t>The math module</a:t>
            </a:r>
          </a:p>
          <a:p>
            <a:pPr lvl="1"/>
            <a:r>
              <a:rPr lang="en-IE" sz="2400" dirty="0"/>
              <a:t>The lab</a:t>
            </a:r>
          </a:p>
          <a:p>
            <a:pPr lvl="1"/>
            <a:r>
              <a:rPr lang="en-IE" sz="2400" dirty="0"/>
              <a:t>Strings</a:t>
            </a:r>
          </a:p>
          <a:p>
            <a:pPr lvl="2"/>
            <a:r>
              <a:rPr lang="en-IE" sz="2200" dirty="0"/>
              <a:t>Single quotes ‘’ or </a:t>
            </a:r>
          </a:p>
          <a:p>
            <a:pPr lvl="2"/>
            <a:r>
              <a:rPr lang="en-IE" sz="2200" dirty="0"/>
              <a:t>Double quotes “”</a:t>
            </a:r>
          </a:p>
          <a:p>
            <a:pPr lvl="1"/>
            <a:r>
              <a:rPr lang="en-IE" sz="2400" dirty="0"/>
              <a:t>W3Schools (Again!!)</a:t>
            </a:r>
          </a:p>
          <a:p>
            <a:pPr lvl="1"/>
            <a:r>
              <a:rPr lang="en-IE" sz="2400" dirty="0"/>
              <a:t>Lab</a:t>
            </a:r>
          </a:p>
          <a:p>
            <a:pPr lvl="1"/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22FB-23EA-4560-AC95-38080327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6B5B-16CD-4616-A29E-FEBF276E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Strings can be made with either:</a:t>
            </a:r>
          </a:p>
          <a:p>
            <a:pPr lvl="1"/>
            <a:r>
              <a:rPr lang="en-IE" dirty="0"/>
              <a:t>Single quotes ‘’ or </a:t>
            </a:r>
          </a:p>
          <a:p>
            <a:pPr lvl="1"/>
            <a:r>
              <a:rPr lang="en-IE" dirty="0"/>
              <a:t>Double quotes “”</a:t>
            </a:r>
          </a:p>
          <a:p>
            <a:pPr lvl="1"/>
            <a:r>
              <a:rPr lang="en-IE" dirty="0" err="1"/>
              <a:t>eg</a:t>
            </a:r>
            <a:r>
              <a:rPr lang="en-IE" dirty="0"/>
              <a:t>  </a:t>
            </a:r>
          </a:p>
          <a:p>
            <a:pPr lvl="1"/>
            <a:r>
              <a:rPr lang="en-IE" dirty="0"/>
              <a:t>Look at w3schools</a:t>
            </a:r>
          </a:p>
          <a:p>
            <a:pPr lvl="1"/>
            <a:r>
              <a:rPr lang="en-IE" dirty="0"/>
              <a:t>Look at lab</a:t>
            </a:r>
          </a:p>
        </p:txBody>
      </p:sp>
    </p:spTree>
    <p:extLst>
      <p:ext uri="{BB962C8B-B14F-4D97-AF65-F5344CB8AC3E}">
        <p14:creationId xmlns:p14="http://schemas.microsoft.com/office/powerpoint/2010/main" val="47243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get a drink of water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F962E-2A62-4241-9ED6-8AA3A164CFB6}">
  <ds:schemaRefs>
    <ds:schemaRef ds:uri="3b79411a-74a9-4456-bf24-7becf0a1874f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022397c6-a0dd-4bd1-b5b2-3083c75319a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1123</TotalTime>
  <Words>86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Fun with numbers and strings</vt:lpstr>
      <vt:lpstr>This Tutorial</vt:lpstr>
      <vt:lpstr>Fun With Strings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Stuart Saint</cp:lastModifiedBy>
  <cp:revision>7</cp:revision>
  <dcterms:created xsi:type="dcterms:W3CDTF">2021-01-04T12:46:45Z</dcterms:created>
  <dcterms:modified xsi:type="dcterms:W3CDTF">2022-02-02T18:47:00Z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