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9DB61-5B17-4A09-842C-E9558CC61AAF}" v="3" dt="2021-01-18T17:26:46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78C9DB61-5B17-4A09-842C-E9558CC61AAF}"/>
    <pc:docChg chg="modSld">
      <pc:chgData name="Andrew Beatty" userId="b3294954-d4b5-4a40-95d7-bd84a7c4023c" providerId="ADAL" clId="{78C9DB61-5B17-4A09-842C-E9558CC61AAF}" dt="2021-01-18T17:26:46.042" v="0"/>
      <pc:docMkLst>
        <pc:docMk/>
      </pc:docMkLst>
      <pc:sldChg chg="modSp">
        <pc:chgData name="Andrew Beatty" userId="b3294954-d4b5-4a40-95d7-bd84a7c4023c" providerId="ADAL" clId="{78C9DB61-5B17-4A09-842C-E9558CC61AAF}" dt="2021-01-18T17:26:46.042" v="0"/>
        <pc:sldMkLst>
          <pc:docMk/>
          <pc:sldMk cId="1857251170" sldId="256"/>
        </pc:sldMkLst>
        <pc:spChg chg="mod">
          <ac:chgData name="Andrew Beatty" userId="b3294954-d4b5-4a40-95d7-bd84a7c4023c" providerId="ADAL" clId="{78C9DB61-5B17-4A09-842C-E9558CC61AAF}" dt="2021-01-18T17:26:46.042" v="0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  <pc:docChgLst>
    <pc:chgData name="Andrew Beatty" userId="b3294954-d4b5-4a40-95d7-bd84a7c4023c" providerId="ADAL" clId="{337A6AAB-151D-475A-B7C0-EFFFEFED0384}"/>
    <pc:docChg chg="delSld modSld">
      <pc:chgData name="Andrew Beatty" userId="b3294954-d4b5-4a40-95d7-bd84a7c4023c" providerId="ADAL" clId="{337A6AAB-151D-475A-B7C0-EFFFEFED0384}" dt="2021-01-18T15:57:46.653" v="2" actId="2696"/>
      <pc:docMkLst>
        <pc:docMk/>
      </pc:docMkLst>
      <pc:sldChg chg="delSp modTransition modAnim">
        <pc:chgData name="Andrew Beatty" userId="b3294954-d4b5-4a40-95d7-bd84a7c4023c" providerId="ADAL" clId="{337A6AAB-151D-475A-B7C0-EFFFEFED0384}" dt="2021-01-18T15:57:44.598" v="1"/>
        <pc:sldMkLst>
          <pc:docMk/>
          <pc:sldMk cId="1857251170" sldId="256"/>
        </pc:sldMkLst>
        <pc:picChg chg="del">
          <ac:chgData name="Andrew Beatty" userId="b3294954-d4b5-4a40-95d7-bd84a7c4023c" providerId="ADAL" clId="{337A6AAB-151D-475A-B7C0-EFFFEFED0384}" dt="2021-01-18T15:57:44.598" v="1"/>
          <ac:picMkLst>
            <pc:docMk/>
            <pc:sldMk cId="1857251170" sldId="256"/>
            <ac:picMk id="11" creationId="{8A8DAB0C-2463-4088-A5F4-85CF2207D3DB}"/>
          </ac:picMkLst>
        </pc:picChg>
      </pc:sldChg>
      <pc:sldChg chg="delSp modTransition modAnim">
        <pc:chgData name="Andrew Beatty" userId="b3294954-d4b5-4a40-95d7-bd84a7c4023c" providerId="ADAL" clId="{337A6AAB-151D-475A-B7C0-EFFFEFED0384}" dt="2021-01-18T15:57:44.598" v="1"/>
        <pc:sldMkLst>
          <pc:docMk/>
          <pc:sldMk cId="2230466099" sldId="257"/>
        </pc:sldMkLst>
        <pc:picChg chg="del">
          <ac:chgData name="Andrew Beatty" userId="b3294954-d4b5-4a40-95d7-bd84a7c4023c" providerId="ADAL" clId="{337A6AAB-151D-475A-B7C0-EFFFEFED0384}" dt="2021-01-18T15:57:44.598" v="1"/>
          <ac:picMkLst>
            <pc:docMk/>
            <pc:sldMk cId="2230466099" sldId="257"/>
            <ac:picMk id="5" creationId="{307296F9-8BC8-4FC0-8B48-E7738BC03B80}"/>
          </ac:picMkLst>
        </pc:picChg>
      </pc:sldChg>
      <pc:sldChg chg="delSp modTransition modAnim">
        <pc:chgData name="Andrew Beatty" userId="b3294954-d4b5-4a40-95d7-bd84a7c4023c" providerId="ADAL" clId="{337A6AAB-151D-475A-B7C0-EFFFEFED0384}" dt="2021-01-18T15:57:44.598" v="1"/>
        <pc:sldMkLst>
          <pc:docMk/>
          <pc:sldMk cId="342972233" sldId="260"/>
        </pc:sldMkLst>
        <pc:picChg chg="del">
          <ac:chgData name="Andrew Beatty" userId="b3294954-d4b5-4a40-95d7-bd84a7c4023c" providerId="ADAL" clId="{337A6AAB-151D-475A-B7C0-EFFFEFED0384}" dt="2021-01-18T15:57:44.598" v="1"/>
          <ac:picMkLst>
            <pc:docMk/>
            <pc:sldMk cId="342972233" sldId="260"/>
            <ac:picMk id="2" creationId="{E0F268BA-2159-432D-B356-82D5FF078459}"/>
          </ac:picMkLst>
        </pc:picChg>
      </pc:sldChg>
      <pc:sldChg chg="del modTransition">
        <pc:chgData name="Andrew Beatty" userId="b3294954-d4b5-4a40-95d7-bd84a7c4023c" providerId="ADAL" clId="{337A6AAB-151D-475A-B7C0-EFFFEFED0384}" dt="2021-01-18T15:57:46.653" v="2" actId="2696"/>
        <pc:sldMkLst>
          <pc:docMk/>
          <pc:sldMk cId="259820417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1/18/2021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Terminal and running first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/>
              <a:t>Programming 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41408" y="4449406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/>
              <a:t>Prog 1.2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r>
              <a:rPr lang="en-IE" dirty="0"/>
              <a:t>A little bit about the filesystem and access it through terminal</a:t>
            </a:r>
          </a:p>
          <a:p>
            <a:pPr lvl="1"/>
            <a:r>
              <a:rPr lang="en-IE" dirty="0"/>
              <a:t>ls  (ls –a)</a:t>
            </a:r>
          </a:p>
          <a:p>
            <a:pPr lvl="1"/>
            <a:r>
              <a:rPr lang="en-IE" dirty="0" err="1"/>
              <a:t>pwd</a:t>
            </a:r>
            <a:endParaRPr lang="en-IE" dirty="0"/>
          </a:p>
          <a:p>
            <a:pPr lvl="1"/>
            <a:r>
              <a:rPr lang="en-IE" dirty="0"/>
              <a:t>cd (cd .., cd ~, cd </a:t>
            </a:r>
            <a:r>
              <a:rPr lang="en-IE" dirty="0" err="1"/>
              <a:t>dirName</a:t>
            </a:r>
            <a:r>
              <a:rPr lang="en-IE" dirty="0"/>
              <a:t>)</a:t>
            </a:r>
          </a:p>
          <a:p>
            <a:pPr lvl="1"/>
            <a:r>
              <a:rPr lang="en-IE" dirty="0" err="1"/>
              <a:t>Mkdir</a:t>
            </a:r>
            <a:endParaRPr lang="en-IE" dirty="0"/>
          </a:p>
          <a:p>
            <a:pPr lvl="1"/>
            <a:r>
              <a:rPr lang="en-IE" dirty="0"/>
              <a:t>rm (rm-rf)</a:t>
            </a:r>
          </a:p>
          <a:p>
            <a:pPr lvl="1"/>
            <a:r>
              <a:rPr lang="en-IE" dirty="0" err="1"/>
              <a:t>Mv</a:t>
            </a:r>
            <a:endParaRPr lang="en-IE" dirty="0"/>
          </a:p>
          <a:p>
            <a:pPr lvl="1"/>
            <a:r>
              <a:rPr lang="en-IE" dirty="0"/>
              <a:t>&lt;&gt;</a:t>
            </a:r>
          </a:p>
          <a:p>
            <a:pPr marL="274320" lvl="1" indent="0">
              <a:buNone/>
            </a:pPr>
            <a:endParaRPr lang="en-IE" dirty="0"/>
          </a:p>
          <a:p>
            <a:r>
              <a:rPr lang="en-IE" dirty="0"/>
              <a:t>Write and run a “hello world” python program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13449</TotalTime>
  <Words>74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Terminal and running first program</vt:lpstr>
      <vt:lpstr>In this lecture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</cp:revision>
  <dcterms:created xsi:type="dcterms:W3CDTF">2021-01-04T12:46:45Z</dcterms:created>
  <dcterms:modified xsi:type="dcterms:W3CDTF">2021-01-18T17:26:51Z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