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62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BE123-F18C-4DE9-8448-C2622DB71392}" v="4" dt="2022-01-16T12:59:06.8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16" autoAdjust="0"/>
    <p:restoredTop sz="94660"/>
  </p:normalViewPr>
  <p:slideViewPr>
    <p:cSldViewPr snapToGrid="0">
      <p:cViewPr varScale="1">
        <p:scale>
          <a:sx n="83" d="100"/>
          <a:sy n="83" d="100"/>
        </p:scale>
        <p:origin x="8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193BE123-F18C-4DE9-8448-C2622DB71392}"/>
    <pc:docChg chg="custSel modSld">
      <pc:chgData name="Andrew Beatty" userId="b3294954-d4b5-4a40-95d7-bd84a7c4023c" providerId="ADAL" clId="{193BE123-F18C-4DE9-8448-C2622DB71392}" dt="2022-01-16T13:09:30.658" v="413" actId="20577"/>
      <pc:docMkLst>
        <pc:docMk/>
      </pc:docMkLst>
      <pc:sldChg chg="delSp modTransition modAnim">
        <pc:chgData name="Andrew Beatty" userId="b3294954-d4b5-4a40-95d7-bd84a7c4023c" providerId="ADAL" clId="{193BE123-F18C-4DE9-8448-C2622DB71392}" dt="2022-01-16T12:57:27.313" v="334"/>
        <pc:sldMkLst>
          <pc:docMk/>
          <pc:sldMk cId="1857251170" sldId="256"/>
        </pc:sldMkLst>
        <pc:picChg chg="del">
          <ac:chgData name="Andrew Beatty" userId="b3294954-d4b5-4a40-95d7-bd84a7c4023c" providerId="ADAL" clId="{193BE123-F18C-4DE9-8448-C2622DB71392}" dt="2022-01-16T12:57:08.892" v="332"/>
          <ac:picMkLst>
            <pc:docMk/>
            <pc:sldMk cId="1857251170" sldId="256"/>
            <ac:picMk id="10" creationId="{DD7429D9-CDE7-49EC-9390-0CF0AABC1F06}"/>
          </ac:picMkLst>
        </pc:picChg>
      </pc:sldChg>
      <pc:sldChg chg="delSp modSp mod modTransition modAnim">
        <pc:chgData name="Andrew Beatty" userId="b3294954-d4b5-4a40-95d7-bd84a7c4023c" providerId="ADAL" clId="{193BE123-F18C-4DE9-8448-C2622DB71392}" dt="2022-01-16T12:57:27.313" v="334"/>
        <pc:sldMkLst>
          <pc:docMk/>
          <pc:sldMk cId="2230466099" sldId="257"/>
        </pc:sldMkLst>
        <pc:spChg chg="mod">
          <ac:chgData name="Andrew Beatty" userId="b3294954-d4b5-4a40-95d7-bd84a7c4023c" providerId="ADAL" clId="{193BE123-F18C-4DE9-8448-C2622DB71392}" dt="2022-01-16T12:46:00.334" v="1" actId="20577"/>
          <ac:spMkLst>
            <pc:docMk/>
            <pc:sldMk cId="2230466099" sldId="257"/>
            <ac:spMk id="3" creationId="{F7D16192-1D3F-4B9E-AAE0-883D6EA7E2F4}"/>
          </ac:spMkLst>
        </pc:spChg>
        <pc:picChg chg="del">
          <ac:chgData name="Andrew Beatty" userId="b3294954-d4b5-4a40-95d7-bd84a7c4023c" providerId="ADAL" clId="{193BE123-F18C-4DE9-8448-C2622DB71392}" dt="2022-01-16T12:57:08.892" v="332"/>
          <ac:picMkLst>
            <pc:docMk/>
            <pc:sldMk cId="2230466099" sldId="257"/>
            <ac:picMk id="4" creationId="{65AE050F-508C-489A-ABA4-C602082EC909}"/>
          </ac:picMkLst>
        </pc:picChg>
      </pc:sldChg>
      <pc:sldChg chg="delSp modSp mod modTransition modAnim">
        <pc:chgData name="Andrew Beatty" userId="b3294954-d4b5-4a40-95d7-bd84a7c4023c" providerId="ADAL" clId="{193BE123-F18C-4DE9-8448-C2622DB71392}" dt="2022-01-16T12:57:27.313" v="334"/>
        <pc:sldMkLst>
          <pc:docMk/>
          <pc:sldMk cId="2811303419" sldId="258"/>
        </pc:sldMkLst>
        <pc:spChg chg="mod">
          <ac:chgData name="Andrew Beatty" userId="b3294954-d4b5-4a40-95d7-bd84a7c4023c" providerId="ADAL" clId="{193BE123-F18C-4DE9-8448-C2622DB71392}" dt="2022-01-16T12:51:47.197" v="331" actId="5793"/>
          <ac:spMkLst>
            <pc:docMk/>
            <pc:sldMk cId="2811303419" sldId="258"/>
            <ac:spMk id="3" creationId="{EA121A47-6CA3-497C-80E7-2E168BAA6959}"/>
          </ac:spMkLst>
        </pc:spChg>
        <pc:picChg chg="del">
          <ac:chgData name="Andrew Beatty" userId="b3294954-d4b5-4a40-95d7-bd84a7c4023c" providerId="ADAL" clId="{193BE123-F18C-4DE9-8448-C2622DB71392}" dt="2022-01-16T12:57:08.892" v="332"/>
          <ac:picMkLst>
            <pc:docMk/>
            <pc:sldMk cId="2811303419" sldId="258"/>
            <ac:picMk id="5" creationId="{5CDAB27C-A626-4B0E-9D02-0744697472E3}"/>
          </ac:picMkLst>
        </pc:picChg>
      </pc:sldChg>
      <pc:sldChg chg="delSp modTransition modAnim">
        <pc:chgData name="Andrew Beatty" userId="b3294954-d4b5-4a40-95d7-bd84a7c4023c" providerId="ADAL" clId="{193BE123-F18C-4DE9-8448-C2622DB71392}" dt="2022-01-16T12:57:27.313" v="334"/>
        <pc:sldMkLst>
          <pc:docMk/>
          <pc:sldMk cId="2663956651" sldId="259"/>
        </pc:sldMkLst>
        <pc:picChg chg="del">
          <ac:chgData name="Andrew Beatty" userId="b3294954-d4b5-4a40-95d7-bd84a7c4023c" providerId="ADAL" clId="{193BE123-F18C-4DE9-8448-C2622DB71392}" dt="2022-01-16T12:57:08.892" v="332"/>
          <ac:picMkLst>
            <pc:docMk/>
            <pc:sldMk cId="2663956651" sldId="259"/>
            <ac:picMk id="4" creationId="{E350DBDD-1459-4608-8BD8-8075545827F3}"/>
          </ac:picMkLst>
        </pc:picChg>
      </pc:sldChg>
      <pc:sldChg chg="delSp modSp mod modTransition modAnim">
        <pc:chgData name="Andrew Beatty" userId="b3294954-d4b5-4a40-95d7-bd84a7c4023c" providerId="ADAL" clId="{193BE123-F18C-4DE9-8448-C2622DB71392}" dt="2022-01-16T13:09:30.658" v="413" actId="20577"/>
        <pc:sldMkLst>
          <pc:docMk/>
          <pc:sldMk cId="3922782727" sldId="260"/>
        </pc:sldMkLst>
        <pc:spChg chg="mod">
          <ac:chgData name="Andrew Beatty" userId="b3294954-d4b5-4a40-95d7-bd84a7c4023c" providerId="ADAL" clId="{193BE123-F18C-4DE9-8448-C2622DB71392}" dt="2022-01-16T13:09:30.658" v="413" actId="20577"/>
          <ac:spMkLst>
            <pc:docMk/>
            <pc:sldMk cId="3922782727" sldId="260"/>
            <ac:spMk id="3" creationId="{D35BB545-DAFA-4A36-A8F2-6D2E04B82DD3}"/>
          </ac:spMkLst>
        </pc:spChg>
        <pc:picChg chg="del">
          <ac:chgData name="Andrew Beatty" userId="b3294954-d4b5-4a40-95d7-bd84a7c4023c" providerId="ADAL" clId="{193BE123-F18C-4DE9-8448-C2622DB71392}" dt="2022-01-16T12:57:08.892" v="332"/>
          <ac:picMkLst>
            <pc:docMk/>
            <pc:sldMk cId="3922782727" sldId="260"/>
            <ac:picMk id="5" creationId="{B7A8F605-8574-485B-8F2B-DC68F6CF0311}"/>
          </ac:picMkLst>
        </pc:picChg>
      </pc:sldChg>
      <pc:sldChg chg="delSp modTransition modAnim">
        <pc:chgData name="Andrew Beatty" userId="b3294954-d4b5-4a40-95d7-bd84a7c4023c" providerId="ADAL" clId="{193BE123-F18C-4DE9-8448-C2622DB71392}" dt="2022-01-16T12:57:27.313" v="334"/>
        <pc:sldMkLst>
          <pc:docMk/>
          <pc:sldMk cId="2705197376" sldId="261"/>
        </pc:sldMkLst>
        <pc:picChg chg="del">
          <ac:chgData name="Andrew Beatty" userId="b3294954-d4b5-4a40-95d7-bd84a7c4023c" providerId="ADAL" clId="{193BE123-F18C-4DE9-8448-C2622DB71392}" dt="2022-01-16T12:57:08.892" v="332"/>
          <ac:picMkLst>
            <pc:docMk/>
            <pc:sldMk cId="2705197376" sldId="261"/>
            <ac:picMk id="3" creationId="{5DC2F9C7-17E2-4B65-8EDE-00E292ABDA52}"/>
          </ac:picMkLst>
        </pc:picChg>
      </pc:sldChg>
      <pc:sldChg chg="addSp delSp modSp mod modTransition delAnim">
        <pc:chgData name="Andrew Beatty" userId="b3294954-d4b5-4a40-95d7-bd84a7c4023c" providerId="ADAL" clId="{193BE123-F18C-4DE9-8448-C2622DB71392}" dt="2022-01-16T12:59:33.115" v="351" actId="1076"/>
        <pc:sldMkLst>
          <pc:docMk/>
          <pc:sldMk cId="52527372" sldId="262"/>
        </pc:sldMkLst>
        <pc:spChg chg="add mod">
          <ac:chgData name="Andrew Beatty" userId="b3294954-d4b5-4a40-95d7-bd84a7c4023c" providerId="ADAL" clId="{193BE123-F18C-4DE9-8448-C2622DB71392}" dt="2022-01-16T12:59:33.115" v="351" actId="1076"/>
          <ac:spMkLst>
            <pc:docMk/>
            <pc:sldMk cId="52527372" sldId="262"/>
            <ac:spMk id="3" creationId="{091A0DEF-BBC0-4B05-895C-9FA79058C762}"/>
          </ac:spMkLst>
        </pc:spChg>
        <pc:picChg chg="del">
          <ac:chgData name="Andrew Beatty" userId="b3294954-d4b5-4a40-95d7-bd84a7c4023c" providerId="ADAL" clId="{193BE123-F18C-4DE9-8448-C2622DB71392}" dt="2022-01-16T12:58:41.826" v="335" actId="478"/>
          <ac:picMkLst>
            <pc:docMk/>
            <pc:sldMk cId="52527372" sldId="262"/>
            <ac:picMk id="2" creationId="{752BF730-176C-43C6-A446-28DCA76BC047}"/>
          </ac:picMkLst>
        </pc:picChg>
      </pc:sldChg>
    </pc:docChg>
  </pc:docChgLst>
  <pc:docChgLst>
    <pc:chgData name="Andrew Beatty" userId="b3294954-d4b5-4a40-95d7-bd84a7c4023c" providerId="ADAL" clId="{03A59E5D-0E73-4286-8206-B9DA53D7FF01}"/>
    <pc:docChg chg="custSel modSld">
      <pc:chgData name="Andrew Beatty" userId="b3294954-d4b5-4a40-95d7-bd84a7c4023c" providerId="ADAL" clId="{03A59E5D-0E73-4286-8206-B9DA53D7FF01}" dt="2021-01-18T17:15:09.978" v="40" actId="20577"/>
      <pc:docMkLst>
        <pc:docMk/>
      </pc:docMkLst>
      <pc:sldChg chg="modSp">
        <pc:chgData name="Andrew Beatty" userId="b3294954-d4b5-4a40-95d7-bd84a7c4023c" providerId="ADAL" clId="{03A59E5D-0E73-4286-8206-B9DA53D7FF01}" dt="2021-01-18T17:15:09.978" v="40" actId="20577"/>
        <pc:sldMkLst>
          <pc:docMk/>
          <pc:sldMk cId="1857251170" sldId="256"/>
        </pc:sldMkLst>
        <pc:spChg chg="mod">
          <ac:chgData name="Andrew Beatty" userId="b3294954-d4b5-4a40-95d7-bd84a7c4023c" providerId="ADAL" clId="{03A59E5D-0E73-4286-8206-B9DA53D7FF01}" dt="2021-01-18T17:15:09.978" v="40" actId="20577"/>
          <ac:spMkLst>
            <pc:docMk/>
            <pc:sldMk cId="1857251170" sldId="256"/>
            <ac:spMk id="3" creationId="{190AD773-E8E4-4EB2-8065-976FF11ACE3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1/16/2022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/>
              <a:t>Welcome</a:t>
            </a:r>
            <a:endParaRPr lang="en-I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Programming </a:t>
            </a:r>
            <a:r>
              <a:rPr lang="en-IE"/>
              <a:t>and Scripting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741408" y="4449406"/>
            <a:ext cx="104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dirty="0"/>
              <a:t>Prog 0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911F-9282-408A-A5D6-07FBA44A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6192-1D3F-4B9E-AAE0-883D6EA7E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633728"/>
            <a:ext cx="10058400" cy="4608576"/>
          </a:xfrm>
        </p:spPr>
        <p:txBody>
          <a:bodyPr>
            <a:normAutofit/>
          </a:bodyPr>
          <a:lstStyle/>
          <a:p>
            <a:r>
              <a:rPr lang="en-IE" dirty="0"/>
              <a:t>The main purpose of this module is to give you the basic programming skills that you will need for the rest of the course.</a:t>
            </a:r>
          </a:p>
          <a:p>
            <a:r>
              <a:rPr lang="en-IE" dirty="0"/>
              <a:t>What we will be covering.</a:t>
            </a:r>
          </a:p>
          <a:p>
            <a:pPr lvl="1"/>
            <a:r>
              <a:rPr lang="en-IE" dirty="0"/>
              <a:t>The python language syntax</a:t>
            </a:r>
          </a:p>
          <a:p>
            <a:pPr lvl="1"/>
            <a:r>
              <a:rPr lang="en-IE" dirty="0"/>
              <a:t>Algorithms</a:t>
            </a:r>
          </a:p>
          <a:p>
            <a:pPr lvl="1"/>
            <a:r>
              <a:rPr lang="en-IE" dirty="0"/>
              <a:t>Bug fixing</a:t>
            </a:r>
          </a:p>
          <a:p>
            <a:r>
              <a:rPr lang="en-IE" dirty="0"/>
              <a:t>You</a:t>
            </a:r>
          </a:p>
          <a:p>
            <a:pPr lvl="1"/>
            <a:r>
              <a:rPr lang="en-IE" dirty="0"/>
              <a:t>Personal management</a:t>
            </a:r>
          </a:p>
          <a:p>
            <a:pPr lvl="1"/>
            <a:r>
              <a:rPr lang="en-IE" dirty="0"/>
              <a:t>Getting over the “fear” of not knowing.</a:t>
            </a:r>
          </a:p>
          <a:p>
            <a:r>
              <a:rPr lang="en-IE" dirty="0"/>
              <a:t>Delivery:</a:t>
            </a:r>
          </a:p>
          <a:p>
            <a:pPr lvl="1"/>
            <a:r>
              <a:rPr lang="en-IE" dirty="0" err="1"/>
              <a:t>Learnonline</a:t>
            </a:r>
            <a:endParaRPr lang="en-IE" dirty="0"/>
          </a:p>
          <a:p>
            <a:pPr lvl="1"/>
            <a:r>
              <a:rPr lang="en-IE" dirty="0"/>
              <a:t>GitHub.com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3046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1A0DEF-BBC0-4B05-895C-9FA79058C762}"/>
              </a:ext>
            </a:extLst>
          </p:cNvPr>
          <p:cNvSpPr txBox="1"/>
          <p:nvPr/>
        </p:nvSpPr>
        <p:spPr>
          <a:xfrm>
            <a:off x="3719073" y="2636423"/>
            <a:ext cx="5117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5252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BEDAF-524A-4DA1-8F17-4F197DCA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Each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21A47-6CA3-497C-80E7-2E168BAA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13539"/>
            <a:ext cx="9887962" cy="4871677"/>
          </a:xfrm>
        </p:spPr>
        <p:txBody>
          <a:bodyPr>
            <a:normAutofit lnSpcReduction="10000"/>
          </a:bodyPr>
          <a:lstStyle/>
          <a:p>
            <a:r>
              <a:rPr lang="en-IE" dirty="0"/>
              <a:t>Overview video</a:t>
            </a:r>
          </a:p>
          <a:p>
            <a:r>
              <a:rPr lang="en-IE" dirty="0"/>
              <a:t>Lecture videos</a:t>
            </a:r>
          </a:p>
          <a:p>
            <a:pPr lvl="1"/>
            <a:r>
              <a:rPr lang="en-IE" dirty="0"/>
              <a:t>Watch/listen in your own time </a:t>
            </a:r>
          </a:p>
          <a:p>
            <a:r>
              <a:rPr lang="en-IE" dirty="0"/>
              <a:t>Labs </a:t>
            </a:r>
          </a:p>
          <a:p>
            <a:pPr lvl="1"/>
            <a:r>
              <a:rPr lang="en-IE" dirty="0"/>
              <a:t>Not mandatory, </a:t>
            </a:r>
          </a:p>
          <a:p>
            <a:pPr lvl="1"/>
            <a:r>
              <a:rPr lang="en-IE" dirty="0"/>
              <a:t>Balance of sample code vs fear</a:t>
            </a:r>
          </a:p>
          <a:p>
            <a:r>
              <a:rPr lang="en-IE" dirty="0"/>
              <a:t>Weekly tasks (subject to change) (first 8-10 weeks)</a:t>
            </a:r>
          </a:p>
          <a:p>
            <a:pPr lvl="1"/>
            <a:r>
              <a:rPr lang="en-IE" dirty="0"/>
              <a:t>Problem from problem sheet.( comments, references and code)</a:t>
            </a:r>
          </a:p>
          <a:p>
            <a:pPr lvl="1"/>
            <a:r>
              <a:rPr lang="en-IE" dirty="0"/>
              <a:t>Commits and push to GitHub(approx. 10%)</a:t>
            </a:r>
          </a:p>
          <a:p>
            <a:pPr lvl="1"/>
            <a:r>
              <a:rPr lang="en-IE" dirty="0"/>
              <a:t>I might do some quick quizzes.</a:t>
            </a:r>
          </a:p>
          <a:p>
            <a:r>
              <a:rPr lang="en-IE" dirty="0"/>
              <a:t>Discussion amongst yourselves.</a:t>
            </a:r>
          </a:p>
          <a:p>
            <a:r>
              <a:rPr lang="en-IE" dirty="0"/>
              <a:t>Your own research</a:t>
            </a:r>
          </a:p>
          <a:p>
            <a:r>
              <a:rPr lang="en-IE" dirty="0"/>
              <a:t>Non core “waffle” </a:t>
            </a:r>
            <a:r>
              <a:rPr lang="en-IE" dirty="0" err="1"/>
              <a:t>vidoes</a:t>
            </a:r>
            <a:r>
              <a:rPr lang="en-IE" dirty="0"/>
              <a:t> (try to make these audio only so you can listen whilst walking).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79B51-5F56-48C6-9BA5-3DA152252E1E}"/>
              </a:ext>
            </a:extLst>
          </p:cNvPr>
          <p:cNvSpPr txBox="1"/>
          <p:nvPr/>
        </p:nvSpPr>
        <p:spPr>
          <a:xfrm>
            <a:off x="8094689" y="689139"/>
            <a:ext cx="32228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In Theory: At 25-30 hrs per credit, this 10 credit module is expected to take 250 – 300 hrs of your time. That means, over (13+2) 15 weeks, you are expected to put in16-20 hrs per week.</a:t>
            </a:r>
          </a:p>
        </p:txBody>
      </p:sp>
    </p:spTree>
    <p:extLst>
      <p:ext uri="{BB962C8B-B14F-4D97-AF65-F5344CB8AC3E}">
        <p14:creationId xmlns:p14="http://schemas.microsoft.com/office/powerpoint/2010/main" val="281130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65FE-501F-4FDC-881A-A1B8D944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Assessments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B6BF0-9C47-4957-BA0B-16E59B3A9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50% for weekly tasks </a:t>
            </a:r>
          </a:p>
          <a:p>
            <a:r>
              <a:rPr lang="en-IE" dirty="0"/>
              <a:t>50% for project at the end</a:t>
            </a:r>
          </a:p>
        </p:txBody>
      </p:sp>
    </p:spTree>
    <p:extLst>
      <p:ext uri="{BB962C8B-B14F-4D97-AF65-F5344CB8AC3E}">
        <p14:creationId xmlns:p14="http://schemas.microsoft.com/office/powerpoint/2010/main" val="2663956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FB65-EB16-4AF5-8E5B-35A1E2084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First </a:t>
            </a:r>
            <a:r>
              <a:rPr lang="en-IE" dirty="0" err="1"/>
              <a:t>WEek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BB545-DAFA-4A36-A8F2-6D2E04B82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Installing Software:</a:t>
            </a:r>
          </a:p>
          <a:p>
            <a:r>
              <a:rPr lang="en-IE" dirty="0"/>
              <a:t>Python (anaconda)</a:t>
            </a:r>
          </a:p>
          <a:p>
            <a:r>
              <a:rPr lang="en-IE" dirty="0" err="1"/>
              <a:t>Vscode</a:t>
            </a:r>
            <a:endParaRPr lang="en-IE" dirty="0"/>
          </a:p>
          <a:p>
            <a:r>
              <a:rPr lang="en-IE" dirty="0"/>
              <a:t>Git and </a:t>
            </a:r>
            <a:r>
              <a:rPr lang="en-IE" dirty="0" err="1"/>
              <a:t>github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And on windows (you will not need these if you are on a mac):</a:t>
            </a:r>
          </a:p>
          <a:p>
            <a:r>
              <a:rPr lang="en-IE" dirty="0" err="1"/>
              <a:t>Cmder</a:t>
            </a:r>
            <a:endParaRPr lang="en-IE" dirty="0"/>
          </a:p>
          <a:p>
            <a:r>
              <a:rPr lang="en-IE" dirty="0"/>
              <a:t>Notepad++</a:t>
            </a:r>
          </a:p>
        </p:txBody>
      </p:sp>
    </p:spTree>
    <p:extLst>
      <p:ext uri="{BB962C8B-B14F-4D97-AF65-F5344CB8AC3E}">
        <p14:creationId xmlns:p14="http://schemas.microsoft.com/office/powerpoint/2010/main" val="3922782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85971-DCAB-4329-A925-76A91DA21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947" y="2609338"/>
            <a:ext cx="10058400" cy="1609344"/>
          </a:xfrm>
        </p:spPr>
        <p:txBody>
          <a:bodyPr/>
          <a:lstStyle/>
          <a:p>
            <a:r>
              <a:rPr lang="en-IE" dirty="0"/>
              <a:t>Look forward to seeing you.</a:t>
            </a:r>
          </a:p>
        </p:txBody>
      </p:sp>
    </p:spTree>
    <p:extLst>
      <p:ext uri="{BB962C8B-B14F-4D97-AF65-F5344CB8AC3E}">
        <p14:creationId xmlns:p14="http://schemas.microsoft.com/office/powerpoint/2010/main" val="2705197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3F962E-2A62-4241-9ED6-8AA3A164CFB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14867</TotalTime>
  <Words>261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Rockwell</vt:lpstr>
      <vt:lpstr>Rockwell Condensed</vt:lpstr>
      <vt:lpstr>Wingdings</vt:lpstr>
      <vt:lpstr>Wood Type</vt:lpstr>
      <vt:lpstr>Welcome</vt:lpstr>
      <vt:lpstr>This Course</vt:lpstr>
      <vt:lpstr>PowerPoint Presentation</vt:lpstr>
      <vt:lpstr>Each week</vt:lpstr>
      <vt:lpstr>Assessments</vt:lpstr>
      <vt:lpstr>First WEek</vt:lpstr>
      <vt:lpstr>Look forward to seeing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2</cp:revision>
  <dcterms:created xsi:type="dcterms:W3CDTF">2021-01-04T12:46:45Z</dcterms:created>
  <dcterms:modified xsi:type="dcterms:W3CDTF">2022-01-16T13:09:35Z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