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50" d="100"/>
          <a:sy n="50" d="100"/>
        </p:scale>
        <p:origin x="422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0BDE7-B941-D9EA-9679-2DC3915F3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22C40-95B0-858A-EF50-44F93FF23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C1837-19AC-B045-5B68-AD689498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B9E2-D507-4DB6-9074-F879D6CED84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5D52E-AEF5-5FA2-4DF8-D6CD1CD3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09216-D957-BFF7-9732-68C269F5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331A-14DE-46D4-BFFC-0FBBE4001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3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7521-CAA0-3D36-51FC-2EF4A5ED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0DB4A-0573-863D-1717-8F9293B0F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D3E95-F8DC-453E-2BAC-B593E46B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B9E2-D507-4DB6-9074-F879D6CED84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572B5-3ECD-A64B-BA9F-64EF70B9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0668F-39D5-684C-BC3E-37AD1146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331A-14DE-46D4-BFFC-0FBBE4001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3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55068-2AB6-A8D3-442C-79B1D2F6E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24F6D-9F87-F3BB-8417-F27EFBF1F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4D95B-9974-58F0-86FD-CF34021D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B9E2-D507-4DB6-9074-F879D6CED84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7A5C8-D6EA-0654-1D27-12E48E83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F574A-9E2A-B8A1-45BF-4F5AC172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331A-14DE-46D4-BFFC-0FBBE4001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9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4801-9BA5-09AF-EDB5-017F67533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9A0F-646F-DA16-5348-62D5C7EC8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CC417-9BCA-5A2B-B3A5-5A3FEBD2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B9E2-D507-4DB6-9074-F879D6CED84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BA4F9-4E33-F898-0402-216FFBB8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A5370-1F5D-8DAE-2802-5AC2A2F2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331A-14DE-46D4-BFFC-0FBBE4001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1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0195-EFAA-12C7-84FF-ACEBCE71A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1701A-5545-4940-F24F-F147BCE48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AAB2A-2074-A340-8B1B-444FEB4A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B9E2-D507-4DB6-9074-F879D6CED84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672BD-A517-0BB8-BBB3-1F58FAB11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DE192-F0E3-DAE0-D32E-F7DE0D67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331A-14DE-46D4-BFFC-0FBBE4001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8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2DF7-23E0-28E4-3FE2-0D572984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66452-F853-DA2B-6435-71EA7A771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026F3-210D-589C-D89A-B0A63A761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6DFA9-6C89-4E6A-6641-BF8BB727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B9E2-D507-4DB6-9074-F879D6CED84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37233-6221-E609-0A11-7C8CD820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15AB3-52FC-EDC3-D1E5-DE3FFBE5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331A-14DE-46D4-BFFC-0FBBE4001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6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83A6-6049-909A-284E-74F7F17A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9B9A7-D7C5-1FCE-65E4-A5A3F0668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11EBB-8CB5-1E14-91C7-E7EBAFBBE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516A9A-D36F-8A26-18F8-425D33F01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D1245F-F801-3413-1DAA-89B9E2AAA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8DD0B6-D4D5-BBCA-1E59-FDB365DC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B9E2-D507-4DB6-9074-F879D6CED84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F5B37-0A6C-FB80-AFBF-CC8F4E0F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09748-8479-94C1-88AD-BEF90C70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331A-14DE-46D4-BFFC-0FBBE4001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6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546E-666A-619F-7A26-65262AD0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9C702-7B6C-FEBA-A2CD-514513E0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B9E2-D507-4DB6-9074-F879D6CED84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06AB8-71FF-57A4-705C-C4748543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C931E-D3B0-2AD0-47B4-EC9B5D77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331A-14DE-46D4-BFFC-0FBBE4001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4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98FAD-A32F-6EA2-3A51-BA123885D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B9E2-D507-4DB6-9074-F879D6CED84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1D83A-AB85-FDAE-3CC4-C1967114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D3B7E-37FF-18B4-7DB5-57F05B48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331A-14DE-46D4-BFFC-0FBBE4001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9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F3DD-7557-9EE0-E248-8D8BB08A0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A5F21-B339-DA5D-5B87-C29B8B627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54D97-04A3-7C18-24BB-1608A760D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532FE-8D13-93AC-A654-D204D8D05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B9E2-D507-4DB6-9074-F879D6CED84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06832-5D94-5E7B-90FC-E162CE19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8EDA9-7994-D2C7-8631-852AC007F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331A-14DE-46D4-BFFC-0FBBE4001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0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F0AC-D6D9-6605-5E9C-614CB830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D0D03-1A7A-7681-9DB9-BA634B9FC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D0433-DD15-CD07-7D18-C18C82136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8CE35-5576-33EA-B6E7-B9B8E4DF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B9E2-D507-4DB6-9074-F879D6CED84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F7338-066E-4A06-2312-549FD07B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8F8DE-24AD-EE68-2D80-4AB5E4682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331A-14DE-46D4-BFFC-0FBBE4001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9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703BB7-A2F8-21B0-7038-A57D9A988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18183-7C42-E7E5-CF9E-F289BA280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23F56-EA9B-B42C-25D8-0CF4CE638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1B9E2-D507-4DB6-9074-F879D6CED84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8D878-D96F-78C0-0B75-1B15099C4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DD1D0-B2AE-5E3A-250D-472299EE2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5331A-14DE-46D4-BFFC-0FBBE4001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2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8F3D4B9-FC16-2296-08DE-515159245EDF}"/>
              </a:ext>
            </a:extLst>
          </p:cNvPr>
          <p:cNvSpPr/>
          <p:nvPr/>
        </p:nvSpPr>
        <p:spPr>
          <a:xfrm>
            <a:off x="3810000" y="-4189468"/>
            <a:ext cx="4572000" cy="4151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3E4D9E-A89B-0D10-9709-41A89F4D86F7}"/>
              </a:ext>
            </a:extLst>
          </p:cNvPr>
          <p:cNvSpPr txBox="1"/>
          <p:nvPr/>
        </p:nvSpPr>
        <p:spPr>
          <a:xfrm>
            <a:off x="-4983480" y="2644169"/>
            <a:ext cx="408432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ABOUT ME</a:t>
            </a:r>
          </a:p>
          <a:p>
            <a:endParaRPr lang="en-US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6584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83E4D9E-A89B-0D10-9709-41A89F4D86F7}"/>
              </a:ext>
            </a:extLst>
          </p:cNvPr>
          <p:cNvSpPr txBox="1"/>
          <p:nvPr/>
        </p:nvSpPr>
        <p:spPr>
          <a:xfrm>
            <a:off x="4716780" y="8850421"/>
            <a:ext cx="385572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</a:rPr>
              <a:t>ABOUT ME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086AF2-D1C0-2330-91EE-6B413C4E7A46}"/>
              </a:ext>
            </a:extLst>
          </p:cNvPr>
          <p:cNvSpPr>
            <a:spLocks noChangeAspect="1"/>
          </p:cNvSpPr>
          <p:nvPr/>
        </p:nvSpPr>
        <p:spPr>
          <a:xfrm>
            <a:off x="4837177" y="2286000"/>
            <a:ext cx="2517645" cy="2286000"/>
          </a:xfrm>
          <a:prstGeom prst="ellipse">
            <a:avLst/>
          </a:prstGeom>
          <a:effectLst>
            <a:outerShdw blurRad="254000" dist="203200" dir="5100000" algn="l" rotWithShape="0">
              <a:prstClr val="black">
                <a:alpha val="51000"/>
              </a:prstClr>
            </a:outerShdw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D0A4DB-F5C0-D2F4-35D0-67575BEB0D73}"/>
              </a:ext>
            </a:extLst>
          </p:cNvPr>
          <p:cNvSpPr>
            <a:spLocks noChangeAspect="1"/>
          </p:cNvSpPr>
          <p:nvPr/>
        </p:nvSpPr>
        <p:spPr>
          <a:xfrm>
            <a:off x="4837176" y="2286000"/>
            <a:ext cx="2517645" cy="2286000"/>
          </a:xfrm>
          <a:prstGeom prst="ellipse">
            <a:avLst/>
          </a:prstGeom>
          <a:effectLst>
            <a:outerShdw blurRad="254000" dist="203200" dir="5100000" algn="l" rotWithShape="0">
              <a:prstClr val="black">
                <a:alpha val="51000"/>
              </a:prstClr>
            </a:outerShdw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0B7403-55A1-AF7E-ABE5-DC8F9C7F204F}"/>
              </a:ext>
            </a:extLst>
          </p:cNvPr>
          <p:cNvSpPr>
            <a:spLocks noChangeAspect="1"/>
          </p:cNvSpPr>
          <p:nvPr/>
        </p:nvSpPr>
        <p:spPr>
          <a:xfrm>
            <a:off x="4837176" y="2286000"/>
            <a:ext cx="2517645" cy="2286000"/>
          </a:xfrm>
          <a:prstGeom prst="ellipse">
            <a:avLst/>
          </a:prstGeom>
          <a:effectLst>
            <a:outerShdw blurRad="254000" dist="203200" dir="5100000" algn="l" rotWithShape="0">
              <a:prstClr val="black">
                <a:alpha val="51000"/>
              </a:prstClr>
            </a:outerShdw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0FA7C9-20F1-3601-0209-589D3D77AA5D}"/>
              </a:ext>
            </a:extLst>
          </p:cNvPr>
          <p:cNvSpPr>
            <a:spLocks noChangeAspect="1"/>
          </p:cNvSpPr>
          <p:nvPr/>
        </p:nvSpPr>
        <p:spPr>
          <a:xfrm>
            <a:off x="3809998" y="1353331"/>
            <a:ext cx="4572000" cy="4151337"/>
          </a:xfrm>
          <a:prstGeom prst="ellipse">
            <a:avLst/>
          </a:prstGeom>
          <a:effectLst>
            <a:outerShdw blurRad="127000" dist="203200" dir="5100000" algn="l" rotWithShape="0">
              <a:prstClr val="black">
                <a:alpha val="51000"/>
              </a:prstClr>
            </a:outerShdw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6DD49E-FA91-2C8D-EA53-29B3428CA402}"/>
              </a:ext>
            </a:extLst>
          </p:cNvPr>
          <p:cNvSpPr txBox="1"/>
          <p:nvPr/>
        </p:nvSpPr>
        <p:spPr>
          <a:xfrm>
            <a:off x="4168138" y="3013500"/>
            <a:ext cx="385572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2806659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hlinkClick r:id="rId2" action="ppaction://hlinksldjump"/>
            <a:extLst>
              <a:ext uri="{FF2B5EF4-FFF2-40B4-BE49-F238E27FC236}">
                <a16:creationId xmlns:a16="http://schemas.microsoft.com/office/drawing/2014/main" id="{5F086AF2-D1C0-2330-91EE-6B413C4E7A46}"/>
              </a:ext>
            </a:extLst>
          </p:cNvPr>
          <p:cNvSpPr>
            <a:spLocks noChangeAspect="1"/>
          </p:cNvSpPr>
          <p:nvPr/>
        </p:nvSpPr>
        <p:spPr>
          <a:xfrm>
            <a:off x="2374395" y="536427"/>
            <a:ext cx="2517645" cy="2286000"/>
          </a:xfrm>
          <a:prstGeom prst="ellipse">
            <a:avLst/>
          </a:prstGeom>
          <a:effectLst>
            <a:outerShdw blurRad="127000" dist="203200" dir="5100000" algn="l" rotWithShape="0">
              <a:prstClr val="black">
                <a:alpha val="51000"/>
              </a:prstClr>
            </a:outerShdw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hlinkClick r:id="rId3" action="ppaction://hlinksldjump"/>
            <a:extLst>
              <a:ext uri="{FF2B5EF4-FFF2-40B4-BE49-F238E27FC236}">
                <a16:creationId xmlns:a16="http://schemas.microsoft.com/office/drawing/2014/main" id="{E8D0A4DB-F5C0-D2F4-35D0-67575BEB0D73}"/>
              </a:ext>
            </a:extLst>
          </p:cNvPr>
          <p:cNvSpPr>
            <a:spLocks noChangeAspect="1"/>
          </p:cNvSpPr>
          <p:nvPr/>
        </p:nvSpPr>
        <p:spPr>
          <a:xfrm>
            <a:off x="2374395" y="3593613"/>
            <a:ext cx="2517645" cy="2286000"/>
          </a:xfrm>
          <a:prstGeom prst="ellipse">
            <a:avLst/>
          </a:prstGeom>
          <a:effectLst>
            <a:outerShdw blurRad="127000" dist="203200" dir="5100000" algn="l" rotWithShape="0">
              <a:prstClr val="black">
                <a:alpha val="51000"/>
              </a:prstClr>
            </a:outerShdw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hlinkClick r:id="rId4" action="ppaction://hlinksldjump"/>
            <a:extLst>
              <a:ext uri="{FF2B5EF4-FFF2-40B4-BE49-F238E27FC236}">
                <a16:creationId xmlns:a16="http://schemas.microsoft.com/office/drawing/2014/main" id="{740B7403-55A1-AF7E-ABE5-DC8F9C7F204F}"/>
              </a:ext>
            </a:extLst>
          </p:cNvPr>
          <p:cNvSpPr>
            <a:spLocks noChangeAspect="1"/>
          </p:cNvSpPr>
          <p:nvPr/>
        </p:nvSpPr>
        <p:spPr>
          <a:xfrm>
            <a:off x="7818121" y="3593613"/>
            <a:ext cx="2517645" cy="2286000"/>
          </a:xfrm>
          <a:prstGeom prst="ellipse">
            <a:avLst/>
          </a:prstGeom>
          <a:effectLst>
            <a:outerShdw blurRad="127000" dist="203200" dir="5100000" algn="l" rotWithShape="0">
              <a:prstClr val="black">
                <a:alpha val="51000"/>
              </a:prstClr>
            </a:outerShdw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hlinkClick r:id="rId5" action="ppaction://hlinksldjump"/>
            <a:extLst>
              <a:ext uri="{FF2B5EF4-FFF2-40B4-BE49-F238E27FC236}">
                <a16:creationId xmlns:a16="http://schemas.microsoft.com/office/drawing/2014/main" id="{B00FA7C9-20F1-3601-0209-589D3D77AA5D}"/>
              </a:ext>
            </a:extLst>
          </p:cNvPr>
          <p:cNvSpPr>
            <a:spLocks noChangeAspect="1"/>
          </p:cNvSpPr>
          <p:nvPr/>
        </p:nvSpPr>
        <p:spPr>
          <a:xfrm>
            <a:off x="7818121" y="536427"/>
            <a:ext cx="2517645" cy="2286000"/>
          </a:xfrm>
          <a:prstGeom prst="ellipse">
            <a:avLst/>
          </a:prstGeom>
          <a:effectLst>
            <a:outerShdw blurRad="127000" dist="203200" dir="5100000" algn="l" rotWithShape="0">
              <a:prstClr val="black">
                <a:alpha val="51000"/>
              </a:prstClr>
            </a:outerShdw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CFE320-5266-16B2-9767-69230797C7C1}"/>
              </a:ext>
            </a:extLst>
          </p:cNvPr>
          <p:cNvSpPr txBox="1"/>
          <p:nvPr/>
        </p:nvSpPr>
        <p:spPr>
          <a:xfrm>
            <a:off x="2967609" y="1488654"/>
            <a:ext cx="1331214" cy="38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Pesonal</a:t>
            </a:r>
            <a:r>
              <a:rPr lang="en-US" dirty="0"/>
              <a:t> info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A5D549-9FB6-76BB-D675-1DD72B6C0BF3}"/>
              </a:ext>
            </a:extLst>
          </p:cNvPr>
          <p:cNvSpPr txBox="1"/>
          <p:nvPr/>
        </p:nvSpPr>
        <p:spPr>
          <a:xfrm>
            <a:off x="8594216" y="1492974"/>
            <a:ext cx="961264" cy="38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Hobbies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D7B137-EA1A-BB20-ECF3-388E162EE669}"/>
              </a:ext>
            </a:extLst>
          </p:cNvPr>
          <p:cNvSpPr txBox="1"/>
          <p:nvPr/>
        </p:nvSpPr>
        <p:spPr>
          <a:xfrm>
            <a:off x="3074290" y="4558053"/>
            <a:ext cx="1117853" cy="38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Education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D72AB5-3076-BBE8-8716-7D857DBA48FC}"/>
              </a:ext>
            </a:extLst>
          </p:cNvPr>
          <p:cNvSpPr txBox="1"/>
          <p:nvPr/>
        </p:nvSpPr>
        <p:spPr>
          <a:xfrm>
            <a:off x="8674606" y="4558053"/>
            <a:ext cx="88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3FFB63-6F4D-D09A-A4E6-FD413807D9A1}"/>
              </a:ext>
            </a:extLst>
          </p:cNvPr>
          <p:cNvSpPr txBox="1"/>
          <p:nvPr/>
        </p:nvSpPr>
        <p:spPr>
          <a:xfrm>
            <a:off x="-3268980" y="1693373"/>
            <a:ext cx="4587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text Sample text</a:t>
            </a:r>
          </a:p>
          <a:p>
            <a:r>
              <a:rPr lang="en-US" dirty="0"/>
              <a:t> Sample text</a:t>
            </a:r>
          </a:p>
          <a:p>
            <a:r>
              <a:rPr lang="en-US" dirty="0"/>
              <a:t> Sample text</a:t>
            </a:r>
          </a:p>
          <a:p>
            <a:r>
              <a:rPr lang="en-US" dirty="0"/>
              <a:t> Sample text</a:t>
            </a:r>
          </a:p>
          <a:p>
            <a:r>
              <a:rPr lang="en-US" dirty="0"/>
              <a:t> Sample text</a:t>
            </a:r>
          </a:p>
          <a:p>
            <a:r>
              <a:rPr lang="en-US" dirty="0"/>
              <a:t> Sample text</a:t>
            </a:r>
          </a:p>
          <a:p>
            <a:r>
              <a:rPr lang="en-US" dirty="0"/>
              <a:t> Sample text</a:t>
            </a:r>
          </a:p>
          <a:p>
            <a:r>
              <a:rPr lang="en-US" dirty="0"/>
              <a:t> Sample text</a:t>
            </a:r>
          </a:p>
          <a:p>
            <a:r>
              <a:rPr lang="en-US" dirty="0"/>
              <a:t> Sample text</a:t>
            </a:r>
          </a:p>
          <a:p>
            <a:r>
              <a:rPr lang="en-US" dirty="0"/>
              <a:t>Sample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89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hlinkClick r:id="rId2" action="ppaction://hlinksldjump"/>
            <a:extLst>
              <a:ext uri="{FF2B5EF4-FFF2-40B4-BE49-F238E27FC236}">
                <a16:creationId xmlns:a16="http://schemas.microsoft.com/office/drawing/2014/main" id="{E8D0A4DB-F5C0-D2F4-35D0-67575BEB0D73}"/>
              </a:ext>
            </a:extLst>
          </p:cNvPr>
          <p:cNvSpPr>
            <a:spLocks noChangeAspect="1"/>
          </p:cNvSpPr>
          <p:nvPr/>
        </p:nvSpPr>
        <p:spPr>
          <a:xfrm>
            <a:off x="4706207" y="2286000"/>
            <a:ext cx="2517645" cy="2286000"/>
          </a:xfrm>
          <a:prstGeom prst="ellipse">
            <a:avLst/>
          </a:prstGeom>
          <a:effectLst>
            <a:outerShdw blurRad="127000" dist="203200" dir="5100000" algn="l" rotWithShape="0">
              <a:prstClr val="black">
                <a:alpha val="51000"/>
              </a:prstClr>
            </a:outerShdw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Education</a:t>
            </a:r>
          </a:p>
          <a:p>
            <a:pPr algn="ctr"/>
            <a:endParaRPr lang="en-US" dirty="0"/>
          </a:p>
        </p:txBody>
      </p:sp>
      <p:sp>
        <p:nvSpPr>
          <p:cNvPr id="11" name="Oval 10">
            <a:hlinkClick r:id="rId3" action="ppaction://hlinksldjump"/>
            <a:extLst>
              <a:ext uri="{FF2B5EF4-FFF2-40B4-BE49-F238E27FC236}">
                <a16:creationId xmlns:a16="http://schemas.microsoft.com/office/drawing/2014/main" id="{740B7403-55A1-AF7E-ABE5-DC8F9C7F204F}"/>
              </a:ext>
            </a:extLst>
          </p:cNvPr>
          <p:cNvSpPr>
            <a:spLocks noChangeAspect="1"/>
          </p:cNvSpPr>
          <p:nvPr/>
        </p:nvSpPr>
        <p:spPr>
          <a:xfrm>
            <a:off x="4706207" y="2470362"/>
            <a:ext cx="2517645" cy="2286000"/>
          </a:xfrm>
          <a:prstGeom prst="ellipse">
            <a:avLst/>
          </a:prstGeom>
          <a:effectLst>
            <a:outerShdw blurRad="127000" dist="203200" dir="5100000" algn="l" rotWithShape="0">
              <a:prstClr val="black">
                <a:alpha val="51000"/>
              </a:prstClr>
            </a:outerShdw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hlinkClick r:id="rId4" action="ppaction://hlinksldjump"/>
            <a:extLst>
              <a:ext uri="{FF2B5EF4-FFF2-40B4-BE49-F238E27FC236}">
                <a16:creationId xmlns:a16="http://schemas.microsoft.com/office/drawing/2014/main" id="{B00FA7C9-20F1-3601-0209-589D3D77AA5D}"/>
              </a:ext>
            </a:extLst>
          </p:cNvPr>
          <p:cNvSpPr>
            <a:spLocks noChangeAspect="1"/>
          </p:cNvSpPr>
          <p:nvPr/>
        </p:nvSpPr>
        <p:spPr>
          <a:xfrm>
            <a:off x="4706207" y="2462825"/>
            <a:ext cx="2517645" cy="2286000"/>
          </a:xfrm>
          <a:prstGeom prst="ellipse">
            <a:avLst/>
          </a:prstGeom>
          <a:effectLst>
            <a:outerShdw blurRad="127000" dist="203200" dir="5100000" algn="l" rotWithShape="0">
              <a:prstClr val="black">
                <a:alpha val="51000"/>
              </a:prstClr>
            </a:outerShdw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A5D549-9FB6-76BB-D675-1DD72B6C0BF3}"/>
              </a:ext>
            </a:extLst>
          </p:cNvPr>
          <p:cNvSpPr txBox="1"/>
          <p:nvPr/>
        </p:nvSpPr>
        <p:spPr>
          <a:xfrm>
            <a:off x="5444202" y="3320533"/>
            <a:ext cx="961264" cy="38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Hobbies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D72AB5-3076-BBE8-8716-7D857DBA48FC}"/>
              </a:ext>
            </a:extLst>
          </p:cNvPr>
          <p:cNvSpPr txBox="1"/>
          <p:nvPr/>
        </p:nvSpPr>
        <p:spPr>
          <a:xfrm>
            <a:off x="5524592" y="3244334"/>
            <a:ext cx="88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4" name="Oval 3">
            <a:hlinkClick r:id="rId5" action="ppaction://hlinksldjump"/>
            <a:extLst>
              <a:ext uri="{FF2B5EF4-FFF2-40B4-BE49-F238E27FC236}">
                <a16:creationId xmlns:a16="http://schemas.microsoft.com/office/drawing/2014/main" id="{5F086AF2-D1C0-2330-91EE-6B413C4E7A46}"/>
              </a:ext>
            </a:extLst>
          </p:cNvPr>
          <p:cNvSpPr>
            <a:spLocks noChangeAspect="1"/>
          </p:cNvSpPr>
          <p:nvPr/>
        </p:nvSpPr>
        <p:spPr>
          <a:xfrm>
            <a:off x="1856234" y="-301752"/>
            <a:ext cx="8217593" cy="7461504"/>
          </a:xfrm>
          <a:prstGeom prst="ellipse">
            <a:avLst/>
          </a:prstGeom>
          <a:effectLst>
            <a:outerShdw blurRad="127000" dist="203200" dir="5100000" algn="l" rotWithShape="0">
              <a:prstClr val="black">
                <a:alpha val="51000"/>
              </a:prstClr>
            </a:outerShdw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CFE320-5266-16B2-9767-69230797C7C1}"/>
              </a:ext>
            </a:extLst>
          </p:cNvPr>
          <p:cNvSpPr txBox="1"/>
          <p:nvPr/>
        </p:nvSpPr>
        <p:spPr>
          <a:xfrm>
            <a:off x="4837178" y="455628"/>
            <a:ext cx="2517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Pesonal</a:t>
            </a:r>
            <a:r>
              <a:rPr lang="en-US" sz="3600" dirty="0"/>
              <a:t> info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9EBFA5-9626-82BF-5657-9ABFD20D10C2}"/>
              </a:ext>
            </a:extLst>
          </p:cNvPr>
          <p:cNvSpPr txBox="1"/>
          <p:nvPr/>
        </p:nvSpPr>
        <p:spPr>
          <a:xfrm>
            <a:off x="3802380" y="1859339"/>
            <a:ext cx="4587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text Sample text</a:t>
            </a:r>
          </a:p>
          <a:p>
            <a:r>
              <a:rPr lang="en-US" dirty="0"/>
              <a:t> Sample text</a:t>
            </a:r>
          </a:p>
          <a:p>
            <a:r>
              <a:rPr lang="en-US" dirty="0"/>
              <a:t> Sample text</a:t>
            </a:r>
          </a:p>
          <a:p>
            <a:r>
              <a:rPr lang="en-US" dirty="0"/>
              <a:t> Sample text</a:t>
            </a:r>
          </a:p>
          <a:p>
            <a:r>
              <a:rPr lang="en-US" dirty="0"/>
              <a:t> Sample text</a:t>
            </a:r>
          </a:p>
          <a:p>
            <a:r>
              <a:rPr lang="en-US" dirty="0"/>
              <a:t> Sample text</a:t>
            </a:r>
          </a:p>
          <a:p>
            <a:r>
              <a:rPr lang="en-US" dirty="0"/>
              <a:t> Sample text</a:t>
            </a:r>
          </a:p>
          <a:p>
            <a:r>
              <a:rPr lang="en-US" dirty="0"/>
              <a:t> Sample text</a:t>
            </a:r>
          </a:p>
          <a:p>
            <a:r>
              <a:rPr lang="en-US" dirty="0"/>
              <a:t> Sample text</a:t>
            </a:r>
          </a:p>
          <a:p>
            <a:r>
              <a:rPr lang="en-US" dirty="0"/>
              <a:t>Sample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500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hlinkClick r:id="rId2" action="ppaction://hlinksldjump"/>
            <a:extLst>
              <a:ext uri="{FF2B5EF4-FFF2-40B4-BE49-F238E27FC236}">
                <a16:creationId xmlns:a16="http://schemas.microsoft.com/office/drawing/2014/main" id="{B00FA7C9-20F1-3601-0209-589D3D77AA5D}"/>
              </a:ext>
            </a:extLst>
          </p:cNvPr>
          <p:cNvSpPr>
            <a:spLocks noChangeAspect="1"/>
          </p:cNvSpPr>
          <p:nvPr/>
        </p:nvSpPr>
        <p:spPr>
          <a:xfrm>
            <a:off x="1987203" y="-301752"/>
            <a:ext cx="8217593" cy="7461504"/>
          </a:xfrm>
          <a:prstGeom prst="ellipse">
            <a:avLst/>
          </a:prstGeom>
          <a:effectLst>
            <a:outerShdw blurRad="127000" dist="203200" dir="5100000" algn="l" rotWithShape="0">
              <a:prstClr val="black">
                <a:alpha val="51000"/>
              </a:prstClr>
            </a:outerShdw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A5D549-9FB6-76BB-D675-1DD72B6C0BF3}"/>
              </a:ext>
            </a:extLst>
          </p:cNvPr>
          <p:cNvSpPr txBox="1"/>
          <p:nvPr/>
        </p:nvSpPr>
        <p:spPr>
          <a:xfrm>
            <a:off x="5211507" y="455628"/>
            <a:ext cx="1768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Hobbies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3FFB63-6F4D-D09A-A4E6-FD413807D9A1}"/>
              </a:ext>
            </a:extLst>
          </p:cNvPr>
          <p:cNvSpPr txBox="1"/>
          <p:nvPr/>
        </p:nvSpPr>
        <p:spPr>
          <a:xfrm>
            <a:off x="3802379" y="1859339"/>
            <a:ext cx="4587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text Sample text</a:t>
            </a:r>
          </a:p>
          <a:p>
            <a:r>
              <a:rPr lang="en-US" dirty="0"/>
              <a:t> Sample text</a:t>
            </a:r>
          </a:p>
          <a:p>
            <a:r>
              <a:rPr lang="en-US" dirty="0"/>
              <a:t> Sample text</a:t>
            </a:r>
          </a:p>
          <a:p>
            <a:r>
              <a:rPr lang="en-US" dirty="0"/>
              <a:t> Sample text</a:t>
            </a:r>
          </a:p>
          <a:p>
            <a:r>
              <a:rPr lang="en-US" dirty="0"/>
              <a:t> Sample text</a:t>
            </a:r>
          </a:p>
          <a:p>
            <a:r>
              <a:rPr lang="en-US" dirty="0"/>
              <a:t> Sample text</a:t>
            </a:r>
          </a:p>
          <a:p>
            <a:r>
              <a:rPr lang="en-US" dirty="0"/>
              <a:t> Sample text</a:t>
            </a:r>
          </a:p>
          <a:p>
            <a:r>
              <a:rPr lang="en-US" dirty="0"/>
              <a:t> Sample text</a:t>
            </a:r>
          </a:p>
          <a:p>
            <a:r>
              <a:rPr lang="en-US" dirty="0"/>
              <a:t> Sample text</a:t>
            </a:r>
          </a:p>
          <a:p>
            <a:r>
              <a:rPr lang="en-US" dirty="0"/>
              <a:t>Sample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809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hlinkClick r:id="rId2" action="ppaction://hlinksldjump"/>
            <a:extLst>
              <a:ext uri="{FF2B5EF4-FFF2-40B4-BE49-F238E27FC236}">
                <a16:creationId xmlns:a16="http://schemas.microsoft.com/office/drawing/2014/main" id="{E8D0A4DB-F5C0-D2F4-35D0-67575BEB0D73}"/>
              </a:ext>
            </a:extLst>
          </p:cNvPr>
          <p:cNvSpPr>
            <a:spLocks noChangeAspect="1"/>
          </p:cNvSpPr>
          <p:nvPr/>
        </p:nvSpPr>
        <p:spPr>
          <a:xfrm>
            <a:off x="1987203" y="-301752"/>
            <a:ext cx="8217593" cy="7461504"/>
          </a:xfrm>
          <a:prstGeom prst="ellipse">
            <a:avLst/>
          </a:prstGeom>
          <a:effectLst>
            <a:outerShdw blurRad="127000" dist="203200" dir="5100000" algn="l" rotWithShape="0">
              <a:prstClr val="black">
                <a:alpha val="51000"/>
              </a:prstClr>
            </a:outerShdw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D7B137-EA1A-BB20-ECF3-388E162EE669}"/>
              </a:ext>
            </a:extLst>
          </p:cNvPr>
          <p:cNvSpPr txBox="1"/>
          <p:nvPr/>
        </p:nvSpPr>
        <p:spPr>
          <a:xfrm>
            <a:off x="4966144" y="455628"/>
            <a:ext cx="2259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Education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3FFB63-6F4D-D09A-A4E6-FD413807D9A1}"/>
              </a:ext>
            </a:extLst>
          </p:cNvPr>
          <p:cNvSpPr txBox="1"/>
          <p:nvPr/>
        </p:nvSpPr>
        <p:spPr>
          <a:xfrm>
            <a:off x="3802379" y="1859339"/>
            <a:ext cx="4587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text Sample text</a:t>
            </a:r>
          </a:p>
          <a:p>
            <a:r>
              <a:rPr lang="en-US" dirty="0"/>
              <a:t> Sample text</a:t>
            </a:r>
          </a:p>
          <a:p>
            <a:r>
              <a:rPr lang="en-US" dirty="0"/>
              <a:t> Sample text</a:t>
            </a:r>
          </a:p>
          <a:p>
            <a:r>
              <a:rPr lang="en-US" dirty="0"/>
              <a:t> Sample text</a:t>
            </a:r>
          </a:p>
          <a:p>
            <a:r>
              <a:rPr lang="en-US" dirty="0"/>
              <a:t> Sample text</a:t>
            </a:r>
          </a:p>
          <a:p>
            <a:r>
              <a:rPr lang="en-US" dirty="0"/>
              <a:t> Sample text</a:t>
            </a:r>
          </a:p>
          <a:p>
            <a:r>
              <a:rPr lang="en-US" dirty="0"/>
              <a:t> Sample text</a:t>
            </a:r>
          </a:p>
          <a:p>
            <a:r>
              <a:rPr lang="en-US" dirty="0"/>
              <a:t> Sample text</a:t>
            </a:r>
          </a:p>
          <a:p>
            <a:r>
              <a:rPr lang="en-US" dirty="0"/>
              <a:t> Sample text</a:t>
            </a:r>
          </a:p>
          <a:p>
            <a:r>
              <a:rPr lang="en-US" dirty="0"/>
              <a:t>Sample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04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hlinkClick r:id="rId2" action="ppaction://hlinksldjump"/>
            <a:extLst>
              <a:ext uri="{FF2B5EF4-FFF2-40B4-BE49-F238E27FC236}">
                <a16:creationId xmlns:a16="http://schemas.microsoft.com/office/drawing/2014/main" id="{740B7403-55A1-AF7E-ABE5-DC8F9C7F204F}"/>
              </a:ext>
            </a:extLst>
          </p:cNvPr>
          <p:cNvSpPr>
            <a:spLocks noChangeAspect="1"/>
          </p:cNvSpPr>
          <p:nvPr/>
        </p:nvSpPr>
        <p:spPr>
          <a:xfrm>
            <a:off x="1987203" y="-301752"/>
            <a:ext cx="8217593" cy="7461504"/>
          </a:xfrm>
          <a:prstGeom prst="ellipse">
            <a:avLst/>
          </a:prstGeom>
          <a:effectLst>
            <a:outerShdw blurRad="127000" dist="203200" dir="5100000" algn="l" rotWithShape="0">
              <a:prstClr val="black">
                <a:alpha val="51000"/>
              </a:prstClr>
            </a:outerShdw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D72AB5-3076-BBE8-8716-7D857DBA48FC}"/>
              </a:ext>
            </a:extLst>
          </p:cNvPr>
          <p:cNvSpPr txBox="1"/>
          <p:nvPr/>
        </p:nvSpPr>
        <p:spPr>
          <a:xfrm>
            <a:off x="5274562" y="534693"/>
            <a:ext cx="1642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Sample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3FFB63-6F4D-D09A-A4E6-FD413807D9A1}"/>
              </a:ext>
            </a:extLst>
          </p:cNvPr>
          <p:cNvSpPr txBox="1"/>
          <p:nvPr/>
        </p:nvSpPr>
        <p:spPr>
          <a:xfrm>
            <a:off x="3802379" y="2017469"/>
            <a:ext cx="4587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text Sample text</a:t>
            </a:r>
          </a:p>
          <a:p>
            <a:r>
              <a:rPr lang="en-US" dirty="0"/>
              <a:t> Sample text</a:t>
            </a:r>
          </a:p>
          <a:p>
            <a:r>
              <a:rPr lang="en-US" dirty="0"/>
              <a:t> Sample text</a:t>
            </a:r>
          </a:p>
          <a:p>
            <a:r>
              <a:rPr lang="en-US" dirty="0"/>
              <a:t> Sample text</a:t>
            </a:r>
          </a:p>
          <a:p>
            <a:r>
              <a:rPr lang="en-US" dirty="0"/>
              <a:t> Sample text</a:t>
            </a:r>
          </a:p>
          <a:p>
            <a:r>
              <a:rPr lang="en-US" dirty="0"/>
              <a:t> Sample text</a:t>
            </a:r>
          </a:p>
          <a:p>
            <a:r>
              <a:rPr lang="en-US" dirty="0"/>
              <a:t> Sample text</a:t>
            </a:r>
          </a:p>
          <a:p>
            <a:r>
              <a:rPr lang="en-US" dirty="0"/>
              <a:t> Sample text</a:t>
            </a:r>
          </a:p>
          <a:p>
            <a:r>
              <a:rPr lang="en-US" dirty="0"/>
              <a:t> Sample text</a:t>
            </a:r>
          </a:p>
          <a:p>
            <a:r>
              <a:rPr lang="en-US" dirty="0"/>
              <a:t>Sample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6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169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LAB3_PC17</dc:creator>
  <cp:lastModifiedBy>LAB3_PC17</cp:lastModifiedBy>
  <cp:revision>1</cp:revision>
  <dcterms:created xsi:type="dcterms:W3CDTF">2023-05-03T08:27:15Z</dcterms:created>
  <dcterms:modified xsi:type="dcterms:W3CDTF">2023-05-03T09:17:13Z</dcterms:modified>
</cp:coreProperties>
</file>