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-270" y="-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4BFAE-F832-2B98-3C1E-21E9C93EAF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DC7E5B-4AEC-F230-3B43-2AB1340B5A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A94F4E-2694-43F4-4D92-5E3EBB900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E3349-3668-4918-BC34-84756350A16B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ADB34-B7D8-DDB8-A7A0-33A2058AE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2E84A-42E6-ED9A-662B-33997A3A1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13578-6D7A-4438-A212-E2335221F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251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39484-202C-3586-E46A-1855996D2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2D1B53-B1A9-B5F2-0DDA-9492644C65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32387A-B8B8-F33E-9599-2523BEAA3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E3349-3668-4918-BC34-84756350A16B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17A34-BF85-CC53-9074-402C557A3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BF3B8-9562-4923-E6EF-CB1DF5D95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13578-6D7A-4438-A212-E2335221F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238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3D88F2-4A9B-AF55-86C1-671C7F0431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E7E919-C474-3FD3-B8F7-45B633A69A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C25E1-9B98-1EC2-7EF4-07A8F533B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E3349-3668-4918-BC34-84756350A16B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7F0780-17CB-0E92-728A-C2EB5206D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0BF9B-3DC3-5D28-3D9E-266BE5B94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13578-6D7A-4438-A212-E2335221F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461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207C6-E949-0A61-809E-FF487A4E4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8369E-4F1D-0E9E-8E58-7057393B0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B9394B-2EC9-A0B7-DABC-EEAA36FFB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E3349-3668-4918-BC34-84756350A16B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F34240-901D-E205-CB4E-C2DEF965B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F9C16-8A23-6C21-67AA-592475D58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13578-6D7A-4438-A212-E2335221F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309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BEC8F-B28C-777B-515D-7056C9664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3456CB-E123-6FA5-34ED-E5CDD68D9B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E8878-E381-2139-21EA-213490CDE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E3349-3668-4918-BC34-84756350A16B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0FD77-3EEC-FA88-D280-6CF9F6D07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6C4185-26BE-DF5C-216D-7C6BFC6CD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13578-6D7A-4438-A212-E2335221F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381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2B0EB-BA95-EDE4-B93C-0153B1A60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1A32E-076A-2E98-FA34-0863F70010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4972F2-4D9C-23C7-171F-E53BD502BD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2B3182-2559-62F6-52FB-594213440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E3349-3668-4918-BC34-84756350A16B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7B6BB3-83C8-5220-E7AF-58D50D394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7F1880-1250-DE5C-18E3-037943E87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13578-6D7A-4438-A212-E2335221F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77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E2DA7-1408-CF57-EC3A-DD11A7615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306D0E-F2C0-C1E0-EF1E-C3028DCD1D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52DE34-061F-6470-887B-812B899BD0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4D532C-3C8A-15A8-6B2B-D84A395F1E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2F0523-0DDF-615F-BDCC-95B6AF6BC1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688426-4F79-60D5-8A5E-BFF648C79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E3349-3668-4918-BC34-84756350A16B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498DEE-C9A3-9451-9963-D8FE4F2C4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3AFFE8-E4CC-BA87-2501-242773DE4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13578-6D7A-4438-A212-E2335221F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61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F861C-A71B-3DFD-870A-03F8D8F20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CB36F9-1A74-A5C7-3CCE-68447B2C5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E3349-3668-4918-BC34-84756350A16B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1C0130-0821-29F5-DE72-D84009E78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8D7408-35AD-3395-1304-1F90C51AD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13578-6D7A-4438-A212-E2335221F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659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B48491-94FE-A6A0-9704-E60653204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E3349-3668-4918-BC34-84756350A16B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4B3FB3-21AE-E80E-3C10-4BC5C0F10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562A7F-8B88-646C-7A2B-7D06A5DE1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13578-6D7A-4438-A212-E2335221F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623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623E0-1548-E476-DFD8-340D198E9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93BE4-EA03-F463-DD5C-097D98267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F09A59-06F8-BD9B-EF9B-01FE82E977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76E593-E650-F2D8-3701-93BCEA007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E3349-3668-4918-BC34-84756350A16B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6604FF-6AAB-4DAF-6333-0C5333309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908FC-D89F-B730-B10D-C7749CD34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13578-6D7A-4438-A212-E2335221F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756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0076E-7FA6-6E46-C686-879FB6749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F05016-BD08-53B5-9BA6-86630EDC24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5D99E1-5AF2-1916-BA0B-9B9FE00B87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EDFDDB-32FD-4293-0259-00AE01447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E3349-3668-4918-BC34-84756350A16B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6EF231-D3F7-96A0-EBE5-D8D65911D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8156E0-6923-B67F-85A0-23F3D8488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13578-6D7A-4438-A212-E2335221F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914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53BD19-24AA-A96E-3352-C7D2944B4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10C6AA-8708-FC1C-E415-E1F9480761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7112A6-8DC7-BFAB-18B9-E3D8876163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1E3349-3668-4918-BC34-84756350A16B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4CC82D-5CF3-2DF9-A864-4DC9C0E85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6E1F3-E988-E51D-BBBA-6D381F8736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13578-6D7A-4438-A212-E2335221F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180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gif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A6F3DEC8-410C-BC8D-9B64-8ECBD691A4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43" y="0"/>
            <a:ext cx="11427314" cy="848886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63F91D2-A3F0-40FB-9006-30617E627578}"/>
              </a:ext>
            </a:extLst>
          </p:cNvPr>
          <p:cNvSpPr/>
          <p:nvPr/>
        </p:nvSpPr>
        <p:spPr>
          <a:xfrm>
            <a:off x="382344" y="4568615"/>
            <a:ext cx="11427314" cy="323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974CA26-D76B-43A5-A1E4-664C553044F0}"/>
              </a:ext>
            </a:extLst>
          </p:cNvPr>
          <p:cNvGrpSpPr/>
          <p:nvPr/>
        </p:nvGrpSpPr>
        <p:grpSpPr>
          <a:xfrm>
            <a:off x="4615156" y="3840268"/>
            <a:ext cx="3495086" cy="1935413"/>
            <a:chOff x="3936042" y="4741457"/>
            <a:chExt cx="3495086" cy="193541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82561B7-8977-4445-A97D-7FA238500C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804" b="89951" l="8824" r="90033">
                          <a14:foregroundMark x1="9477" y1="56127" x2="9967" y2="52696"/>
                          <a14:foregroundMark x1="43954" y1="43627" x2="44444" y2="43627"/>
                          <a14:foregroundMark x1="59804" y1="42402" x2="59804" y2="42402"/>
                          <a14:foregroundMark x1="72876" y1="41667" x2="72876" y2="41667"/>
                          <a14:foregroundMark x1="90359" y1="50980" x2="90359" y2="50980"/>
                          <a14:foregroundMark x1="9150" y1="65931" x2="9150" y2="65931"/>
                          <a14:foregroundMark x1="37255" y1="27206" x2="37255" y2="27206"/>
                          <a14:foregroundMark x1="36765" y1="24020" x2="36765" y2="24020"/>
                          <a14:foregroundMark x1="37255" y1="23529" x2="37255" y2="23529"/>
                          <a14:foregroundMark x1="34477" y1="27206" x2="34477" y2="27206"/>
                          <a14:foregroundMark x1="34477" y1="27206" x2="34477" y2="27206"/>
                          <a14:foregroundMark x1="32680" y1="30882" x2="32680" y2="30882"/>
                          <a14:foregroundMark x1="30882" y1="33824" x2="30882" y2="33824"/>
                          <a14:foregroundMark x1="8824" y1="51961" x2="8824" y2="51961"/>
                          <a14:backgroundMark x1="15033" y1="78186" x2="15033" y2="78186"/>
                          <a14:backgroundMark x1="27941" y1="80637" x2="27941" y2="80637"/>
                          <a14:backgroundMark x1="27778" y1="79902" x2="27778" y2="79902"/>
                          <a14:backgroundMark x1="82843" y1="79167" x2="82843" y2="79167"/>
                          <a14:backgroundMark x1="29412" y1="79412" x2="29412" y2="7941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022" r="6318" b="10163"/>
            <a:stretch/>
          </p:blipFill>
          <p:spPr>
            <a:xfrm flipH="1">
              <a:off x="3936042" y="4741457"/>
              <a:ext cx="3495086" cy="1935413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B1508213-6DCF-9BB4-1A96-72A274E19E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321" t="59913" r="10790" b="5478"/>
            <a:stretch/>
          </p:blipFill>
          <p:spPr>
            <a:xfrm>
              <a:off x="6413501" y="5953082"/>
              <a:ext cx="472856" cy="500523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F365C91E-60F5-4830-A1E7-188DCAF513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321" t="59913" r="10790" b="5478"/>
            <a:stretch/>
          </p:blipFill>
          <p:spPr>
            <a:xfrm>
              <a:off x="4292601" y="5956158"/>
              <a:ext cx="472856" cy="5005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46399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9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8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9892B0-F0E8-44FC-8C93-9EF0F3844055}"/>
              </a:ext>
            </a:extLst>
          </p:cNvPr>
          <p:cNvSpPr txBox="1"/>
          <p:nvPr/>
        </p:nvSpPr>
        <p:spPr>
          <a:xfrm>
            <a:off x="551543" y="4346173"/>
            <a:ext cx="69233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HATDOG </a:t>
            </a:r>
            <a:r>
              <a:rPr lang="en-US" sz="2800" dirty="0" err="1"/>
              <a:t>HATDOG</a:t>
            </a:r>
            <a:r>
              <a:rPr lang="en-US" sz="2800" dirty="0"/>
              <a:t> </a:t>
            </a:r>
            <a:r>
              <a:rPr lang="en-US" sz="2800" dirty="0" err="1"/>
              <a:t>HATDOG</a:t>
            </a:r>
            <a:r>
              <a:rPr lang="en-US" sz="2800" dirty="0"/>
              <a:t> </a:t>
            </a:r>
            <a:r>
              <a:rPr lang="en-US" sz="2800" dirty="0" err="1"/>
              <a:t>HATDOG</a:t>
            </a:r>
            <a:r>
              <a:rPr lang="en-US" sz="2800" dirty="0"/>
              <a:t> </a:t>
            </a:r>
            <a:r>
              <a:rPr lang="en-US" sz="2800" dirty="0" err="1"/>
              <a:t>HATDOG</a:t>
            </a:r>
            <a:endParaRPr lang="en-US" sz="2800" dirty="0"/>
          </a:p>
          <a:p>
            <a:endParaRPr 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AF5DC7-0898-C748-BF38-1755C42E5D00}"/>
              </a:ext>
            </a:extLst>
          </p:cNvPr>
          <p:cNvSpPr txBox="1"/>
          <p:nvPr/>
        </p:nvSpPr>
        <p:spPr>
          <a:xfrm>
            <a:off x="551543" y="2951946"/>
            <a:ext cx="69233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n>
                  <a:solidFill>
                    <a:srgbClr val="0070C0"/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HATDOG </a:t>
            </a:r>
            <a:r>
              <a:rPr lang="en-US" sz="2800" dirty="0" err="1">
                <a:ln>
                  <a:solidFill>
                    <a:srgbClr val="0070C0"/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HATDOG</a:t>
            </a:r>
            <a:r>
              <a:rPr lang="en-US" sz="2800" dirty="0">
                <a:ln>
                  <a:solidFill>
                    <a:srgbClr val="0070C0"/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dirty="0" err="1">
                <a:ln>
                  <a:solidFill>
                    <a:srgbClr val="0070C0"/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HATDOG</a:t>
            </a:r>
            <a:r>
              <a:rPr lang="en-US" sz="2800" dirty="0">
                <a:ln>
                  <a:solidFill>
                    <a:srgbClr val="0070C0"/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dirty="0" err="1">
                <a:ln>
                  <a:solidFill>
                    <a:srgbClr val="0070C0"/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HATDOG</a:t>
            </a:r>
            <a:r>
              <a:rPr lang="en-US" sz="2800" dirty="0">
                <a:ln>
                  <a:solidFill>
                    <a:srgbClr val="0070C0"/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dirty="0" err="1">
                <a:ln>
                  <a:solidFill>
                    <a:srgbClr val="0070C0"/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HATDOG</a:t>
            </a:r>
            <a:endParaRPr lang="en-US" sz="2800" dirty="0">
              <a:ln>
                <a:solidFill>
                  <a:srgbClr val="0070C0"/>
                </a:solidFill>
              </a:ln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800" dirty="0">
              <a:ln>
                <a:solidFill>
                  <a:srgbClr val="0070C0"/>
                </a:solidFill>
              </a:ln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E60994-9F03-ADEE-1FC1-563AB36AC4A5}"/>
              </a:ext>
            </a:extLst>
          </p:cNvPr>
          <p:cNvSpPr txBox="1"/>
          <p:nvPr/>
        </p:nvSpPr>
        <p:spPr>
          <a:xfrm>
            <a:off x="4717143" y="5300280"/>
            <a:ext cx="69233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HATDOG </a:t>
            </a:r>
            <a:r>
              <a:rPr lang="en-US" sz="2800" dirty="0" err="1"/>
              <a:t>HATDOG</a:t>
            </a:r>
            <a:r>
              <a:rPr lang="en-US" sz="2800" dirty="0"/>
              <a:t> </a:t>
            </a:r>
            <a:r>
              <a:rPr lang="en-US" sz="2800" dirty="0" err="1"/>
              <a:t>HATDOG</a:t>
            </a:r>
            <a:r>
              <a:rPr lang="en-US" sz="2800" dirty="0"/>
              <a:t> </a:t>
            </a:r>
            <a:r>
              <a:rPr lang="en-US" sz="2800" dirty="0" err="1"/>
              <a:t>HATDOG</a:t>
            </a:r>
            <a:r>
              <a:rPr lang="en-US" sz="2800" dirty="0"/>
              <a:t> </a:t>
            </a:r>
            <a:r>
              <a:rPr lang="en-US" sz="2800" dirty="0" err="1"/>
              <a:t>HATDOG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91513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9892B0-F0E8-44FC-8C93-9EF0F3844055}"/>
              </a:ext>
            </a:extLst>
          </p:cNvPr>
          <p:cNvSpPr txBox="1"/>
          <p:nvPr/>
        </p:nvSpPr>
        <p:spPr>
          <a:xfrm>
            <a:off x="551543" y="4346173"/>
            <a:ext cx="69233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HATDOG </a:t>
            </a:r>
            <a:r>
              <a:rPr lang="en-US" sz="2800" dirty="0" err="1"/>
              <a:t>HATDOG</a:t>
            </a:r>
            <a:r>
              <a:rPr lang="en-US" sz="2800" dirty="0"/>
              <a:t> </a:t>
            </a:r>
            <a:r>
              <a:rPr lang="en-US" sz="2800" dirty="0" err="1"/>
              <a:t>HATDOG</a:t>
            </a:r>
            <a:r>
              <a:rPr lang="en-US" sz="2800" dirty="0"/>
              <a:t> </a:t>
            </a:r>
            <a:r>
              <a:rPr lang="en-US" sz="2800" dirty="0" err="1"/>
              <a:t>HATDOG</a:t>
            </a:r>
            <a:r>
              <a:rPr lang="en-US" sz="2800" dirty="0"/>
              <a:t> </a:t>
            </a:r>
            <a:r>
              <a:rPr lang="en-US" sz="2800" dirty="0" err="1"/>
              <a:t>HATDOG</a:t>
            </a:r>
            <a:endParaRPr lang="en-US" sz="2800" dirty="0"/>
          </a:p>
          <a:p>
            <a:endParaRPr 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AF5DC7-0898-C748-BF38-1755C42E5D00}"/>
              </a:ext>
            </a:extLst>
          </p:cNvPr>
          <p:cNvSpPr txBox="1"/>
          <p:nvPr/>
        </p:nvSpPr>
        <p:spPr>
          <a:xfrm>
            <a:off x="551543" y="2951946"/>
            <a:ext cx="69233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n>
                  <a:solidFill>
                    <a:srgbClr val="0070C0"/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HATDOG </a:t>
            </a:r>
            <a:r>
              <a:rPr lang="en-US" sz="2800" dirty="0" err="1">
                <a:ln>
                  <a:solidFill>
                    <a:srgbClr val="0070C0"/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HATDOG</a:t>
            </a:r>
            <a:r>
              <a:rPr lang="en-US" sz="2800" dirty="0">
                <a:ln>
                  <a:solidFill>
                    <a:srgbClr val="0070C0"/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dirty="0" err="1">
                <a:ln>
                  <a:solidFill>
                    <a:srgbClr val="0070C0"/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HATDOG</a:t>
            </a:r>
            <a:r>
              <a:rPr lang="en-US" sz="2800" dirty="0">
                <a:ln>
                  <a:solidFill>
                    <a:srgbClr val="0070C0"/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dirty="0" err="1">
                <a:ln>
                  <a:solidFill>
                    <a:srgbClr val="0070C0"/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HATDOG</a:t>
            </a:r>
            <a:r>
              <a:rPr lang="en-US" sz="2800" dirty="0">
                <a:ln>
                  <a:solidFill>
                    <a:srgbClr val="0070C0"/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dirty="0" err="1">
                <a:ln>
                  <a:solidFill>
                    <a:srgbClr val="0070C0"/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HATDOG</a:t>
            </a:r>
            <a:endParaRPr lang="en-US" sz="2800" dirty="0">
              <a:ln>
                <a:solidFill>
                  <a:srgbClr val="0070C0"/>
                </a:solidFill>
              </a:ln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800" dirty="0">
              <a:ln>
                <a:solidFill>
                  <a:srgbClr val="0070C0"/>
                </a:solidFill>
              </a:ln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E60994-9F03-ADEE-1FC1-563AB36AC4A5}"/>
              </a:ext>
            </a:extLst>
          </p:cNvPr>
          <p:cNvSpPr txBox="1"/>
          <p:nvPr/>
        </p:nvSpPr>
        <p:spPr>
          <a:xfrm>
            <a:off x="4717143" y="5300280"/>
            <a:ext cx="69233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HATDOG </a:t>
            </a:r>
            <a:r>
              <a:rPr lang="en-US" sz="2800" dirty="0" err="1"/>
              <a:t>HATDOG</a:t>
            </a:r>
            <a:r>
              <a:rPr lang="en-US" sz="2800" dirty="0"/>
              <a:t> </a:t>
            </a:r>
            <a:r>
              <a:rPr lang="en-US" sz="2800" dirty="0" err="1"/>
              <a:t>HATDOG</a:t>
            </a:r>
            <a:r>
              <a:rPr lang="en-US" sz="2800" dirty="0"/>
              <a:t> </a:t>
            </a:r>
            <a:r>
              <a:rPr lang="en-US" sz="2800" dirty="0" err="1"/>
              <a:t>HATDOG</a:t>
            </a:r>
            <a:r>
              <a:rPr lang="en-US" sz="2800" dirty="0"/>
              <a:t> </a:t>
            </a:r>
            <a:r>
              <a:rPr lang="en-US" sz="2800" dirty="0" err="1"/>
              <a:t>HATDOG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73614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9892B0-F0E8-44FC-8C93-9EF0F3844055}"/>
              </a:ext>
            </a:extLst>
          </p:cNvPr>
          <p:cNvSpPr txBox="1"/>
          <p:nvPr/>
        </p:nvSpPr>
        <p:spPr>
          <a:xfrm>
            <a:off x="551543" y="4346173"/>
            <a:ext cx="69233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HATDOG </a:t>
            </a:r>
            <a:r>
              <a:rPr lang="en-US" sz="2800" dirty="0" err="1"/>
              <a:t>HATDOG</a:t>
            </a:r>
            <a:r>
              <a:rPr lang="en-US" sz="2800" dirty="0"/>
              <a:t> </a:t>
            </a:r>
            <a:r>
              <a:rPr lang="en-US" sz="2800" dirty="0" err="1"/>
              <a:t>HATDOG</a:t>
            </a:r>
            <a:r>
              <a:rPr lang="en-US" sz="2800" dirty="0"/>
              <a:t> </a:t>
            </a:r>
            <a:r>
              <a:rPr lang="en-US" sz="2800" dirty="0" err="1"/>
              <a:t>HATDOG</a:t>
            </a:r>
            <a:r>
              <a:rPr lang="en-US" sz="2800" dirty="0"/>
              <a:t> </a:t>
            </a:r>
            <a:r>
              <a:rPr lang="en-US" sz="2800" dirty="0" err="1"/>
              <a:t>HATDOG</a:t>
            </a:r>
            <a:endParaRPr lang="en-US" sz="2800" dirty="0"/>
          </a:p>
          <a:p>
            <a:endParaRPr 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AF5DC7-0898-C748-BF38-1755C42E5D00}"/>
              </a:ext>
            </a:extLst>
          </p:cNvPr>
          <p:cNvSpPr txBox="1"/>
          <p:nvPr/>
        </p:nvSpPr>
        <p:spPr>
          <a:xfrm>
            <a:off x="551543" y="2951946"/>
            <a:ext cx="69233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n>
                  <a:solidFill>
                    <a:srgbClr val="0070C0"/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HATDOG </a:t>
            </a:r>
            <a:r>
              <a:rPr lang="en-US" sz="2800" dirty="0" err="1">
                <a:ln>
                  <a:solidFill>
                    <a:srgbClr val="0070C0"/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HATDOG</a:t>
            </a:r>
            <a:r>
              <a:rPr lang="en-US" sz="2800" dirty="0">
                <a:ln>
                  <a:solidFill>
                    <a:srgbClr val="0070C0"/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dirty="0" err="1">
                <a:ln>
                  <a:solidFill>
                    <a:srgbClr val="0070C0"/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HATDOG</a:t>
            </a:r>
            <a:r>
              <a:rPr lang="en-US" sz="2800" dirty="0">
                <a:ln>
                  <a:solidFill>
                    <a:srgbClr val="0070C0"/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dirty="0" err="1">
                <a:ln>
                  <a:solidFill>
                    <a:srgbClr val="0070C0"/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HATDOG</a:t>
            </a:r>
            <a:r>
              <a:rPr lang="en-US" sz="2800" dirty="0">
                <a:ln>
                  <a:solidFill>
                    <a:srgbClr val="0070C0"/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dirty="0" err="1">
                <a:ln>
                  <a:solidFill>
                    <a:srgbClr val="0070C0"/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HATDOG</a:t>
            </a:r>
            <a:endParaRPr lang="en-US" sz="2800" dirty="0">
              <a:ln>
                <a:solidFill>
                  <a:srgbClr val="0070C0"/>
                </a:solidFill>
              </a:ln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800" dirty="0">
              <a:ln>
                <a:solidFill>
                  <a:srgbClr val="0070C0"/>
                </a:solidFill>
              </a:ln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E60994-9F03-ADEE-1FC1-563AB36AC4A5}"/>
              </a:ext>
            </a:extLst>
          </p:cNvPr>
          <p:cNvSpPr txBox="1"/>
          <p:nvPr/>
        </p:nvSpPr>
        <p:spPr>
          <a:xfrm>
            <a:off x="4717143" y="5300280"/>
            <a:ext cx="69233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HATDOG </a:t>
            </a:r>
            <a:r>
              <a:rPr lang="en-US" sz="2800" dirty="0" err="1"/>
              <a:t>HATDOG</a:t>
            </a:r>
            <a:r>
              <a:rPr lang="en-US" sz="2800" dirty="0"/>
              <a:t> </a:t>
            </a:r>
            <a:r>
              <a:rPr lang="en-US" sz="2800" dirty="0" err="1"/>
              <a:t>HATDOG</a:t>
            </a:r>
            <a:r>
              <a:rPr lang="en-US" sz="2800" dirty="0"/>
              <a:t> </a:t>
            </a:r>
            <a:r>
              <a:rPr lang="en-US" sz="2800" dirty="0" err="1"/>
              <a:t>HATDOG</a:t>
            </a:r>
            <a:r>
              <a:rPr lang="en-US" sz="2800" dirty="0"/>
              <a:t> </a:t>
            </a:r>
            <a:r>
              <a:rPr lang="en-US" sz="2800" dirty="0" err="1"/>
              <a:t>HATDOG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29538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9892B0-F0E8-44FC-8C93-9EF0F3844055}"/>
              </a:ext>
            </a:extLst>
          </p:cNvPr>
          <p:cNvSpPr txBox="1"/>
          <p:nvPr/>
        </p:nvSpPr>
        <p:spPr>
          <a:xfrm>
            <a:off x="551543" y="4348663"/>
            <a:ext cx="6923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 count the ways I let you down</a:t>
            </a:r>
            <a:endParaRPr 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AF5DC7-0898-C748-BF38-1755C42E5D00}"/>
              </a:ext>
            </a:extLst>
          </p:cNvPr>
          <p:cNvSpPr txBox="1"/>
          <p:nvPr/>
        </p:nvSpPr>
        <p:spPr>
          <a:xfrm>
            <a:off x="551543" y="2951946"/>
            <a:ext cx="69233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n>
                  <a:solidFill>
                    <a:srgbClr val="0070C0"/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HATDOG </a:t>
            </a:r>
            <a:r>
              <a:rPr lang="en-US" sz="2800" dirty="0" err="1">
                <a:ln>
                  <a:solidFill>
                    <a:srgbClr val="0070C0"/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HATDOG</a:t>
            </a:r>
            <a:r>
              <a:rPr lang="en-US" sz="2800" dirty="0">
                <a:ln>
                  <a:solidFill>
                    <a:srgbClr val="0070C0"/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dirty="0" err="1">
                <a:ln>
                  <a:solidFill>
                    <a:srgbClr val="0070C0"/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HATDOG</a:t>
            </a:r>
            <a:r>
              <a:rPr lang="en-US" sz="2800" dirty="0">
                <a:ln>
                  <a:solidFill>
                    <a:srgbClr val="0070C0"/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dirty="0" err="1">
                <a:ln>
                  <a:solidFill>
                    <a:srgbClr val="0070C0"/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HATDOG</a:t>
            </a:r>
            <a:r>
              <a:rPr lang="en-US" sz="2800" dirty="0">
                <a:ln>
                  <a:solidFill>
                    <a:srgbClr val="0070C0"/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dirty="0" err="1">
                <a:ln>
                  <a:solidFill>
                    <a:srgbClr val="0070C0"/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HATDOG</a:t>
            </a:r>
            <a:endParaRPr lang="en-US" sz="2800" dirty="0">
              <a:ln>
                <a:solidFill>
                  <a:srgbClr val="0070C0"/>
                </a:solidFill>
              </a:ln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800" dirty="0">
              <a:ln>
                <a:solidFill>
                  <a:srgbClr val="0070C0"/>
                </a:solidFill>
              </a:ln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E60994-9F03-ADEE-1FC1-563AB36AC4A5}"/>
              </a:ext>
            </a:extLst>
          </p:cNvPr>
          <p:cNvSpPr txBox="1"/>
          <p:nvPr/>
        </p:nvSpPr>
        <p:spPr>
          <a:xfrm>
            <a:off x="4717143" y="5300280"/>
            <a:ext cx="6923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On my fingers and toes but I'm running out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000835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9892B0-F0E8-44FC-8C93-9EF0F3844055}"/>
              </a:ext>
            </a:extLst>
          </p:cNvPr>
          <p:cNvSpPr txBox="1"/>
          <p:nvPr/>
        </p:nvSpPr>
        <p:spPr>
          <a:xfrm>
            <a:off x="551543" y="4346173"/>
            <a:ext cx="6923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Clever words can't help me now</a:t>
            </a:r>
            <a:endParaRPr 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AF5DC7-0898-C748-BF38-1755C42E5D00}"/>
              </a:ext>
            </a:extLst>
          </p:cNvPr>
          <p:cNvSpPr txBox="1"/>
          <p:nvPr/>
        </p:nvSpPr>
        <p:spPr>
          <a:xfrm>
            <a:off x="551543" y="2951946"/>
            <a:ext cx="69233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n>
                  <a:solidFill>
                    <a:srgbClr val="0070C0"/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HATDOG </a:t>
            </a:r>
            <a:r>
              <a:rPr lang="en-US" sz="2800" dirty="0" err="1">
                <a:ln>
                  <a:solidFill>
                    <a:srgbClr val="0070C0"/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HATDOG</a:t>
            </a:r>
            <a:r>
              <a:rPr lang="en-US" sz="2800" dirty="0">
                <a:ln>
                  <a:solidFill>
                    <a:srgbClr val="0070C0"/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dirty="0" err="1">
                <a:ln>
                  <a:solidFill>
                    <a:srgbClr val="0070C0"/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HATDOG</a:t>
            </a:r>
            <a:r>
              <a:rPr lang="en-US" sz="2800" dirty="0">
                <a:ln>
                  <a:solidFill>
                    <a:srgbClr val="0070C0"/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dirty="0" err="1">
                <a:ln>
                  <a:solidFill>
                    <a:srgbClr val="0070C0"/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HATDOG</a:t>
            </a:r>
            <a:r>
              <a:rPr lang="en-US" sz="2800" dirty="0">
                <a:ln>
                  <a:solidFill>
                    <a:srgbClr val="0070C0"/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dirty="0" err="1">
                <a:ln>
                  <a:solidFill>
                    <a:srgbClr val="0070C0"/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HATDOG</a:t>
            </a:r>
            <a:endParaRPr lang="en-US" sz="2800" dirty="0">
              <a:ln>
                <a:solidFill>
                  <a:srgbClr val="0070C0"/>
                </a:solidFill>
              </a:ln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800" dirty="0">
              <a:ln>
                <a:solidFill>
                  <a:srgbClr val="0070C0"/>
                </a:solidFill>
              </a:ln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E60994-9F03-ADEE-1FC1-563AB36AC4A5}"/>
              </a:ext>
            </a:extLst>
          </p:cNvPr>
          <p:cNvSpPr txBox="1"/>
          <p:nvPr/>
        </p:nvSpPr>
        <p:spPr>
          <a:xfrm>
            <a:off x="4717143" y="5300280"/>
            <a:ext cx="6923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 grip you tight but you're slipping out</a:t>
            </a:r>
          </a:p>
        </p:txBody>
      </p:sp>
    </p:spTree>
    <p:extLst>
      <p:ext uri="{BB962C8B-B14F-4D97-AF65-F5344CB8AC3E}">
        <p14:creationId xmlns:p14="http://schemas.microsoft.com/office/powerpoint/2010/main" val="948120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9892B0-F0E8-44FC-8C93-9EF0F3844055}"/>
              </a:ext>
            </a:extLst>
          </p:cNvPr>
          <p:cNvSpPr txBox="1"/>
          <p:nvPr/>
        </p:nvSpPr>
        <p:spPr>
          <a:xfrm>
            <a:off x="551543" y="4346173"/>
            <a:ext cx="6923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And I remember your eyes were so bright</a:t>
            </a:r>
            <a:endParaRPr 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AF5DC7-0898-C748-BF38-1755C42E5D00}"/>
              </a:ext>
            </a:extLst>
          </p:cNvPr>
          <p:cNvSpPr txBox="1"/>
          <p:nvPr/>
        </p:nvSpPr>
        <p:spPr>
          <a:xfrm>
            <a:off x="551543" y="2951946"/>
            <a:ext cx="69233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n>
                  <a:solidFill>
                    <a:srgbClr val="0070C0"/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HATDOG </a:t>
            </a:r>
            <a:r>
              <a:rPr lang="en-US" sz="2800" dirty="0" err="1">
                <a:ln>
                  <a:solidFill>
                    <a:srgbClr val="0070C0"/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HATDOG</a:t>
            </a:r>
            <a:r>
              <a:rPr lang="en-US" sz="2800" dirty="0">
                <a:ln>
                  <a:solidFill>
                    <a:srgbClr val="0070C0"/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dirty="0" err="1">
                <a:ln>
                  <a:solidFill>
                    <a:srgbClr val="0070C0"/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HATDOG</a:t>
            </a:r>
            <a:r>
              <a:rPr lang="en-US" sz="2800" dirty="0">
                <a:ln>
                  <a:solidFill>
                    <a:srgbClr val="0070C0"/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dirty="0" err="1">
                <a:ln>
                  <a:solidFill>
                    <a:srgbClr val="0070C0"/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HATDOG</a:t>
            </a:r>
            <a:r>
              <a:rPr lang="en-US" sz="2800" dirty="0">
                <a:ln>
                  <a:solidFill>
                    <a:srgbClr val="0070C0"/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dirty="0" err="1">
                <a:ln>
                  <a:solidFill>
                    <a:srgbClr val="0070C0"/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HATDOG</a:t>
            </a:r>
            <a:endParaRPr lang="en-US" sz="2800" dirty="0">
              <a:ln>
                <a:solidFill>
                  <a:srgbClr val="0070C0"/>
                </a:solidFill>
              </a:ln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800" dirty="0">
              <a:ln>
                <a:solidFill>
                  <a:srgbClr val="0070C0"/>
                </a:solidFill>
              </a:ln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E60994-9F03-ADEE-1FC1-563AB36AC4A5}"/>
              </a:ext>
            </a:extLst>
          </p:cNvPr>
          <p:cNvSpPr txBox="1"/>
          <p:nvPr/>
        </p:nvSpPr>
        <p:spPr>
          <a:xfrm>
            <a:off x="4717143" y="5300280"/>
            <a:ext cx="6923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When I first I met you, so in love that night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4710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9892B0-F0E8-44FC-8C93-9EF0F3844055}"/>
              </a:ext>
            </a:extLst>
          </p:cNvPr>
          <p:cNvSpPr txBox="1"/>
          <p:nvPr/>
        </p:nvSpPr>
        <p:spPr>
          <a:xfrm>
            <a:off x="551543" y="4346173"/>
            <a:ext cx="6923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And now I'm kissing your tears goodnight</a:t>
            </a:r>
            <a:endParaRPr 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AF5DC7-0898-C748-BF38-1755C42E5D00}"/>
              </a:ext>
            </a:extLst>
          </p:cNvPr>
          <p:cNvSpPr txBox="1"/>
          <p:nvPr/>
        </p:nvSpPr>
        <p:spPr>
          <a:xfrm>
            <a:off x="551543" y="2951946"/>
            <a:ext cx="69233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n>
                  <a:solidFill>
                    <a:srgbClr val="0070C0"/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HATDOG </a:t>
            </a:r>
            <a:r>
              <a:rPr lang="en-US" sz="2800" dirty="0" err="1">
                <a:ln>
                  <a:solidFill>
                    <a:srgbClr val="0070C0"/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HATDOG</a:t>
            </a:r>
            <a:r>
              <a:rPr lang="en-US" sz="2800" dirty="0">
                <a:ln>
                  <a:solidFill>
                    <a:srgbClr val="0070C0"/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dirty="0" err="1">
                <a:ln>
                  <a:solidFill>
                    <a:srgbClr val="0070C0"/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HATDOG</a:t>
            </a:r>
            <a:r>
              <a:rPr lang="en-US" sz="2800" dirty="0">
                <a:ln>
                  <a:solidFill>
                    <a:srgbClr val="0070C0"/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dirty="0" err="1">
                <a:ln>
                  <a:solidFill>
                    <a:srgbClr val="0070C0"/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HATDOG</a:t>
            </a:r>
            <a:r>
              <a:rPr lang="en-US" sz="2800" dirty="0">
                <a:ln>
                  <a:solidFill>
                    <a:srgbClr val="0070C0"/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dirty="0" err="1">
                <a:ln>
                  <a:solidFill>
                    <a:srgbClr val="0070C0"/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HATDOG</a:t>
            </a:r>
            <a:endParaRPr lang="en-US" sz="2800" dirty="0">
              <a:ln>
                <a:solidFill>
                  <a:srgbClr val="0070C0"/>
                </a:solidFill>
              </a:ln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800" dirty="0">
              <a:ln>
                <a:solidFill>
                  <a:srgbClr val="0070C0"/>
                </a:solidFill>
              </a:ln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E60994-9F03-ADEE-1FC1-563AB36AC4A5}"/>
              </a:ext>
            </a:extLst>
          </p:cNvPr>
          <p:cNvSpPr txBox="1"/>
          <p:nvPr/>
        </p:nvSpPr>
        <p:spPr>
          <a:xfrm>
            <a:off x="3135086" y="5300280"/>
            <a:ext cx="8505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And I can't take it, you're even perfect when you cry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70532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9892B0-F0E8-44FC-8C93-9EF0F3844055}"/>
              </a:ext>
            </a:extLst>
          </p:cNvPr>
          <p:cNvSpPr txBox="1"/>
          <p:nvPr/>
        </p:nvSpPr>
        <p:spPr>
          <a:xfrm>
            <a:off x="551543" y="4346173"/>
            <a:ext cx="6923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Beautiful goodbye (Bye, bye)</a:t>
            </a:r>
            <a:endParaRPr 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AF5DC7-0898-C748-BF38-1755C42E5D00}"/>
              </a:ext>
            </a:extLst>
          </p:cNvPr>
          <p:cNvSpPr txBox="1"/>
          <p:nvPr/>
        </p:nvSpPr>
        <p:spPr>
          <a:xfrm>
            <a:off x="551543" y="2951946"/>
            <a:ext cx="69233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n>
                  <a:solidFill>
                    <a:srgbClr val="0070C0"/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HATDOG </a:t>
            </a:r>
            <a:r>
              <a:rPr lang="en-US" sz="2800" dirty="0" err="1">
                <a:ln>
                  <a:solidFill>
                    <a:srgbClr val="0070C0"/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HATDOG</a:t>
            </a:r>
            <a:r>
              <a:rPr lang="en-US" sz="2800" dirty="0">
                <a:ln>
                  <a:solidFill>
                    <a:srgbClr val="0070C0"/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dirty="0" err="1">
                <a:ln>
                  <a:solidFill>
                    <a:srgbClr val="0070C0"/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HATDOG</a:t>
            </a:r>
            <a:r>
              <a:rPr lang="en-US" sz="2800" dirty="0">
                <a:ln>
                  <a:solidFill>
                    <a:srgbClr val="0070C0"/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dirty="0" err="1">
                <a:ln>
                  <a:solidFill>
                    <a:srgbClr val="0070C0"/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HATDOG</a:t>
            </a:r>
            <a:r>
              <a:rPr lang="en-US" sz="2800" dirty="0">
                <a:ln>
                  <a:solidFill>
                    <a:srgbClr val="0070C0"/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dirty="0" err="1">
                <a:ln>
                  <a:solidFill>
                    <a:srgbClr val="0070C0"/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HATDOG</a:t>
            </a:r>
            <a:endParaRPr lang="en-US" sz="2800" dirty="0">
              <a:ln>
                <a:solidFill>
                  <a:srgbClr val="0070C0"/>
                </a:solidFill>
              </a:ln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800" dirty="0">
              <a:ln>
                <a:solidFill>
                  <a:srgbClr val="0070C0"/>
                </a:solidFill>
              </a:ln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E60994-9F03-ADEE-1FC1-563AB36AC4A5}"/>
              </a:ext>
            </a:extLst>
          </p:cNvPr>
          <p:cNvSpPr txBox="1"/>
          <p:nvPr/>
        </p:nvSpPr>
        <p:spPr>
          <a:xfrm>
            <a:off x="4717143" y="5300280"/>
            <a:ext cx="6923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It's dripping from your eyes (Bye, bye)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60668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9892B0-F0E8-44FC-8C93-9EF0F3844055}"/>
              </a:ext>
            </a:extLst>
          </p:cNvPr>
          <p:cNvSpPr txBox="1"/>
          <p:nvPr/>
        </p:nvSpPr>
        <p:spPr>
          <a:xfrm>
            <a:off x="551543" y="4346173"/>
            <a:ext cx="6923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Your beautiful goodbye, oh (Bye, bye)</a:t>
            </a:r>
            <a:endParaRPr 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AF5DC7-0898-C748-BF38-1755C42E5D00}"/>
              </a:ext>
            </a:extLst>
          </p:cNvPr>
          <p:cNvSpPr txBox="1"/>
          <p:nvPr/>
        </p:nvSpPr>
        <p:spPr>
          <a:xfrm>
            <a:off x="551543" y="2951946"/>
            <a:ext cx="69233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n>
                  <a:solidFill>
                    <a:srgbClr val="0070C0"/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HATDOG </a:t>
            </a:r>
            <a:r>
              <a:rPr lang="en-US" sz="2800" dirty="0" err="1">
                <a:ln>
                  <a:solidFill>
                    <a:srgbClr val="0070C0"/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HATDOG</a:t>
            </a:r>
            <a:r>
              <a:rPr lang="en-US" sz="2800" dirty="0">
                <a:ln>
                  <a:solidFill>
                    <a:srgbClr val="0070C0"/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dirty="0" err="1">
                <a:ln>
                  <a:solidFill>
                    <a:srgbClr val="0070C0"/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HATDOG</a:t>
            </a:r>
            <a:r>
              <a:rPr lang="en-US" sz="2800" dirty="0">
                <a:ln>
                  <a:solidFill>
                    <a:srgbClr val="0070C0"/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dirty="0" err="1">
                <a:ln>
                  <a:solidFill>
                    <a:srgbClr val="0070C0"/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HATDOG</a:t>
            </a:r>
            <a:r>
              <a:rPr lang="en-US" sz="2800" dirty="0">
                <a:ln>
                  <a:solidFill>
                    <a:srgbClr val="0070C0"/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dirty="0" err="1">
                <a:ln>
                  <a:solidFill>
                    <a:srgbClr val="0070C0"/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HATDOG</a:t>
            </a:r>
            <a:endParaRPr lang="en-US" sz="2800" dirty="0">
              <a:ln>
                <a:solidFill>
                  <a:srgbClr val="0070C0"/>
                </a:solidFill>
              </a:ln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800" dirty="0">
              <a:ln>
                <a:solidFill>
                  <a:srgbClr val="0070C0"/>
                </a:solidFill>
              </a:ln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E60994-9F03-ADEE-1FC1-563AB36AC4A5}"/>
              </a:ext>
            </a:extLst>
          </p:cNvPr>
          <p:cNvSpPr txBox="1"/>
          <p:nvPr/>
        </p:nvSpPr>
        <p:spPr>
          <a:xfrm>
            <a:off x="3962400" y="5300280"/>
            <a:ext cx="76780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It's dripping from your eyes (Bye, bye), oh yeah</a:t>
            </a:r>
          </a:p>
        </p:txBody>
      </p:sp>
    </p:spTree>
    <p:extLst>
      <p:ext uri="{BB962C8B-B14F-4D97-AF65-F5344CB8AC3E}">
        <p14:creationId xmlns:p14="http://schemas.microsoft.com/office/powerpoint/2010/main" val="1440207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9892B0-F0E8-44FC-8C93-9EF0F3844055}"/>
              </a:ext>
            </a:extLst>
          </p:cNvPr>
          <p:cNvSpPr txBox="1"/>
          <p:nvPr/>
        </p:nvSpPr>
        <p:spPr>
          <a:xfrm>
            <a:off x="551543" y="4346173"/>
            <a:ext cx="6923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When did the rain become a storm?</a:t>
            </a:r>
            <a:endParaRPr 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AF5DC7-0898-C748-BF38-1755C42E5D00}"/>
              </a:ext>
            </a:extLst>
          </p:cNvPr>
          <p:cNvSpPr txBox="1"/>
          <p:nvPr/>
        </p:nvSpPr>
        <p:spPr>
          <a:xfrm>
            <a:off x="551543" y="2951946"/>
            <a:ext cx="69233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n>
                  <a:solidFill>
                    <a:srgbClr val="0070C0"/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HATDOG </a:t>
            </a:r>
            <a:r>
              <a:rPr lang="en-US" sz="2800" dirty="0" err="1">
                <a:ln>
                  <a:solidFill>
                    <a:srgbClr val="0070C0"/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HATDOG</a:t>
            </a:r>
            <a:r>
              <a:rPr lang="en-US" sz="2800" dirty="0">
                <a:ln>
                  <a:solidFill>
                    <a:srgbClr val="0070C0"/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dirty="0" err="1">
                <a:ln>
                  <a:solidFill>
                    <a:srgbClr val="0070C0"/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HATDOG</a:t>
            </a:r>
            <a:r>
              <a:rPr lang="en-US" sz="2800" dirty="0">
                <a:ln>
                  <a:solidFill>
                    <a:srgbClr val="0070C0"/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dirty="0" err="1">
                <a:ln>
                  <a:solidFill>
                    <a:srgbClr val="0070C0"/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HATDOG</a:t>
            </a:r>
            <a:r>
              <a:rPr lang="en-US" sz="2800" dirty="0">
                <a:ln>
                  <a:solidFill>
                    <a:srgbClr val="0070C0"/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dirty="0" err="1">
                <a:ln>
                  <a:solidFill>
                    <a:srgbClr val="0070C0"/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HATDOG</a:t>
            </a:r>
            <a:endParaRPr lang="en-US" sz="2800" dirty="0">
              <a:ln>
                <a:solidFill>
                  <a:srgbClr val="0070C0"/>
                </a:solidFill>
              </a:ln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800" dirty="0">
              <a:ln>
                <a:solidFill>
                  <a:srgbClr val="0070C0"/>
                </a:solidFill>
              </a:ln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E60994-9F03-ADEE-1FC1-563AB36AC4A5}"/>
              </a:ext>
            </a:extLst>
          </p:cNvPr>
          <p:cNvSpPr txBox="1"/>
          <p:nvPr/>
        </p:nvSpPr>
        <p:spPr>
          <a:xfrm>
            <a:off x="4717143" y="5300280"/>
            <a:ext cx="6923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When did the clouds begin to form?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50900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9892B0-F0E8-44FC-8C93-9EF0F3844055}"/>
              </a:ext>
            </a:extLst>
          </p:cNvPr>
          <p:cNvSpPr txBox="1"/>
          <p:nvPr/>
        </p:nvSpPr>
        <p:spPr>
          <a:xfrm>
            <a:off x="551542" y="4346173"/>
            <a:ext cx="82441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Yeah, we got knocked off course by a natural force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AF5DC7-0898-C748-BF38-1755C42E5D00}"/>
              </a:ext>
            </a:extLst>
          </p:cNvPr>
          <p:cNvSpPr txBox="1"/>
          <p:nvPr/>
        </p:nvSpPr>
        <p:spPr>
          <a:xfrm>
            <a:off x="551543" y="2951946"/>
            <a:ext cx="69233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n>
                  <a:solidFill>
                    <a:srgbClr val="0070C0"/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HATDOG </a:t>
            </a:r>
            <a:r>
              <a:rPr lang="en-US" sz="2800" dirty="0" err="1">
                <a:ln>
                  <a:solidFill>
                    <a:srgbClr val="0070C0"/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HATDOG</a:t>
            </a:r>
            <a:r>
              <a:rPr lang="en-US" sz="2800" dirty="0">
                <a:ln>
                  <a:solidFill>
                    <a:srgbClr val="0070C0"/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dirty="0" err="1">
                <a:ln>
                  <a:solidFill>
                    <a:srgbClr val="0070C0"/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HATDOG</a:t>
            </a:r>
            <a:r>
              <a:rPr lang="en-US" sz="2800" dirty="0">
                <a:ln>
                  <a:solidFill>
                    <a:srgbClr val="0070C0"/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dirty="0" err="1">
                <a:ln>
                  <a:solidFill>
                    <a:srgbClr val="0070C0"/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HATDOG</a:t>
            </a:r>
            <a:r>
              <a:rPr lang="en-US" sz="2800" dirty="0">
                <a:ln>
                  <a:solidFill>
                    <a:srgbClr val="0070C0"/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dirty="0" err="1">
                <a:ln>
                  <a:solidFill>
                    <a:srgbClr val="0070C0"/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HATDOG</a:t>
            </a:r>
            <a:endParaRPr lang="en-US" sz="2800" dirty="0">
              <a:ln>
                <a:solidFill>
                  <a:srgbClr val="0070C0"/>
                </a:solidFill>
              </a:ln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800" dirty="0">
              <a:ln>
                <a:solidFill>
                  <a:srgbClr val="0070C0"/>
                </a:solidFill>
              </a:ln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E60994-9F03-ADEE-1FC1-563AB36AC4A5}"/>
              </a:ext>
            </a:extLst>
          </p:cNvPr>
          <p:cNvSpPr txBox="1"/>
          <p:nvPr/>
        </p:nvSpPr>
        <p:spPr>
          <a:xfrm>
            <a:off x="4339771" y="5300280"/>
            <a:ext cx="73006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And well, we'll be swimming when it's gone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26360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231</Words>
  <Application>Microsoft Office PowerPoint</Application>
  <PresentationFormat>Widescreen</PresentationFormat>
  <Paragraphs>33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LAB3_PC10</dc:creator>
  <cp:lastModifiedBy>LAB3_PC8</cp:lastModifiedBy>
  <cp:revision>2</cp:revision>
  <dcterms:created xsi:type="dcterms:W3CDTF">2023-04-19T07:52:25Z</dcterms:created>
  <dcterms:modified xsi:type="dcterms:W3CDTF">2023-04-20T05:57:56Z</dcterms:modified>
</cp:coreProperties>
</file>