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BFAE-F832-2B98-3C1E-21E9C93EA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C7E5B-4AEC-F230-3B43-2AB1340B5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94F4E-2694-43F4-4D92-5E3EBB900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3349-3668-4918-BC34-84756350A16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ADB34-B7D8-DDB8-A7A0-33A2058A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2E84A-42E6-ED9A-662B-33997A3A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3578-6D7A-4438-A212-E2335221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5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9484-202C-3586-E46A-1855996D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D1B53-B1A9-B5F2-0DDA-9492644C6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2387A-B8B8-F33E-9599-2523BEAA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3349-3668-4918-BC34-84756350A16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17A34-BF85-CC53-9074-402C557A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F3B8-9562-4923-E6EF-CB1DF5D9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3578-6D7A-4438-A212-E2335221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3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3D88F2-4A9B-AF55-86C1-671C7F043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7E919-C474-3FD3-B8F7-45B633A69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C25E1-9B98-1EC2-7EF4-07A8F533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3349-3668-4918-BC34-84756350A16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F0780-17CB-0E92-728A-C2EB5206D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0BF9B-3DC3-5D28-3D9E-266BE5B9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3578-6D7A-4438-A212-E2335221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6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07C6-E949-0A61-809E-FF487A4E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8369E-4F1D-0E9E-8E58-7057393B0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9394B-2EC9-A0B7-DABC-EEAA36FF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3349-3668-4918-BC34-84756350A16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34240-901D-E205-CB4E-C2DEF965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F9C16-8A23-6C21-67AA-592475D5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3578-6D7A-4438-A212-E2335221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0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BEC8F-B28C-777B-515D-7056C9664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456CB-E123-6FA5-34ED-E5CDD68D9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E8878-E381-2139-21EA-213490CD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3349-3668-4918-BC34-84756350A16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0FD77-3EEC-FA88-D280-6CF9F6D0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C4185-26BE-DF5C-216D-7C6BFC6C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3578-6D7A-4438-A212-E2335221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8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B0EB-BA95-EDE4-B93C-0153B1A6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1A32E-076A-2E98-FA34-0863F7001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972F2-4D9C-23C7-171F-E53BD502B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B3182-2559-62F6-52FB-594213440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3349-3668-4918-BC34-84756350A16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B6BB3-83C8-5220-E7AF-58D50D39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F1880-1250-DE5C-18E3-037943E8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3578-6D7A-4438-A212-E2335221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2DA7-1408-CF57-EC3A-DD11A761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06D0E-F2C0-C1E0-EF1E-C3028DCD1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2DE34-061F-6470-887B-812B899BD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4D532C-3C8A-15A8-6B2B-D84A395F1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2F0523-0DDF-615F-BDCC-95B6AF6BC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88426-4F79-60D5-8A5E-BFF648C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3349-3668-4918-BC34-84756350A16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98DEE-C9A3-9451-9963-D8FE4F2C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3AFFE8-E4CC-BA87-2501-242773DE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3578-6D7A-4438-A212-E2335221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861C-A71B-3DFD-870A-03F8D8F2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B36F9-1A74-A5C7-3CCE-68447B2C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3349-3668-4918-BC34-84756350A16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C0130-0821-29F5-DE72-D84009E7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D7408-35AD-3395-1304-1F90C51A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3578-6D7A-4438-A212-E2335221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5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48491-94FE-A6A0-9704-E6065320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3349-3668-4918-BC34-84756350A16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B3FB3-21AE-E80E-3C10-4BC5C0F1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62A7F-8B88-646C-7A2B-7D06A5DE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3578-6D7A-4438-A212-E2335221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2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23E0-1548-E476-DFD8-340D198E9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93BE4-EA03-F463-DD5C-097D98267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09A59-06F8-BD9B-EF9B-01FE82E97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6E593-E650-F2D8-3701-93BCEA007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3349-3668-4918-BC34-84756350A16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604FF-6AAB-4DAF-6333-0C533330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908FC-D89F-B730-B10D-C7749CD3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3578-6D7A-4438-A212-E2335221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5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076E-7FA6-6E46-C686-879FB674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05016-BD08-53B5-9BA6-86630EDC2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D99E1-5AF2-1916-BA0B-9B9FE00B8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DFDDB-32FD-4293-0259-00AE0144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3349-3668-4918-BC34-84756350A16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EF231-D3F7-96A0-EBE5-D8D65911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156E0-6923-B67F-85A0-23F3D848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3578-6D7A-4438-A212-E2335221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1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3BD19-24AA-A96E-3352-C7D2944B4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0C6AA-8708-FC1C-E415-E1F948076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12A6-8DC7-BFAB-18B9-E3D887616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E3349-3668-4918-BC34-84756350A16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CC82D-5CF3-2DF9-A864-4DC9C0E85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6E1F3-E988-E51D-BBBA-6D381F873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13578-6D7A-4438-A212-E2335221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8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A6F3DEC8-410C-BC8D-9B64-8ECBD691A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43" y="0"/>
            <a:ext cx="11427314" cy="848886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0D3FCD6-28E3-1307-BE13-3FA10FC50638}"/>
              </a:ext>
            </a:extLst>
          </p:cNvPr>
          <p:cNvGrpSpPr>
            <a:grpSpLocks noChangeAspect="1"/>
          </p:cNvGrpSpPr>
          <p:nvPr/>
        </p:nvGrpSpPr>
        <p:grpSpPr>
          <a:xfrm>
            <a:off x="1646568" y="4610765"/>
            <a:ext cx="2923629" cy="1042416"/>
            <a:chOff x="3348228" y="2452914"/>
            <a:chExt cx="5495544" cy="195942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700654B-1DE8-65B8-9886-3976886B84F0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279" b="26103"/>
            <a:stretch/>
          </p:blipFill>
          <p:spPr>
            <a:xfrm flipH="1">
              <a:off x="3348228" y="2452914"/>
              <a:ext cx="5495544" cy="195942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52CB46B-D369-0400-7917-31DF2629DA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321" t="59913" r="10790" b="5478"/>
            <a:stretch/>
          </p:blipFill>
          <p:spPr>
            <a:xfrm>
              <a:off x="7248938" y="3322982"/>
              <a:ext cx="779347" cy="82494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7479EED-6682-2438-4505-319DFD7E74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321" t="59913" r="10790" b="5478"/>
            <a:stretch/>
          </p:blipFill>
          <p:spPr>
            <a:xfrm>
              <a:off x="4070951" y="3322982"/>
              <a:ext cx="779347" cy="824948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3AB3A3E-CDC4-0485-4760-4884D7EB6D9D}"/>
              </a:ext>
            </a:extLst>
          </p:cNvPr>
          <p:cNvGrpSpPr>
            <a:grpSpLocks noChangeAspect="1"/>
          </p:cNvGrpSpPr>
          <p:nvPr/>
        </p:nvGrpSpPr>
        <p:grpSpPr>
          <a:xfrm>
            <a:off x="8443633" y="5593584"/>
            <a:ext cx="2923629" cy="1042416"/>
            <a:chOff x="3348228" y="2452914"/>
            <a:chExt cx="5495544" cy="195942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2861796-2F2A-3D25-4845-9F2A9A57C792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279" b="26103"/>
            <a:stretch/>
          </p:blipFill>
          <p:spPr>
            <a:xfrm flipH="1">
              <a:off x="3348228" y="2452914"/>
              <a:ext cx="5495544" cy="195942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FE541F3-3E3F-0066-1B80-A9D26816FC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321" t="59913" r="10790" b="5478"/>
            <a:stretch/>
          </p:blipFill>
          <p:spPr>
            <a:xfrm>
              <a:off x="7248938" y="3322982"/>
              <a:ext cx="779347" cy="82494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6C621F-0562-87AE-6CA9-A2BF620ADF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321" t="59913" r="10790" b="5478"/>
            <a:stretch/>
          </p:blipFill>
          <p:spPr>
            <a:xfrm>
              <a:off x="4070951" y="3322982"/>
              <a:ext cx="779347" cy="824948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E3F90F-8AF7-13ED-F1D1-ECF10753B841}"/>
              </a:ext>
            </a:extLst>
          </p:cNvPr>
          <p:cNvGrpSpPr>
            <a:grpSpLocks noChangeAspect="1"/>
          </p:cNvGrpSpPr>
          <p:nvPr/>
        </p:nvGrpSpPr>
        <p:grpSpPr>
          <a:xfrm>
            <a:off x="5161503" y="5593584"/>
            <a:ext cx="2923629" cy="1042416"/>
            <a:chOff x="3348228" y="2452914"/>
            <a:chExt cx="5495544" cy="195942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3854135-116E-712D-48FF-F6C941967B68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279" b="26103"/>
            <a:stretch/>
          </p:blipFill>
          <p:spPr>
            <a:xfrm flipH="1">
              <a:off x="3348228" y="2452914"/>
              <a:ext cx="5495544" cy="195942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D55D119-5817-EE16-89A0-C35438C46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321" t="59913" r="10790" b="5478"/>
            <a:stretch/>
          </p:blipFill>
          <p:spPr>
            <a:xfrm>
              <a:off x="7248938" y="3322982"/>
              <a:ext cx="779347" cy="82494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1508213-6DCF-9BB4-1A96-72A274E19E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321" t="59913" r="10790" b="5478"/>
            <a:stretch/>
          </p:blipFill>
          <p:spPr>
            <a:xfrm>
              <a:off x="4070951" y="3322982"/>
              <a:ext cx="779347" cy="824948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A8E83A9-8B47-A620-22A2-696B6DED4117}"/>
              </a:ext>
            </a:extLst>
          </p:cNvPr>
          <p:cNvGrpSpPr>
            <a:grpSpLocks noChangeAspect="1"/>
          </p:cNvGrpSpPr>
          <p:nvPr/>
        </p:nvGrpSpPr>
        <p:grpSpPr>
          <a:xfrm>
            <a:off x="4881966" y="4552433"/>
            <a:ext cx="2923629" cy="1042416"/>
            <a:chOff x="3348228" y="2452914"/>
            <a:chExt cx="5495544" cy="1959429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A244EE2-8870-6EBF-FFF7-DFD144C42459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279" b="26103"/>
            <a:stretch/>
          </p:blipFill>
          <p:spPr>
            <a:xfrm flipH="1">
              <a:off x="3348228" y="2452914"/>
              <a:ext cx="5495544" cy="195942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01BBFF1-F0CA-D5BC-08A0-938D6FFC26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321" t="59913" r="10790" b="5478"/>
            <a:stretch/>
          </p:blipFill>
          <p:spPr>
            <a:xfrm>
              <a:off x="7248938" y="3322982"/>
              <a:ext cx="779347" cy="82494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AF78685-0141-09F8-E20E-0B82C4E782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321" t="59913" r="10790" b="5478"/>
            <a:stretch/>
          </p:blipFill>
          <p:spPr>
            <a:xfrm>
              <a:off x="4070951" y="3322982"/>
              <a:ext cx="779347" cy="824948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7042BE-2504-1ED9-7490-ED20FB5C4B78}"/>
              </a:ext>
            </a:extLst>
          </p:cNvPr>
          <p:cNvGrpSpPr>
            <a:grpSpLocks noChangeAspect="1"/>
          </p:cNvGrpSpPr>
          <p:nvPr/>
        </p:nvGrpSpPr>
        <p:grpSpPr>
          <a:xfrm>
            <a:off x="1646569" y="5593584"/>
            <a:ext cx="2923629" cy="1042416"/>
            <a:chOff x="3348228" y="2452914"/>
            <a:chExt cx="5495544" cy="1959429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DE9A4D6-FE17-2299-E65A-4DA6AC2E587A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279" b="26103"/>
            <a:stretch/>
          </p:blipFill>
          <p:spPr>
            <a:xfrm flipH="1">
              <a:off x="3348228" y="2452914"/>
              <a:ext cx="5495544" cy="1959429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320C1B0-FCB6-6C12-4C52-2B9533E029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321" t="59913" r="10790" b="5478"/>
            <a:stretch/>
          </p:blipFill>
          <p:spPr>
            <a:xfrm>
              <a:off x="7248938" y="3322982"/>
              <a:ext cx="779347" cy="82494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302DB3E-BDF5-4DBE-FDDB-012FC2BEC6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321" t="59913" r="10790" b="5478"/>
            <a:stretch/>
          </p:blipFill>
          <p:spPr>
            <a:xfrm>
              <a:off x="4070951" y="3322982"/>
              <a:ext cx="779347" cy="824948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DD8DE58-830D-92B7-227B-555BFA447117}"/>
              </a:ext>
            </a:extLst>
          </p:cNvPr>
          <p:cNvGrpSpPr>
            <a:grpSpLocks noChangeAspect="1"/>
          </p:cNvGrpSpPr>
          <p:nvPr/>
        </p:nvGrpSpPr>
        <p:grpSpPr>
          <a:xfrm>
            <a:off x="7867569" y="4610765"/>
            <a:ext cx="2923629" cy="1042416"/>
            <a:chOff x="3348228" y="2452914"/>
            <a:chExt cx="5495544" cy="195942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978DD7C-115D-E7FC-DB2B-748F1C8C6DB8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279" b="26103"/>
            <a:stretch/>
          </p:blipFill>
          <p:spPr>
            <a:xfrm flipH="1">
              <a:off x="3348228" y="2452914"/>
              <a:ext cx="5495544" cy="1959429"/>
            </a:xfrm>
            <a:prstGeom prst="rect">
              <a:avLst/>
            </a:prstGeom>
            <a:noFill/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1025348-2A1A-3926-EFB9-8DF0BD5168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321" t="59913" r="10790" b="5478"/>
            <a:stretch/>
          </p:blipFill>
          <p:spPr>
            <a:xfrm>
              <a:off x="7248938" y="3322982"/>
              <a:ext cx="779347" cy="82494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BE5D0D3-252F-7F9B-16B7-2C6BACEC89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321" t="59913" r="10790" b="5478"/>
            <a:stretch/>
          </p:blipFill>
          <p:spPr>
            <a:xfrm>
              <a:off x="4070951" y="3322982"/>
              <a:ext cx="779347" cy="824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6399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9892B0-F0E8-44FC-8C93-9EF0F3844055}"/>
              </a:ext>
            </a:extLst>
          </p:cNvPr>
          <p:cNvSpPr txBox="1"/>
          <p:nvPr/>
        </p:nvSpPr>
        <p:spPr>
          <a:xfrm>
            <a:off x="551543" y="4346173"/>
            <a:ext cx="6923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HATDOG </a:t>
            </a:r>
            <a:r>
              <a:rPr lang="en-US" sz="2800" dirty="0" err="1"/>
              <a:t>HATDOG</a:t>
            </a:r>
            <a:r>
              <a:rPr lang="en-US" sz="2800" dirty="0"/>
              <a:t> </a:t>
            </a:r>
            <a:r>
              <a:rPr lang="en-US" sz="2800" dirty="0" err="1"/>
              <a:t>HATDOG</a:t>
            </a:r>
            <a:r>
              <a:rPr lang="en-US" sz="2800" dirty="0"/>
              <a:t> </a:t>
            </a:r>
            <a:r>
              <a:rPr lang="en-US" sz="2800" dirty="0" err="1"/>
              <a:t>HATDOG</a:t>
            </a:r>
            <a:r>
              <a:rPr lang="en-US" sz="2800" dirty="0"/>
              <a:t> </a:t>
            </a:r>
            <a:r>
              <a:rPr lang="en-US" sz="2800" dirty="0" err="1"/>
              <a:t>HATDOG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F5DC7-0898-C748-BF38-1755C42E5D00}"/>
              </a:ext>
            </a:extLst>
          </p:cNvPr>
          <p:cNvSpPr txBox="1"/>
          <p:nvPr/>
        </p:nvSpPr>
        <p:spPr>
          <a:xfrm>
            <a:off x="551543" y="2951946"/>
            <a:ext cx="6923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endParaRPr lang="en-US" sz="2800" dirty="0">
              <a:ln>
                <a:solidFill>
                  <a:srgbClr val="0070C0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>
              <a:ln>
                <a:solidFill>
                  <a:srgbClr val="0070C0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60994-9F03-ADEE-1FC1-563AB36AC4A5}"/>
              </a:ext>
            </a:extLst>
          </p:cNvPr>
          <p:cNvSpPr txBox="1"/>
          <p:nvPr/>
        </p:nvSpPr>
        <p:spPr>
          <a:xfrm>
            <a:off x="4717143" y="5300280"/>
            <a:ext cx="6923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HATDOG </a:t>
            </a:r>
            <a:r>
              <a:rPr lang="en-US" sz="2800" dirty="0" err="1"/>
              <a:t>HATDOG</a:t>
            </a:r>
            <a:r>
              <a:rPr lang="en-US" sz="2800" dirty="0"/>
              <a:t> </a:t>
            </a:r>
            <a:r>
              <a:rPr lang="en-US" sz="2800" dirty="0" err="1"/>
              <a:t>HATDOG</a:t>
            </a:r>
            <a:r>
              <a:rPr lang="en-US" sz="2800" dirty="0"/>
              <a:t> </a:t>
            </a:r>
            <a:r>
              <a:rPr lang="en-US" sz="2800" dirty="0" err="1"/>
              <a:t>HATDOG</a:t>
            </a:r>
            <a:r>
              <a:rPr lang="en-US" sz="2800" dirty="0"/>
              <a:t> </a:t>
            </a:r>
            <a:r>
              <a:rPr lang="en-US" sz="2800" dirty="0" err="1"/>
              <a:t>HATDOG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151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9892B0-F0E8-44FC-8C93-9EF0F3844055}"/>
              </a:ext>
            </a:extLst>
          </p:cNvPr>
          <p:cNvSpPr txBox="1"/>
          <p:nvPr/>
        </p:nvSpPr>
        <p:spPr>
          <a:xfrm>
            <a:off x="551543" y="4346173"/>
            <a:ext cx="6923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HATDOG </a:t>
            </a:r>
            <a:r>
              <a:rPr lang="en-US" sz="2800" dirty="0" err="1"/>
              <a:t>HATDOG</a:t>
            </a:r>
            <a:r>
              <a:rPr lang="en-US" sz="2800" dirty="0"/>
              <a:t> </a:t>
            </a:r>
            <a:r>
              <a:rPr lang="en-US" sz="2800" dirty="0" err="1"/>
              <a:t>HATDOG</a:t>
            </a:r>
            <a:r>
              <a:rPr lang="en-US" sz="2800" dirty="0"/>
              <a:t> </a:t>
            </a:r>
            <a:r>
              <a:rPr lang="en-US" sz="2800" dirty="0" err="1"/>
              <a:t>HATDOG</a:t>
            </a:r>
            <a:r>
              <a:rPr lang="en-US" sz="2800" dirty="0"/>
              <a:t> </a:t>
            </a:r>
            <a:r>
              <a:rPr lang="en-US" sz="2800" dirty="0" err="1"/>
              <a:t>HATDOG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F5DC7-0898-C748-BF38-1755C42E5D00}"/>
              </a:ext>
            </a:extLst>
          </p:cNvPr>
          <p:cNvSpPr txBox="1"/>
          <p:nvPr/>
        </p:nvSpPr>
        <p:spPr>
          <a:xfrm>
            <a:off x="551543" y="2951946"/>
            <a:ext cx="6923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endParaRPr lang="en-US" sz="2800" dirty="0">
              <a:ln>
                <a:solidFill>
                  <a:srgbClr val="0070C0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>
              <a:ln>
                <a:solidFill>
                  <a:srgbClr val="0070C0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60994-9F03-ADEE-1FC1-563AB36AC4A5}"/>
              </a:ext>
            </a:extLst>
          </p:cNvPr>
          <p:cNvSpPr txBox="1"/>
          <p:nvPr/>
        </p:nvSpPr>
        <p:spPr>
          <a:xfrm>
            <a:off x="4717143" y="5300280"/>
            <a:ext cx="6923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HATDOG </a:t>
            </a:r>
            <a:r>
              <a:rPr lang="en-US" sz="2800" dirty="0" err="1"/>
              <a:t>HATDOG</a:t>
            </a:r>
            <a:r>
              <a:rPr lang="en-US" sz="2800" dirty="0"/>
              <a:t> </a:t>
            </a:r>
            <a:r>
              <a:rPr lang="en-US" sz="2800" dirty="0" err="1"/>
              <a:t>HATDOG</a:t>
            </a:r>
            <a:r>
              <a:rPr lang="en-US" sz="2800" dirty="0"/>
              <a:t> </a:t>
            </a:r>
            <a:r>
              <a:rPr lang="en-US" sz="2800" dirty="0" err="1"/>
              <a:t>HATDOG</a:t>
            </a:r>
            <a:r>
              <a:rPr lang="en-US" sz="2800" dirty="0"/>
              <a:t> </a:t>
            </a:r>
            <a:r>
              <a:rPr lang="en-US" sz="2800" dirty="0" err="1"/>
              <a:t>HATDOG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361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9892B0-F0E8-44FC-8C93-9EF0F3844055}"/>
              </a:ext>
            </a:extLst>
          </p:cNvPr>
          <p:cNvSpPr txBox="1"/>
          <p:nvPr/>
        </p:nvSpPr>
        <p:spPr>
          <a:xfrm>
            <a:off x="551543" y="4346173"/>
            <a:ext cx="6923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HATDOG </a:t>
            </a:r>
            <a:r>
              <a:rPr lang="en-US" sz="2800" dirty="0" err="1"/>
              <a:t>HATDOG</a:t>
            </a:r>
            <a:r>
              <a:rPr lang="en-US" sz="2800" dirty="0"/>
              <a:t> </a:t>
            </a:r>
            <a:r>
              <a:rPr lang="en-US" sz="2800" dirty="0" err="1"/>
              <a:t>HATDOG</a:t>
            </a:r>
            <a:r>
              <a:rPr lang="en-US" sz="2800" dirty="0"/>
              <a:t> </a:t>
            </a:r>
            <a:r>
              <a:rPr lang="en-US" sz="2800" dirty="0" err="1"/>
              <a:t>HATDOG</a:t>
            </a:r>
            <a:r>
              <a:rPr lang="en-US" sz="2800" dirty="0"/>
              <a:t> </a:t>
            </a:r>
            <a:r>
              <a:rPr lang="en-US" sz="2800" dirty="0" err="1"/>
              <a:t>HATDOG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F5DC7-0898-C748-BF38-1755C42E5D00}"/>
              </a:ext>
            </a:extLst>
          </p:cNvPr>
          <p:cNvSpPr txBox="1"/>
          <p:nvPr/>
        </p:nvSpPr>
        <p:spPr>
          <a:xfrm>
            <a:off x="551543" y="2951946"/>
            <a:ext cx="6923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endParaRPr lang="en-US" sz="2800" dirty="0">
              <a:ln>
                <a:solidFill>
                  <a:srgbClr val="0070C0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>
              <a:ln>
                <a:solidFill>
                  <a:srgbClr val="0070C0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60994-9F03-ADEE-1FC1-563AB36AC4A5}"/>
              </a:ext>
            </a:extLst>
          </p:cNvPr>
          <p:cNvSpPr txBox="1"/>
          <p:nvPr/>
        </p:nvSpPr>
        <p:spPr>
          <a:xfrm>
            <a:off x="4717143" y="5300280"/>
            <a:ext cx="6923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HATDOG </a:t>
            </a:r>
            <a:r>
              <a:rPr lang="en-US" sz="2800" dirty="0" err="1"/>
              <a:t>HATDOG</a:t>
            </a:r>
            <a:r>
              <a:rPr lang="en-US" sz="2800" dirty="0"/>
              <a:t> </a:t>
            </a:r>
            <a:r>
              <a:rPr lang="en-US" sz="2800" dirty="0" err="1"/>
              <a:t>HATDOG</a:t>
            </a:r>
            <a:r>
              <a:rPr lang="en-US" sz="2800" dirty="0"/>
              <a:t> </a:t>
            </a:r>
            <a:r>
              <a:rPr lang="en-US" sz="2800" dirty="0" err="1"/>
              <a:t>HATDOG</a:t>
            </a:r>
            <a:r>
              <a:rPr lang="en-US" sz="2800" dirty="0"/>
              <a:t> </a:t>
            </a:r>
            <a:r>
              <a:rPr lang="en-US" sz="2800" dirty="0" err="1"/>
              <a:t>HATDOG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953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9892B0-F0E8-44FC-8C93-9EF0F3844055}"/>
              </a:ext>
            </a:extLst>
          </p:cNvPr>
          <p:cNvSpPr txBox="1"/>
          <p:nvPr/>
        </p:nvSpPr>
        <p:spPr>
          <a:xfrm>
            <a:off x="551543" y="4348663"/>
            <a:ext cx="692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 count the ways I let you down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F5DC7-0898-C748-BF38-1755C42E5D00}"/>
              </a:ext>
            </a:extLst>
          </p:cNvPr>
          <p:cNvSpPr txBox="1"/>
          <p:nvPr/>
        </p:nvSpPr>
        <p:spPr>
          <a:xfrm>
            <a:off x="551543" y="2951946"/>
            <a:ext cx="6923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endParaRPr lang="en-US" sz="2800" dirty="0">
              <a:ln>
                <a:solidFill>
                  <a:srgbClr val="0070C0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>
              <a:ln>
                <a:solidFill>
                  <a:srgbClr val="0070C0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60994-9F03-ADEE-1FC1-563AB36AC4A5}"/>
              </a:ext>
            </a:extLst>
          </p:cNvPr>
          <p:cNvSpPr txBox="1"/>
          <p:nvPr/>
        </p:nvSpPr>
        <p:spPr>
          <a:xfrm>
            <a:off x="4717143" y="5300280"/>
            <a:ext cx="692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 my fingers and toes but I'm running out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0083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9892B0-F0E8-44FC-8C93-9EF0F3844055}"/>
              </a:ext>
            </a:extLst>
          </p:cNvPr>
          <p:cNvSpPr txBox="1"/>
          <p:nvPr/>
        </p:nvSpPr>
        <p:spPr>
          <a:xfrm>
            <a:off x="551543" y="4346173"/>
            <a:ext cx="692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Clever words can't help me now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F5DC7-0898-C748-BF38-1755C42E5D00}"/>
              </a:ext>
            </a:extLst>
          </p:cNvPr>
          <p:cNvSpPr txBox="1"/>
          <p:nvPr/>
        </p:nvSpPr>
        <p:spPr>
          <a:xfrm>
            <a:off x="551543" y="2951946"/>
            <a:ext cx="6923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endParaRPr lang="en-US" sz="2800" dirty="0">
              <a:ln>
                <a:solidFill>
                  <a:srgbClr val="0070C0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>
              <a:ln>
                <a:solidFill>
                  <a:srgbClr val="0070C0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60994-9F03-ADEE-1FC1-563AB36AC4A5}"/>
              </a:ext>
            </a:extLst>
          </p:cNvPr>
          <p:cNvSpPr txBox="1"/>
          <p:nvPr/>
        </p:nvSpPr>
        <p:spPr>
          <a:xfrm>
            <a:off x="4717143" y="5300280"/>
            <a:ext cx="692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 grip you tight but you're slipping out</a:t>
            </a:r>
          </a:p>
        </p:txBody>
      </p:sp>
    </p:spTree>
    <p:extLst>
      <p:ext uri="{BB962C8B-B14F-4D97-AF65-F5344CB8AC3E}">
        <p14:creationId xmlns:p14="http://schemas.microsoft.com/office/powerpoint/2010/main" val="94812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9892B0-F0E8-44FC-8C93-9EF0F3844055}"/>
              </a:ext>
            </a:extLst>
          </p:cNvPr>
          <p:cNvSpPr txBox="1"/>
          <p:nvPr/>
        </p:nvSpPr>
        <p:spPr>
          <a:xfrm>
            <a:off x="551543" y="4346173"/>
            <a:ext cx="692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And I remember your eyes were so bright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F5DC7-0898-C748-BF38-1755C42E5D00}"/>
              </a:ext>
            </a:extLst>
          </p:cNvPr>
          <p:cNvSpPr txBox="1"/>
          <p:nvPr/>
        </p:nvSpPr>
        <p:spPr>
          <a:xfrm>
            <a:off x="551543" y="2951946"/>
            <a:ext cx="6923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endParaRPr lang="en-US" sz="2800" dirty="0">
              <a:ln>
                <a:solidFill>
                  <a:srgbClr val="0070C0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>
              <a:ln>
                <a:solidFill>
                  <a:srgbClr val="0070C0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60994-9F03-ADEE-1FC1-563AB36AC4A5}"/>
              </a:ext>
            </a:extLst>
          </p:cNvPr>
          <p:cNvSpPr txBox="1"/>
          <p:nvPr/>
        </p:nvSpPr>
        <p:spPr>
          <a:xfrm>
            <a:off x="4717143" y="5300280"/>
            <a:ext cx="692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When I first I met you, so in love that night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71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9892B0-F0E8-44FC-8C93-9EF0F3844055}"/>
              </a:ext>
            </a:extLst>
          </p:cNvPr>
          <p:cNvSpPr txBox="1"/>
          <p:nvPr/>
        </p:nvSpPr>
        <p:spPr>
          <a:xfrm>
            <a:off x="551543" y="4346173"/>
            <a:ext cx="692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And now I'm kissing your tears goodnight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F5DC7-0898-C748-BF38-1755C42E5D00}"/>
              </a:ext>
            </a:extLst>
          </p:cNvPr>
          <p:cNvSpPr txBox="1"/>
          <p:nvPr/>
        </p:nvSpPr>
        <p:spPr>
          <a:xfrm>
            <a:off x="551543" y="2951946"/>
            <a:ext cx="6923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endParaRPr lang="en-US" sz="2800" dirty="0">
              <a:ln>
                <a:solidFill>
                  <a:srgbClr val="0070C0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>
              <a:ln>
                <a:solidFill>
                  <a:srgbClr val="0070C0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60994-9F03-ADEE-1FC1-563AB36AC4A5}"/>
              </a:ext>
            </a:extLst>
          </p:cNvPr>
          <p:cNvSpPr txBox="1"/>
          <p:nvPr/>
        </p:nvSpPr>
        <p:spPr>
          <a:xfrm>
            <a:off x="3135086" y="5300280"/>
            <a:ext cx="850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And I can't take it, you're even perfect when you cry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053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9892B0-F0E8-44FC-8C93-9EF0F3844055}"/>
              </a:ext>
            </a:extLst>
          </p:cNvPr>
          <p:cNvSpPr txBox="1"/>
          <p:nvPr/>
        </p:nvSpPr>
        <p:spPr>
          <a:xfrm>
            <a:off x="551543" y="4346173"/>
            <a:ext cx="692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Beautiful goodbye (Bye, bye)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F5DC7-0898-C748-BF38-1755C42E5D00}"/>
              </a:ext>
            </a:extLst>
          </p:cNvPr>
          <p:cNvSpPr txBox="1"/>
          <p:nvPr/>
        </p:nvSpPr>
        <p:spPr>
          <a:xfrm>
            <a:off x="551543" y="2951946"/>
            <a:ext cx="6923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endParaRPr lang="en-US" sz="2800" dirty="0">
              <a:ln>
                <a:solidFill>
                  <a:srgbClr val="0070C0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>
              <a:ln>
                <a:solidFill>
                  <a:srgbClr val="0070C0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60994-9F03-ADEE-1FC1-563AB36AC4A5}"/>
              </a:ext>
            </a:extLst>
          </p:cNvPr>
          <p:cNvSpPr txBox="1"/>
          <p:nvPr/>
        </p:nvSpPr>
        <p:spPr>
          <a:xfrm>
            <a:off x="4717143" y="5300280"/>
            <a:ext cx="692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It's dripping from your eyes (Bye, bye)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066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9892B0-F0E8-44FC-8C93-9EF0F3844055}"/>
              </a:ext>
            </a:extLst>
          </p:cNvPr>
          <p:cNvSpPr txBox="1"/>
          <p:nvPr/>
        </p:nvSpPr>
        <p:spPr>
          <a:xfrm>
            <a:off x="551543" y="4346173"/>
            <a:ext cx="692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Your beautiful goodbye, oh (Bye, bye)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F5DC7-0898-C748-BF38-1755C42E5D00}"/>
              </a:ext>
            </a:extLst>
          </p:cNvPr>
          <p:cNvSpPr txBox="1"/>
          <p:nvPr/>
        </p:nvSpPr>
        <p:spPr>
          <a:xfrm>
            <a:off x="551543" y="2951946"/>
            <a:ext cx="6923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endParaRPr lang="en-US" sz="2800" dirty="0">
              <a:ln>
                <a:solidFill>
                  <a:srgbClr val="0070C0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>
              <a:ln>
                <a:solidFill>
                  <a:srgbClr val="0070C0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60994-9F03-ADEE-1FC1-563AB36AC4A5}"/>
              </a:ext>
            </a:extLst>
          </p:cNvPr>
          <p:cNvSpPr txBox="1"/>
          <p:nvPr/>
        </p:nvSpPr>
        <p:spPr>
          <a:xfrm>
            <a:off x="3962400" y="5300280"/>
            <a:ext cx="7678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It's dripping from your eyes (Bye, bye), oh yeah</a:t>
            </a:r>
          </a:p>
        </p:txBody>
      </p:sp>
    </p:spTree>
    <p:extLst>
      <p:ext uri="{BB962C8B-B14F-4D97-AF65-F5344CB8AC3E}">
        <p14:creationId xmlns:p14="http://schemas.microsoft.com/office/powerpoint/2010/main" val="144020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9892B0-F0E8-44FC-8C93-9EF0F3844055}"/>
              </a:ext>
            </a:extLst>
          </p:cNvPr>
          <p:cNvSpPr txBox="1"/>
          <p:nvPr/>
        </p:nvSpPr>
        <p:spPr>
          <a:xfrm>
            <a:off x="551543" y="4346173"/>
            <a:ext cx="692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When did the rain become a storm?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F5DC7-0898-C748-BF38-1755C42E5D00}"/>
              </a:ext>
            </a:extLst>
          </p:cNvPr>
          <p:cNvSpPr txBox="1"/>
          <p:nvPr/>
        </p:nvSpPr>
        <p:spPr>
          <a:xfrm>
            <a:off x="551543" y="2951946"/>
            <a:ext cx="6923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endParaRPr lang="en-US" sz="2800" dirty="0">
              <a:ln>
                <a:solidFill>
                  <a:srgbClr val="0070C0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>
              <a:ln>
                <a:solidFill>
                  <a:srgbClr val="0070C0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60994-9F03-ADEE-1FC1-563AB36AC4A5}"/>
              </a:ext>
            </a:extLst>
          </p:cNvPr>
          <p:cNvSpPr txBox="1"/>
          <p:nvPr/>
        </p:nvSpPr>
        <p:spPr>
          <a:xfrm>
            <a:off x="4717143" y="5300280"/>
            <a:ext cx="692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When did the clouds begin to form?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090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9892B0-F0E8-44FC-8C93-9EF0F3844055}"/>
              </a:ext>
            </a:extLst>
          </p:cNvPr>
          <p:cNvSpPr txBox="1"/>
          <p:nvPr/>
        </p:nvSpPr>
        <p:spPr>
          <a:xfrm>
            <a:off x="551542" y="4346173"/>
            <a:ext cx="82441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Yeah, we got knocked off course by a natural force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F5DC7-0898-C748-BF38-1755C42E5D00}"/>
              </a:ext>
            </a:extLst>
          </p:cNvPr>
          <p:cNvSpPr txBox="1"/>
          <p:nvPr/>
        </p:nvSpPr>
        <p:spPr>
          <a:xfrm>
            <a:off x="551543" y="2951946"/>
            <a:ext cx="6923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endParaRPr lang="en-US" sz="2800" dirty="0">
              <a:ln>
                <a:solidFill>
                  <a:srgbClr val="0070C0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>
              <a:ln>
                <a:solidFill>
                  <a:srgbClr val="0070C0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60994-9F03-ADEE-1FC1-563AB36AC4A5}"/>
              </a:ext>
            </a:extLst>
          </p:cNvPr>
          <p:cNvSpPr txBox="1"/>
          <p:nvPr/>
        </p:nvSpPr>
        <p:spPr>
          <a:xfrm>
            <a:off x="4339771" y="5300280"/>
            <a:ext cx="730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And well, we'll be swimming when it's gone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636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231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LAB3_PC10</dc:creator>
  <cp:lastModifiedBy>LAB3_PC10</cp:lastModifiedBy>
  <cp:revision>1</cp:revision>
  <dcterms:created xsi:type="dcterms:W3CDTF">2023-04-19T07:52:25Z</dcterms:created>
  <dcterms:modified xsi:type="dcterms:W3CDTF">2023-04-19T08:59:19Z</dcterms:modified>
</cp:coreProperties>
</file>