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22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2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9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84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1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4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3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5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7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87F0-44CD-49B6-AA6F-733CF3FF011D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7AE-247F-4D5E-9694-76B88DEA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8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9286" y="2070552"/>
            <a:ext cx="2304256" cy="172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de.cau.cs.kieler.*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15816" y="835282"/>
            <a:ext cx="3456384" cy="296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b="1" dirty="0" err="1" smtClean="0">
                <a:solidFill>
                  <a:schemeClr val="bg1"/>
                </a:solidFill>
              </a:rPr>
              <a:t>de.cau.cs.kieler.klay.layered.gwt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19872" y="1216048"/>
            <a:ext cx="2448272" cy="1156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b="1" dirty="0" err="1" smtClean="0"/>
              <a:t>src</a:t>
            </a:r>
            <a:endParaRPr lang="de-DE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45520" y="2499551"/>
            <a:ext cx="2448272" cy="10025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b="1" dirty="0" err="1" smtClean="0"/>
              <a:t>src-external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772148" y="1563638"/>
            <a:ext cx="1800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/>
              <a:t>KlayGWT</a:t>
            </a:r>
            <a:endParaRPr lang="de-DE" sz="1400" dirty="0" smtClean="0"/>
          </a:p>
          <a:p>
            <a:pPr algn="ctr"/>
            <a:r>
              <a:rPr lang="de-DE" sz="1400" dirty="0" err="1" smtClean="0"/>
              <a:t>JsonGraphImporter</a:t>
            </a:r>
            <a:endParaRPr lang="de-DE" sz="1400" dirty="0" smtClean="0"/>
          </a:p>
          <a:p>
            <a:pPr algn="ctr"/>
            <a:r>
              <a:rPr lang="de-DE" sz="1400" dirty="0" err="1" smtClean="0"/>
              <a:t>LayoutOptionResolver</a:t>
            </a:r>
            <a:endParaRPr lang="de-DE" sz="14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91407" y="2626727"/>
            <a:ext cx="1832321" cy="875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 err="1"/>
              <a:t>c</a:t>
            </a:r>
            <a:r>
              <a:rPr lang="de-DE" sz="1400" dirty="0" err="1" smtClean="0"/>
              <a:t>ore</a:t>
            </a:r>
            <a:endParaRPr lang="de-DE" sz="1400" dirty="0" smtClean="0"/>
          </a:p>
          <a:p>
            <a:pPr algn="ctr"/>
            <a:r>
              <a:rPr lang="de-DE" sz="1400" dirty="0" err="1"/>
              <a:t>k</a:t>
            </a:r>
            <a:r>
              <a:rPr lang="de-DE" sz="1400" dirty="0" err="1" smtClean="0"/>
              <a:t>iml</a:t>
            </a:r>
            <a:endParaRPr lang="de-DE" sz="1400" dirty="0" smtClean="0"/>
          </a:p>
          <a:p>
            <a:pPr algn="ctr"/>
            <a:r>
              <a:rPr lang="de-DE" sz="1400" dirty="0" err="1" smtClean="0"/>
              <a:t>klay.layered</a:t>
            </a:r>
            <a:endParaRPr lang="de-DE" sz="1400" dirty="0"/>
          </a:p>
        </p:txBody>
      </p:sp>
      <p:sp>
        <p:nvSpPr>
          <p:cNvPr id="15" name="Pfeil nach rechts 14"/>
          <p:cNvSpPr/>
          <p:nvPr/>
        </p:nvSpPr>
        <p:spPr>
          <a:xfrm>
            <a:off x="1807478" y="2841780"/>
            <a:ext cx="2404482" cy="594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copySrc</a:t>
            </a:r>
            <a:endParaRPr lang="de-DE" dirty="0"/>
          </a:p>
        </p:txBody>
      </p:sp>
      <p:sp>
        <p:nvSpPr>
          <p:cNvPr id="18" name="Gefaltete Ecke 17"/>
          <p:cNvSpPr/>
          <p:nvPr/>
        </p:nvSpPr>
        <p:spPr>
          <a:xfrm flipV="1">
            <a:off x="7762056" y="1830643"/>
            <a:ext cx="914400" cy="12061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7836930" y="2239439"/>
            <a:ext cx="7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klay.js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6027814" y="2105422"/>
            <a:ext cx="1640530" cy="594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ompile&amp;dist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4164" y="156363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KIELER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009719" y="330210"/>
            <a:ext cx="32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GWT Project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Wrapping</a:t>
            </a:r>
            <a:r>
              <a:rPr lang="de-DE" dirty="0" smtClean="0"/>
              <a:t> Code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690127" y="1347614"/>
            <a:ext cx="106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 Library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0690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orn</dc:creator>
  <cp:lastModifiedBy>orn</cp:lastModifiedBy>
  <cp:revision>7</cp:revision>
  <dcterms:created xsi:type="dcterms:W3CDTF">2014-02-25T02:29:44Z</dcterms:created>
  <dcterms:modified xsi:type="dcterms:W3CDTF">2014-02-25T02:56:01Z</dcterms:modified>
</cp:coreProperties>
</file>