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872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7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8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7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33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1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17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3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150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732D-27B5-4D22-95D7-CC83A43BFC6F}" type="datetimeFigureOut">
              <a:rPr lang="en-PH" smtClean="0"/>
              <a:t>4/17/2015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1444-06F5-448A-B6DC-43CE98F7DA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34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039" y="1122363"/>
            <a:ext cx="9341922" cy="2387600"/>
          </a:xfrm>
        </p:spPr>
        <p:txBody>
          <a:bodyPr/>
          <a:lstStyle/>
          <a:p>
            <a:r>
              <a:rPr lang="en-PH" dirty="0" smtClean="0"/>
              <a:t>Regularized Linear Regression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6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Linear Regression (Review)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54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Regularized Linear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838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Andrew Ng’s Exercise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360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Part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Loading and Visualizing of Data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Data includes:</a:t>
            </a:r>
          </a:p>
          <a:p>
            <a:pPr lvl="3"/>
            <a:r>
              <a:rPr lang="en-PH" dirty="0" smtClean="0"/>
              <a:t>X = Change of water level (training set)</a:t>
            </a:r>
          </a:p>
          <a:p>
            <a:pPr lvl="3"/>
            <a:r>
              <a:rPr lang="en-PH" dirty="0" smtClean="0"/>
              <a:t>y = Water flowing out of the dam (training set)</a:t>
            </a:r>
          </a:p>
          <a:p>
            <a:pPr lvl="3"/>
            <a:r>
              <a:rPr lang="en-PH" dirty="0" err="1" smtClean="0"/>
              <a:t>Xtest</a:t>
            </a:r>
            <a:r>
              <a:rPr lang="en-PH" dirty="0" smtClean="0"/>
              <a:t> = test set for evaluating performance</a:t>
            </a:r>
          </a:p>
          <a:p>
            <a:pPr lvl="3"/>
            <a:r>
              <a:rPr lang="en-PH" dirty="0" err="1" smtClean="0"/>
              <a:t>Ytest</a:t>
            </a:r>
            <a:r>
              <a:rPr lang="en-PH" dirty="0" smtClean="0"/>
              <a:t> = </a:t>
            </a:r>
            <a:r>
              <a:rPr lang="en-PH" dirty="0" smtClean="0"/>
              <a:t>test set for evaluating performance</a:t>
            </a:r>
          </a:p>
          <a:p>
            <a:pPr lvl="3"/>
            <a:r>
              <a:rPr lang="en-PH" dirty="0" err="1" smtClean="0"/>
              <a:t>Xval</a:t>
            </a:r>
            <a:r>
              <a:rPr lang="en-PH" dirty="0" smtClean="0"/>
              <a:t> = set for determining the regularization parameter</a:t>
            </a:r>
          </a:p>
          <a:p>
            <a:pPr lvl="3"/>
            <a:r>
              <a:rPr lang="en-PH" dirty="0" err="1" smtClean="0"/>
              <a:t>Yval</a:t>
            </a:r>
            <a:r>
              <a:rPr lang="en-PH" dirty="0" smtClean="0"/>
              <a:t> = </a:t>
            </a:r>
            <a:r>
              <a:rPr lang="en-PH" dirty="0" smtClean="0"/>
              <a:t>set for determining the regularization parameter</a:t>
            </a:r>
          </a:p>
          <a:p>
            <a:pPr lvl="3"/>
            <a:endParaRPr lang="en-PH" dirty="0" smtClean="0"/>
          </a:p>
          <a:p>
            <a:pPr lvl="3"/>
            <a:endParaRPr lang="en-PH" dirty="0" smtClean="0"/>
          </a:p>
          <a:p>
            <a:pPr lvl="3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32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Part 2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Regularized Linear Regression Cost</a:t>
                </a:r>
              </a:p>
              <a:p>
                <a:endParaRPr lang="en-PH" dirty="0"/>
              </a:p>
              <a:p>
                <a:pPr lvl="1"/>
                <a:r>
                  <a:rPr lang="en-PH" dirty="0" smtClean="0"/>
                  <a:t>Cost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P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PH" dirty="0" smtClean="0"/>
              </a:p>
              <a:p>
                <a:pPr marL="457200" lvl="1" indent="0">
                  <a:buNone/>
                </a:pPr>
                <a:r>
                  <a:rPr lang="en-PH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11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Regularized Linear Regression</vt:lpstr>
      <vt:lpstr>Linear Regression (Review)</vt:lpstr>
      <vt:lpstr>Regularized Linear Regression</vt:lpstr>
      <vt:lpstr>Andrew Ng’s Exercise</vt:lpstr>
      <vt:lpstr>Part 1</vt:lpstr>
      <vt:lpstr>Part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Regularized Linear Regression</dc:title>
  <dc:creator>Yenyen</dc:creator>
  <cp:lastModifiedBy>Yenyen</cp:lastModifiedBy>
  <cp:revision>4</cp:revision>
  <dcterms:created xsi:type="dcterms:W3CDTF">2015-04-17T06:52:59Z</dcterms:created>
  <dcterms:modified xsi:type="dcterms:W3CDTF">2015-04-17T07:58:57Z</dcterms:modified>
</cp:coreProperties>
</file>