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1"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CCCCFF"/>
    <a:srgbClr val="DDDDDD"/>
    <a:srgbClr val="FFCCFF"/>
    <a:srgbClr val="00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48" autoAdjust="0"/>
    <p:restoredTop sz="94660"/>
  </p:normalViewPr>
  <p:slideViewPr>
    <p:cSldViewPr snapToGrid="0">
      <p:cViewPr varScale="1">
        <p:scale>
          <a:sx n="84" d="100"/>
          <a:sy n="84" d="100"/>
        </p:scale>
        <p:origin x="1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B78626-ED92-4FB5-8A93-C4A3826BA71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4E8D758-50B5-453E-BA7E-EE3BA6A4C74F}">
      <dgm:prSet/>
      <dgm:spPr/>
      <dgm:t>
        <a:bodyPr/>
        <a:lstStyle/>
        <a:p>
          <a:r>
            <a:rPr lang="en-US"/>
            <a:t>Giới thiệu đề tài</a:t>
          </a:r>
        </a:p>
      </dgm:t>
    </dgm:pt>
    <dgm:pt modelId="{3FCCC254-552C-4408-895D-671074B2E5A5}" type="parTrans" cxnId="{C86D910D-63E9-453D-8912-81EB0CB514FD}">
      <dgm:prSet/>
      <dgm:spPr/>
      <dgm:t>
        <a:bodyPr/>
        <a:lstStyle/>
        <a:p>
          <a:endParaRPr lang="en-US"/>
        </a:p>
      </dgm:t>
    </dgm:pt>
    <dgm:pt modelId="{2184C344-D10F-4F28-BC9D-53DACD63940F}" type="sibTrans" cxnId="{C86D910D-63E9-453D-8912-81EB0CB514FD}">
      <dgm:prSet/>
      <dgm:spPr/>
      <dgm:t>
        <a:bodyPr/>
        <a:lstStyle/>
        <a:p>
          <a:endParaRPr lang="en-US"/>
        </a:p>
      </dgm:t>
    </dgm:pt>
    <dgm:pt modelId="{C9E39BB6-2C25-4DAD-8371-7CE4498A0487}">
      <dgm:prSet/>
      <dgm:spPr/>
      <dgm:t>
        <a:bodyPr/>
        <a:lstStyle/>
        <a:p>
          <a:r>
            <a:rPr lang="en-US"/>
            <a:t>Cơ sở lý thuyết</a:t>
          </a:r>
        </a:p>
      </dgm:t>
    </dgm:pt>
    <dgm:pt modelId="{C5100A3C-912D-4D89-9BF4-9A28BA9F0FE1}" type="parTrans" cxnId="{F6C4BED9-18D0-4399-8DF9-675C15AE5671}">
      <dgm:prSet/>
      <dgm:spPr/>
      <dgm:t>
        <a:bodyPr/>
        <a:lstStyle/>
        <a:p>
          <a:endParaRPr lang="en-US"/>
        </a:p>
      </dgm:t>
    </dgm:pt>
    <dgm:pt modelId="{3CFF9EE3-38B2-4606-87D8-142820C1FF9F}" type="sibTrans" cxnId="{F6C4BED9-18D0-4399-8DF9-675C15AE5671}">
      <dgm:prSet/>
      <dgm:spPr/>
      <dgm:t>
        <a:bodyPr/>
        <a:lstStyle/>
        <a:p>
          <a:endParaRPr lang="en-US"/>
        </a:p>
      </dgm:t>
    </dgm:pt>
    <dgm:pt modelId="{72CE07E7-DA10-4CD9-B252-E951B2A02DA7}">
      <dgm:prSet/>
      <dgm:spPr/>
      <dgm:t>
        <a:bodyPr/>
        <a:lstStyle/>
        <a:p>
          <a:r>
            <a:rPr lang="en-US"/>
            <a:t>Thiết kế </a:t>
          </a:r>
        </a:p>
      </dgm:t>
    </dgm:pt>
    <dgm:pt modelId="{7F1E53CD-8C5B-4D01-99AE-EE7B296B4A3B}" type="parTrans" cxnId="{F2CE61A1-37B0-4A4F-931B-70D8B660D326}">
      <dgm:prSet/>
      <dgm:spPr/>
      <dgm:t>
        <a:bodyPr/>
        <a:lstStyle/>
        <a:p>
          <a:endParaRPr lang="en-US"/>
        </a:p>
      </dgm:t>
    </dgm:pt>
    <dgm:pt modelId="{7CEF142C-AF0C-4DD4-9354-1CA765C18B2C}" type="sibTrans" cxnId="{F2CE61A1-37B0-4A4F-931B-70D8B660D326}">
      <dgm:prSet/>
      <dgm:spPr/>
      <dgm:t>
        <a:bodyPr/>
        <a:lstStyle/>
        <a:p>
          <a:endParaRPr lang="en-US"/>
        </a:p>
      </dgm:t>
    </dgm:pt>
    <dgm:pt modelId="{96B2494C-0DE5-42B6-A1ED-CF82F6E50592}">
      <dgm:prSet/>
      <dgm:spPr/>
      <dgm:t>
        <a:bodyPr/>
        <a:lstStyle/>
        <a:p>
          <a:r>
            <a:rPr lang="en-US"/>
            <a:t>Xây dựng ứng dụng</a:t>
          </a:r>
        </a:p>
      </dgm:t>
    </dgm:pt>
    <dgm:pt modelId="{952D20A3-C52E-4D70-9A37-F3AF2B75D618}" type="parTrans" cxnId="{3D74C663-492A-4CF4-A4CD-66E2854B19E6}">
      <dgm:prSet/>
      <dgm:spPr/>
      <dgm:t>
        <a:bodyPr/>
        <a:lstStyle/>
        <a:p>
          <a:endParaRPr lang="en-US"/>
        </a:p>
      </dgm:t>
    </dgm:pt>
    <dgm:pt modelId="{F5F2F6DD-82F8-495D-AB4E-0DE73D013C86}" type="sibTrans" cxnId="{3D74C663-492A-4CF4-A4CD-66E2854B19E6}">
      <dgm:prSet/>
      <dgm:spPr/>
      <dgm:t>
        <a:bodyPr/>
        <a:lstStyle/>
        <a:p>
          <a:endParaRPr lang="en-US"/>
        </a:p>
      </dgm:t>
    </dgm:pt>
    <dgm:pt modelId="{F89B439D-05EA-4F0F-A958-09029DF17F87}">
      <dgm:prSet/>
      <dgm:spPr/>
      <dgm:t>
        <a:bodyPr/>
        <a:lstStyle/>
        <a:p>
          <a:r>
            <a:rPr lang="en-US"/>
            <a:t>Kết luận</a:t>
          </a:r>
        </a:p>
      </dgm:t>
    </dgm:pt>
    <dgm:pt modelId="{5C24CCC9-5865-41F6-A822-D2C2504D62F0}" type="parTrans" cxnId="{4450AF98-ECDA-44B1-9FB4-71BCCD48641A}">
      <dgm:prSet/>
      <dgm:spPr/>
      <dgm:t>
        <a:bodyPr/>
        <a:lstStyle/>
        <a:p>
          <a:endParaRPr lang="en-US"/>
        </a:p>
      </dgm:t>
    </dgm:pt>
    <dgm:pt modelId="{C041E61A-2485-4106-ADCF-AE947A5AA2CE}" type="sibTrans" cxnId="{4450AF98-ECDA-44B1-9FB4-71BCCD48641A}">
      <dgm:prSet/>
      <dgm:spPr/>
      <dgm:t>
        <a:bodyPr/>
        <a:lstStyle/>
        <a:p>
          <a:endParaRPr lang="en-US"/>
        </a:p>
      </dgm:t>
    </dgm:pt>
    <dgm:pt modelId="{83CE9473-D71A-44C4-B2F4-C8970CB89B81}" type="pres">
      <dgm:prSet presAssocID="{0CB78626-ED92-4FB5-8A93-C4A3826BA712}" presName="linear" presStyleCnt="0">
        <dgm:presLayoutVars>
          <dgm:animLvl val="lvl"/>
          <dgm:resizeHandles val="exact"/>
        </dgm:presLayoutVars>
      </dgm:prSet>
      <dgm:spPr/>
    </dgm:pt>
    <dgm:pt modelId="{2495506C-5293-41B0-A6D0-1C40498E655A}" type="pres">
      <dgm:prSet presAssocID="{24E8D758-50B5-453E-BA7E-EE3BA6A4C74F}" presName="parentText" presStyleLbl="node1" presStyleIdx="0" presStyleCnt="5">
        <dgm:presLayoutVars>
          <dgm:chMax val="0"/>
          <dgm:bulletEnabled val="1"/>
        </dgm:presLayoutVars>
      </dgm:prSet>
      <dgm:spPr/>
    </dgm:pt>
    <dgm:pt modelId="{43DA0071-4EFD-42C2-AF49-1CC9C1DC0375}" type="pres">
      <dgm:prSet presAssocID="{2184C344-D10F-4F28-BC9D-53DACD63940F}" presName="spacer" presStyleCnt="0"/>
      <dgm:spPr/>
    </dgm:pt>
    <dgm:pt modelId="{46FD47C3-FF69-47C6-9682-B457C50E480A}" type="pres">
      <dgm:prSet presAssocID="{C9E39BB6-2C25-4DAD-8371-7CE4498A0487}" presName="parentText" presStyleLbl="node1" presStyleIdx="1" presStyleCnt="5">
        <dgm:presLayoutVars>
          <dgm:chMax val="0"/>
          <dgm:bulletEnabled val="1"/>
        </dgm:presLayoutVars>
      </dgm:prSet>
      <dgm:spPr/>
    </dgm:pt>
    <dgm:pt modelId="{89BE1C27-0DED-4157-A30A-490154CEC726}" type="pres">
      <dgm:prSet presAssocID="{3CFF9EE3-38B2-4606-87D8-142820C1FF9F}" presName="spacer" presStyleCnt="0"/>
      <dgm:spPr/>
    </dgm:pt>
    <dgm:pt modelId="{57522BFE-7D3A-488B-AB54-A49C02FD3F86}" type="pres">
      <dgm:prSet presAssocID="{72CE07E7-DA10-4CD9-B252-E951B2A02DA7}" presName="parentText" presStyleLbl="node1" presStyleIdx="2" presStyleCnt="5">
        <dgm:presLayoutVars>
          <dgm:chMax val="0"/>
          <dgm:bulletEnabled val="1"/>
        </dgm:presLayoutVars>
      </dgm:prSet>
      <dgm:spPr/>
    </dgm:pt>
    <dgm:pt modelId="{BEA9D079-75DC-4B21-ABBE-3B9F5173E0A5}" type="pres">
      <dgm:prSet presAssocID="{7CEF142C-AF0C-4DD4-9354-1CA765C18B2C}" presName="spacer" presStyleCnt="0"/>
      <dgm:spPr/>
    </dgm:pt>
    <dgm:pt modelId="{3C2F643E-0952-450E-B4D1-D55B5B259814}" type="pres">
      <dgm:prSet presAssocID="{96B2494C-0DE5-42B6-A1ED-CF82F6E50592}" presName="parentText" presStyleLbl="node1" presStyleIdx="3" presStyleCnt="5">
        <dgm:presLayoutVars>
          <dgm:chMax val="0"/>
          <dgm:bulletEnabled val="1"/>
        </dgm:presLayoutVars>
      </dgm:prSet>
      <dgm:spPr/>
    </dgm:pt>
    <dgm:pt modelId="{3733D877-0EE4-4F05-963A-4763DC74FD9A}" type="pres">
      <dgm:prSet presAssocID="{F5F2F6DD-82F8-495D-AB4E-0DE73D013C86}" presName="spacer" presStyleCnt="0"/>
      <dgm:spPr/>
    </dgm:pt>
    <dgm:pt modelId="{0EA88603-D57A-43D4-92DE-C1EA11DAB26F}" type="pres">
      <dgm:prSet presAssocID="{F89B439D-05EA-4F0F-A958-09029DF17F87}" presName="parentText" presStyleLbl="node1" presStyleIdx="4" presStyleCnt="5">
        <dgm:presLayoutVars>
          <dgm:chMax val="0"/>
          <dgm:bulletEnabled val="1"/>
        </dgm:presLayoutVars>
      </dgm:prSet>
      <dgm:spPr/>
    </dgm:pt>
  </dgm:ptLst>
  <dgm:cxnLst>
    <dgm:cxn modelId="{C86D910D-63E9-453D-8912-81EB0CB514FD}" srcId="{0CB78626-ED92-4FB5-8A93-C4A3826BA712}" destId="{24E8D758-50B5-453E-BA7E-EE3BA6A4C74F}" srcOrd="0" destOrd="0" parTransId="{3FCCC254-552C-4408-895D-671074B2E5A5}" sibTransId="{2184C344-D10F-4F28-BC9D-53DACD63940F}"/>
    <dgm:cxn modelId="{5B0DA822-4012-48C7-95BE-40CC33C27AA8}" type="presOf" srcId="{96B2494C-0DE5-42B6-A1ED-CF82F6E50592}" destId="{3C2F643E-0952-450E-B4D1-D55B5B259814}" srcOrd="0" destOrd="0" presId="urn:microsoft.com/office/officeart/2005/8/layout/vList2"/>
    <dgm:cxn modelId="{3D74C663-492A-4CF4-A4CD-66E2854B19E6}" srcId="{0CB78626-ED92-4FB5-8A93-C4A3826BA712}" destId="{96B2494C-0DE5-42B6-A1ED-CF82F6E50592}" srcOrd="3" destOrd="0" parTransId="{952D20A3-C52E-4D70-9A37-F3AF2B75D618}" sibTransId="{F5F2F6DD-82F8-495D-AB4E-0DE73D013C86}"/>
    <dgm:cxn modelId="{A4309644-AD60-4604-A58A-716A967F960A}" type="presOf" srcId="{F89B439D-05EA-4F0F-A958-09029DF17F87}" destId="{0EA88603-D57A-43D4-92DE-C1EA11DAB26F}" srcOrd="0" destOrd="0" presId="urn:microsoft.com/office/officeart/2005/8/layout/vList2"/>
    <dgm:cxn modelId="{87713848-EAA6-402E-AA37-2514DA925A3F}" type="presOf" srcId="{0CB78626-ED92-4FB5-8A93-C4A3826BA712}" destId="{83CE9473-D71A-44C4-B2F4-C8970CB89B81}" srcOrd="0" destOrd="0" presId="urn:microsoft.com/office/officeart/2005/8/layout/vList2"/>
    <dgm:cxn modelId="{AB3FF153-A4D9-4E20-A36D-1963CAB9358C}" type="presOf" srcId="{C9E39BB6-2C25-4DAD-8371-7CE4498A0487}" destId="{46FD47C3-FF69-47C6-9682-B457C50E480A}" srcOrd="0" destOrd="0" presId="urn:microsoft.com/office/officeart/2005/8/layout/vList2"/>
    <dgm:cxn modelId="{B8968375-CEC8-44EB-9B5F-AE348819090D}" type="presOf" srcId="{72CE07E7-DA10-4CD9-B252-E951B2A02DA7}" destId="{57522BFE-7D3A-488B-AB54-A49C02FD3F86}" srcOrd="0" destOrd="0" presId="urn:microsoft.com/office/officeart/2005/8/layout/vList2"/>
    <dgm:cxn modelId="{4450AF98-ECDA-44B1-9FB4-71BCCD48641A}" srcId="{0CB78626-ED92-4FB5-8A93-C4A3826BA712}" destId="{F89B439D-05EA-4F0F-A958-09029DF17F87}" srcOrd="4" destOrd="0" parTransId="{5C24CCC9-5865-41F6-A822-D2C2504D62F0}" sibTransId="{C041E61A-2485-4106-ADCF-AE947A5AA2CE}"/>
    <dgm:cxn modelId="{F2CE61A1-37B0-4A4F-931B-70D8B660D326}" srcId="{0CB78626-ED92-4FB5-8A93-C4A3826BA712}" destId="{72CE07E7-DA10-4CD9-B252-E951B2A02DA7}" srcOrd="2" destOrd="0" parTransId="{7F1E53CD-8C5B-4D01-99AE-EE7B296B4A3B}" sibTransId="{7CEF142C-AF0C-4DD4-9354-1CA765C18B2C}"/>
    <dgm:cxn modelId="{F6C4BED9-18D0-4399-8DF9-675C15AE5671}" srcId="{0CB78626-ED92-4FB5-8A93-C4A3826BA712}" destId="{C9E39BB6-2C25-4DAD-8371-7CE4498A0487}" srcOrd="1" destOrd="0" parTransId="{C5100A3C-912D-4D89-9BF4-9A28BA9F0FE1}" sibTransId="{3CFF9EE3-38B2-4606-87D8-142820C1FF9F}"/>
    <dgm:cxn modelId="{5CC2F8FD-2F92-4112-8723-772AE71FA783}" type="presOf" srcId="{24E8D758-50B5-453E-BA7E-EE3BA6A4C74F}" destId="{2495506C-5293-41B0-A6D0-1C40498E655A}" srcOrd="0" destOrd="0" presId="urn:microsoft.com/office/officeart/2005/8/layout/vList2"/>
    <dgm:cxn modelId="{56A07E52-417C-4D3D-AB9B-CA526ADCF22D}" type="presParOf" srcId="{83CE9473-D71A-44C4-B2F4-C8970CB89B81}" destId="{2495506C-5293-41B0-A6D0-1C40498E655A}" srcOrd="0" destOrd="0" presId="urn:microsoft.com/office/officeart/2005/8/layout/vList2"/>
    <dgm:cxn modelId="{1233CCAD-B27F-4C72-84B1-25710F62D4F1}" type="presParOf" srcId="{83CE9473-D71A-44C4-B2F4-C8970CB89B81}" destId="{43DA0071-4EFD-42C2-AF49-1CC9C1DC0375}" srcOrd="1" destOrd="0" presId="urn:microsoft.com/office/officeart/2005/8/layout/vList2"/>
    <dgm:cxn modelId="{1F82BA0E-2C3D-4B8D-9D11-6CAFF8FE5033}" type="presParOf" srcId="{83CE9473-D71A-44C4-B2F4-C8970CB89B81}" destId="{46FD47C3-FF69-47C6-9682-B457C50E480A}" srcOrd="2" destOrd="0" presId="urn:microsoft.com/office/officeart/2005/8/layout/vList2"/>
    <dgm:cxn modelId="{A1D3F2EC-8254-4753-99BA-7BFFBF4187AC}" type="presParOf" srcId="{83CE9473-D71A-44C4-B2F4-C8970CB89B81}" destId="{89BE1C27-0DED-4157-A30A-490154CEC726}" srcOrd="3" destOrd="0" presId="urn:microsoft.com/office/officeart/2005/8/layout/vList2"/>
    <dgm:cxn modelId="{5D0FDB33-B25A-4D8B-90F0-626207C1C01A}" type="presParOf" srcId="{83CE9473-D71A-44C4-B2F4-C8970CB89B81}" destId="{57522BFE-7D3A-488B-AB54-A49C02FD3F86}" srcOrd="4" destOrd="0" presId="urn:microsoft.com/office/officeart/2005/8/layout/vList2"/>
    <dgm:cxn modelId="{0DD24FBB-FE8C-4004-9ED6-19D992BA821D}" type="presParOf" srcId="{83CE9473-D71A-44C4-B2F4-C8970CB89B81}" destId="{BEA9D079-75DC-4B21-ABBE-3B9F5173E0A5}" srcOrd="5" destOrd="0" presId="urn:microsoft.com/office/officeart/2005/8/layout/vList2"/>
    <dgm:cxn modelId="{730EF4C4-4548-4A8A-B466-DB68F42A744F}" type="presParOf" srcId="{83CE9473-D71A-44C4-B2F4-C8970CB89B81}" destId="{3C2F643E-0952-450E-B4D1-D55B5B259814}" srcOrd="6" destOrd="0" presId="urn:microsoft.com/office/officeart/2005/8/layout/vList2"/>
    <dgm:cxn modelId="{4A1184D8-C03F-438C-AF84-F4A91F27719C}" type="presParOf" srcId="{83CE9473-D71A-44C4-B2F4-C8970CB89B81}" destId="{3733D877-0EE4-4F05-963A-4763DC74FD9A}" srcOrd="7" destOrd="0" presId="urn:microsoft.com/office/officeart/2005/8/layout/vList2"/>
    <dgm:cxn modelId="{F00C0092-A926-4E13-BE0A-DD0CFC416BF9}" type="presParOf" srcId="{83CE9473-D71A-44C4-B2F4-C8970CB89B81}" destId="{0EA88603-D57A-43D4-92DE-C1EA11DAB26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58BDD1-DD72-46F3-A1F5-AD3FB5F9DF3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C50F50C-B209-4655-9104-8A7D969F3409}">
      <dgm:prSet/>
      <dgm:spPr/>
      <dgm:t>
        <a:bodyPr/>
        <a:lstStyle/>
        <a:p>
          <a:r>
            <a:rPr lang="vi-VN"/>
            <a:t>Phần mềm bước đầu đã được phát triển đi đúng theo dự định và kế hoạch. </a:t>
          </a:r>
          <a:endParaRPr lang="en-US"/>
        </a:p>
      </dgm:t>
    </dgm:pt>
    <dgm:pt modelId="{13FB1308-0C8A-40F0-ADE5-4FBA97A0DBB9}" type="parTrans" cxnId="{8A2BD7A1-97B1-4A10-BA94-6EA07DCC240D}">
      <dgm:prSet/>
      <dgm:spPr/>
      <dgm:t>
        <a:bodyPr/>
        <a:lstStyle/>
        <a:p>
          <a:endParaRPr lang="en-US"/>
        </a:p>
      </dgm:t>
    </dgm:pt>
    <dgm:pt modelId="{20F85521-4CD3-473F-941B-137AF23EE829}" type="sibTrans" cxnId="{8A2BD7A1-97B1-4A10-BA94-6EA07DCC240D}">
      <dgm:prSet/>
      <dgm:spPr/>
      <dgm:t>
        <a:bodyPr/>
        <a:lstStyle/>
        <a:p>
          <a:endParaRPr lang="en-US"/>
        </a:p>
      </dgm:t>
    </dgm:pt>
    <dgm:pt modelId="{E32F5BAE-AE08-466D-AF21-713B3615BF6D}">
      <dgm:prSet/>
      <dgm:spPr/>
      <dgm:t>
        <a:bodyPr/>
        <a:lstStyle/>
        <a:p>
          <a:r>
            <a:rPr lang="vi-VN"/>
            <a:t>Tuy gặp khá nhiều khó khăn trong vấn đề tiếp cận với công nghệ lập trình mới, nhóm đã cố gắng đảm bảo công việc đã đặt ra.</a:t>
          </a:r>
          <a:endParaRPr lang="en-US"/>
        </a:p>
      </dgm:t>
    </dgm:pt>
    <dgm:pt modelId="{7B44F604-3126-438F-B76B-03A8E7EC4AA4}" type="parTrans" cxnId="{ECD420E2-6BA5-4B41-8823-18C69E966E06}">
      <dgm:prSet/>
      <dgm:spPr/>
      <dgm:t>
        <a:bodyPr/>
        <a:lstStyle/>
        <a:p>
          <a:endParaRPr lang="en-US"/>
        </a:p>
      </dgm:t>
    </dgm:pt>
    <dgm:pt modelId="{5CB4876E-E83C-43D3-987D-A0F9140DE193}" type="sibTrans" cxnId="{ECD420E2-6BA5-4B41-8823-18C69E966E06}">
      <dgm:prSet/>
      <dgm:spPr/>
      <dgm:t>
        <a:bodyPr/>
        <a:lstStyle/>
        <a:p>
          <a:endParaRPr lang="en-US"/>
        </a:p>
      </dgm:t>
    </dgm:pt>
    <dgm:pt modelId="{BBEBC798-0773-4D93-966A-2DEFEA867153}">
      <dgm:prSet/>
      <dgm:spPr/>
      <dgm:t>
        <a:bodyPr/>
        <a:lstStyle/>
        <a:p>
          <a:r>
            <a:rPr lang="vi-VN"/>
            <a:t>Phần mềm đã đáp ứng được các yêu cầu tối thiểu cả về mặt cấu trúc xây dựng bên trong lẫn yêu cầu về mặt tương tác bên ngoài. Tuy nhiên một số tính năng vẫn chưa được hoàn thiện, hy vọng nhận được đóng góp để được cải tiến trong các phiên bản sau này.</a:t>
          </a:r>
          <a:endParaRPr lang="en-US"/>
        </a:p>
      </dgm:t>
    </dgm:pt>
    <dgm:pt modelId="{8CBBF35D-2273-4B25-8ED8-93D95F0856A9}" type="parTrans" cxnId="{140CF04E-8F28-4F17-B700-9B09F6161B25}">
      <dgm:prSet/>
      <dgm:spPr/>
      <dgm:t>
        <a:bodyPr/>
        <a:lstStyle/>
        <a:p>
          <a:endParaRPr lang="en-US"/>
        </a:p>
      </dgm:t>
    </dgm:pt>
    <dgm:pt modelId="{CAACDB6A-E33B-484A-B202-76147F1564D5}" type="sibTrans" cxnId="{140CF04E-8F28-4F17-B700-9B09F6161B25}">
      <dgm:prSet/>
      <dgm:spPr/>
      <dgm:t>
        <a:bodyPr/>
        <a:lstStyle/>
        <a:p>
          <a:endParaRPr lang="en-US"/>
        </a:p>
      </dgm:t>
    </dgm:pt>
    <dgm:pt modelId="{6BDF358E-6029-41BB-B8B0-55A224A8A9EF}" type="pres">
      <dgm:prSet presAssocID="{6F58BDD1-DD72-46F3-A1F5-AD3FB5F9DF39}" presName="linear" presStyleCnt="0">
        <dgm:presLayoutVars>
          <dgm:animLvl val="lvl"/>
          <dgm:resizeHandles val="exact"/>
        </dgm:presLayoutVars>
      </dgm:prSet>
      <dgm:spPr/>
    </dgm:pt>
    <dgm:pt modelId="{B29503D5-1C18-4AB0-B339-33BB8C4CECF1}" type="pres">
      <dgm:prSet presAssocID="{8C50F50C-B209-4655-9104-8A7D969F3409}" presName="parentText" presStyleLbl="node1" presStyleIdx="0" presStyleCnt="3">
        <dgm:presLayoutVars>
          <dgm:chMax val="0"/>
          <dgm:bulletEnabled val="1"/>
        </dgm:presLayoutVars>
      </dgm:prSet>
      <dgm:spPr/>
    </dgm:pt>
    <dgm:pt modelId="{F7C9F1A8-047A-4D5D-8ADE-C00A8DD48265}" type="pres">
      <dgm:prSet presAssocID="{20F85521-4CD3-473F-941B-137AF23EE829}" presName="spacer" presStyleCnt="0"/>
      <dgm:spPr/>
    </dgm:pt>
    <dgm:pt modelId="{E4B54B2D-86AF-4559-84BF-ACECB1842513}" type="pres">
      <dgm:prSet presAssocID="{E32F5BAE-AE08-466D-AF21-713B3615BF6D}" presName="parentText" presStyleLbl="node1" presStyleIdx="1" presStyleCnt="3">
        <dgm:presLayoutVars>
          <dgm:chMax val="0"/>
          <dgm:bulletEnabled val="1"/>
        </dgm:presLayoutVars>
      </dgm:prSet>
      <dgm:spPr/>
    </dgm:pt>
    <dgm:pt modelId="{2B0502E4-B1C8-4CAC-9154-B5401854A33D}" type="pres">
      <dgm:prSet presAssocID="{5CB4876E-E83C-43D3-987D-A0F9140DE193}" presName="spacer" presStyleCnt="0"/>
      <dgm:spPr/>
    </dgm:pt>
    <dgm:pt modelId="{0A771260-2D3E-4D11-8455-1FC6890F2F39}" type="pres">
      <dgm:prSet presAssocID="{BBEBC798-0773-4D93-966A-2DEFEA867153}" presName="parentText" presStyleLbl="node1" presStyleIdx="2" presStyleCnt="3">
        <dgm:presLayoutVars>
          <dgm:chMax val="0"/>
          <dgm:bulletEnabled val="1"/>
        </dgm:presLayoutVars>
      </dgm:prSet>
      <dgm:spPr/>
    </dgm:pt>
  </dgm:ptLst>
  <dgm:cxnLst>
    <dgm:cxn modelId="{74711A3F-AFB5-43FE-8462-E000A503456E}" type="presOf" srcId="{E32F5BAE-AE08-466D-AF21-713B3615BF6D}" destId="{E4B54B2D-86AF-4559-84BF-ACECB1842513}" srcOrd="0" destOrd="0" presId="urn:microsoft.com/office/officeart/2005/8/layout/vList2"/>
    <dgm:cxn modelId="{E3434E62-8A82-4D64-A3CE-DD3078215C09}" type="presOf" srcId="{BBEBC798-0773-4D93-966A-2DEFEA867153}" destId="{0A771260-2D3E-4D11-8455-1FC6890F2F39}" srcOrd="0" destOrd="0" presId="urn:microsoft.com/office/officeart/2005/8/layout/vList2"/>
    <dgm:cxn modelId="{8F2BD449-6D8D-4F12-854D-E506C9F27D71}" type="presOf" srcId="{6F58BDD1-DD72-46F3-A1F5-AD3FB5F9DF39}" destId="{6BDF358E-6029-41BB-B8B0-55A224A8A9EF}" srcOrd="0" destOrd="0" presId="urn:microsoft.com/office/officeart/2005/8/layout/vList2"/>
    <dgm:cxn modelId="{140CF04E-8F28-4F17-B700-9B09F6161B25}" srcId="{6F58BDD1-DD72-46F3-A1F5-AD3FB5F9DF39}" destId="{BBEBC798-0773-4D93-966A-2DEFEA867153}" srcOrd="2" destOrd="0" parTransId="{8CBBF35D-2273-4B25-8ED8-93D95F0856A9}" sibTransId="{CAACDB6A-E33B-484A-B202-76147F1564D5}"/>
    <dgm:cxn modelId="{49F8CF9E-2277-4905-BCEA-9252DE5C6288}" type="presOf" srcId="{8C50F50C-B209-4655-9104-8A7D969F3409}" destId="{B29503D5-1C18-4AB0-B339-33BB8C4CECF1}" srcOrd="0" destOrd="0" presId="urn:microsoft.com/office/officeart/2005/8/layout/vList2"/>
    <dgm:cxn modelId="{8A2BD7A1-97B1-4A10-BA94-6EA07DCC240D}" srcId="{6F58BDD1-DD72-46F3-A1F5-AD3FB5F9DF39}" destId="{8C50F50C-B209-4655-9104-8A7D969F3409}" srcOrd="0" destOrd="0" parTransId="{13FB1308-0C8A-40F0-ADE5-4FBA97A0DBB9}" sibTransId="{20F85521-4CD3-473F-941B-137AF23EE829}"/>
    <dgm:cxn modelId="{ECD420E2-6BA5-4B41-8823-18C69E966E06}" srcId="{6F58BDD1-DD72-46F3-A1F5-AD3FB5F9DF39}" destId="{E32F5BAE-AE08-466D-AF21-713B3615BF6D}" srcOrd="1" destOrd="0" parTransId="{7B44F604-3126-438F-B76B-03A8E7EC4AA4}" sibTransId="{5CB4876E-E83C-43D3-987D-A0F9140DE193}"/>
    <dgm:cxn modelId="{337F0A1C-0F9B-4397-AD54-C048C508BE71}" type="presParOf" srcId="{6BDF358E-6029-41BB-B8B0-55A224A8A9EF}" destId="{B29503D5-1C18-4AB0-B339-33BB8C4CECF1}" srcOrd="0" destOrd="0" presId="urn:microsoft.com/office/officeart/2005/8/layout/vList2"/>
    <dgm:cxn modelId="{98C0335E-B4AB-427B-BC9B-D2519ECCB38F}" type="presParOf" srcId="{6BDF358E-6029-41BB-B8B0-55A224A8A9EF}" destId="{F7C9F1A8-047A-4D5D-8ADE-C00A8DD48265}" srcOrd="1" destOrd="0" presId="urn:microsoft.com/office/officeart/2005/8/layout/vList2"/>
    <dgm:cxn modelId="{9CBAF1E0-E8E4-4F90-B269-3317FD71D0A6}" type="presParOf" srcId="{6BDF358E-6029-41BB-B8B0-55A224A8A9EF}" destId="{E4B54B2D-86AF-4559-84BF-ACECB1842513}" srcOrd="2" destOrd="0" presId="urn:microsoft.com/office/officeart/2005/8/layout/vList2"/>
    <dgm:cxn modelId="{1F2C59F0-85C0-4186-A914-D692D3D7540E}" type="presParOf" srcId="{6BDF358E-6029-41BB-B8B0-55A224A8A9EF}" destId="{2B0502E4-B1C8-4CAC-9154-B5401854A33D}" srcOrd="3" destOrd="0" presId="urn:microsoft.com/office/officeart/2005/8/layout/vList2"/>
    <dgm:cxn modelId="{DD15DB40-7F88-4467-BAA9-0D91B78BC052}" type="presParOf" srcId="{6BDF358E-6029-41BB-B8B0-55A224A8A9EF}" destId="{0A771260-2D3E-4D11-8455-1FC6890F2F3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6994EB-43BD-4B78-8211-25D2C29ECB7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5A4F3A5-B9DD-4BC1-91B7-416D89D628E3}">
      <dgm:prSet/>
      <dgm:spPr/>
      <dgm:t>
        <a:bodyPr/>
        <a:lstStyle/>
        <a:p>
          <a:r>
            <a:rPr lang="vi-VN"/>
            <a:t>Sẽ cố gắng sửa lỗi phát sinh</a:t>
          </a:r>
          <a:r>
            <a:rPr lang="en-US"/>
            <a:t> trong quá trình sử dụng ở tương lai</a:t>
          </a:r>
          <a:r>
            <a:rPr lang="vi-VN"/>
            <a:t>.</a:t>
          </a:r>
          <a:endParaRPr lang="en-US"/>
        </a:p>
      </dgm:t>
    </dgm:pt>
    <dgm:pt modelId="{AE4D60AB-8B1D-4A3C-BCE7-8A0FA2B3596C}" type="parTrans" cxnId="{1F52B622-8F79-4A35-8A48-30745985691D}">
      <dgm:prSet/>
      <dgm:spPr/>
      <dgm:t>
        <a:bodyPr/>
        <a:lstStyle/>
        <a:p>
          <a:endParaRPr lang="en-US"/>
        </a:p>
      </dgm:t>
    </dgm:pt>
    <dgm:pt modelId="{FBED69E9-84F3-457A-9389-E0C2154296B1}" type="sibTrans" cxnId="{1F52B622-8F79-4A35-8A48-30745985691D}">
      <dgm:prSet/>
      <dgm:spPr/>
      <dgm:t>
        <a:bodyPr/>
        <a:lstStyle/>
        <a:p>
          <a:endParaRPr lang="en-US"/>
        </a:p>
      </dgm:t>
    </dgm:pt>
    <dgm:pt modelId="{7231D72D-6093-49D8-B400-633015BE6037}">
      <dgm:prSet/>
      <dgm:spPr/>
      <dgm:t>
        <a:bodyPr/>
        <a:lstStyle/>
        <a:p>
          <a:r>
            <a:rPr lang="en-US"/>
            <a:t>B</a:t>
          </a:r>
          <a:r>
            <a:rPr lang="vi-VN"/>
            <a:t>ổ sung tính năng mới cho phần mềm trong thời gian tới. </a:t>
          </a:r>
          <a:endParaRPr lang="en-US"/>
        </a:p>
      </dgm:t>
    </dgm:pt>
    <dgm:pt modelId="{283274B7-3232-4D7B-843F-EFE1E97B920F}" type="parTrans" cxnId="{0962925B-B599-42AE-8E45-A19451328C93}">
      <dgm:prSet/>
      <dgm:spPr/>
      <dgm:t>
        <a:bodyPr/>
        <a:lstStyle/>
        <a:p>
          <a:endParaRPr lang="en-US"/>
        </a:p>
      </dgm:t>
    </dgm:pt>
    <dgm:pt modelId="{65E4376A-AF3A-4374-8171-F699B043AAB1}" type="sibTrans" cxnId="{0962925B-B599-42AE-8E45-A19451328C93}">
      <dgm:prSet/>
      <dgm:spPr/>
      <dgm:t>
        <a:bodyPr/>
        <a:lstStyle/>
        <a:p>
          <a:endParaRPr lang="en-US"/>
        </a:p>
      </dgm:t>
    </dgm:pt>
    <dgm:pt modelId="{8D8DA3D6-F876-4B0B-8D74-529E934F64C3}">
      <dgm:prSet/>
      <dgm:spPr/>
      <dgm:t>
        <a:bodyPr/>
        <a:lstStyle/>
        <a:p>
          <a:r>
            <a:rPr lang="vi-VN"/>
            <a:t>Có thể sẽ thiết kế lại giao diện, icon và các control mới hơn. </a:t>
          </a:r>
          <a:endParaRPr lang="en-US"/>
        </a:p>
      </dgm:t>
    </dgm:pt>
    <dgm:pt modelId="{86367EE7-3315-4754-8472-796960E2FEFE}" type="parTrans" cxnId="{04829DB2-1514-4B4C-AD93-9C792A0A9ADC}">
      <dgm:prSet/>
      <dgm:spPr/>
      <dgm:t>
        <a:bodyPr/>
        <a:lstStyle/>
        <a:p>
          <a:endParaRPr lang="en-US"/>
        </a:p>
      </dgm:t>
    </dgm:pt>
    <dgm:pt modelId="{8CDD6C3B-45E5-49AC-BC12-507A4137046B}" type="sibTrans" cxnId="{04829DB2-1514-4B4C-AD93-9C792A0A9ADC}">
      <dgm:prSet/>
      <dgm:spPr/>
      <dgm:t>
        <a:bodyPr/>
        <a:lstStyle/>
        <a:p>
          <a:endParaRPr lang="en-US"/>
        </a:p>
      </dgm:t>
    </dgm:pt>
    <dgm:pt modelId="{59F4208B-3110-4FD6-8124-5C0ACDF822A8}">
      <dgm:prSet/>
      <dgm:spPr/>
      <dgm:t>
        <a:bodyPr/>
        <a:lstStyle/>
        <a:p>
          <a:r>
            <a:rPr lang="vi-VN"/>
            <a:t>Dự định sẽ phát triển phiên bản 32bit cho các máy tính Windows 32bit có bộ nhớ ram có hạn. </a:t>
          </a:r>
          <a:endParaRPr lang="en-US"/>
        </a:p>
      </dgm:t>
    </dgm:pt>
    <dgm:pt modelId="{D739E241-814E-4621-AAE0-3800A234EFD4}" type="parTrans" cxnId="{6EA3F82A-6326-4BCF-9674-B242EFB24EAE}">
      <dgm:prSet/>
      <dgm:spPr/>
      <dgm:t>
        <a:bodyPr/>
        <a:lstStyle/>
        <a:p>
          <a:endParaRPr lang="en-US"/>
        </a:p>
      </dgm:t>
    </dgm:pt>
    <dgm:pt modelId="{CD9DF220-4057-4125-8AE9-B9A17DDBD7B3}" type="sibTrans" cxnId="{6EA3F82A-6326-4BCF-9674-B242EFB24EAE}">
      <dgm:prSet/>
      <dgm:spPr/>
      <dgm:t>
        <a:bodyPr/>
        <a:lstStyle/>
        <a:p>
          <a:endParaRPr lang="en-US"/>
        </a:p>
      </dgm:t>
    </dgm:pt>
    <dgm:pt modelId="{48D62102-D2EA-4819-956A-3ABB78D91E1C}">
      <dgm:prSet/>
      <dgm:spPr/>
      <dgm:t>
        <a:bodyPr/>
        <a:lstStyle/>
        <a:p>
          <a:r>
            <a:rPr lang="vi-VN"/>
            <a:t>Hy vọng phần mềm sẽ nhận được những lời góp ý chân thành của mọi người để nó có thể hoàn hảo hơn trong tương lai sắp tới.</a:t>
          </a:r>
          <a:endParaRPr lang="en-US"/>
        </a:p>
      </dgm:t>
    </dgm:pt>
    <dgm:pt modelId="{64A8090F-A3E0-4FBA-96B3-C1DBA58B17C7}" type="parTrans" cxnId="{BEF42452-0CC5-4075-8D70-D0098E402308}">
      <dgm:prSet/>
      <dgm:spPr/>
      <dgm:t>
        <a:bodyPr/>
        <a:lstStyle/>
        <a:p>
          <a:endParaRPr lang="en-US"/>
        </a:p>
      </dgm:t>
    </dgm:pt>
    <dgm:pt modelId="{6B6DD0EA-DE76-4A79-9DF5-A77FF52CA158}" type="sibTrans" cxnId="{BEF42452-0CC5-4075-8D70-D0098E402308}">
      <dgm:prSet/>
      <dgm:spPr/>
      <dgm:t>
        <a:bodyPr/>
        <a:lstStyle/>
        <a:p>
          <a:endParaRPr lang="en-US"/>
        </a:p>
      </dgm:t>
    </dgm:pt>
    <dgm:pt modelId="{36EE08E3-B726-4393-AD29-55AF8776478A}" type="pres">
      <dgm:prSet presAssocID="{946994EB-43BD-4B78-8211-25D2C29ECB77}" presName="linear" presStyleCnt="0">
        <dgm:presLayoutVars>
          <dgm:animLvl val="lvl"/>
          <dgm:resizeHandles val="exact"/>
        </dgm:presLayoutVars>
      </dgm:prSet>
      <dgm:spPr/>
    </dgm:pt>
    <dgm:pt modelId="{87BE152A-95BC-4BCB-AB15-9FCF5B14A698}" type="pres">
      <dgm:prSet presAssocID="{E5A4F3A5-B9DD-4BC1-91B7-416D89D628E3}" presName="parentText" presStyleLbl="node1" presStyleIdx="0" presStyleCnt="5">
        <dgm:presLayoutVars>
          <dgm:chMax val="0"/>
          <dgm:bulletEnabled val="1"/>
        </dgm:presLayoutVars>
      </dgm:prSet>
      <dgm:spPr/>
    </dgm:pt>
    <dgm:pt modelId="{D48FABB3-5B12-482F-8F00-9E33A569AE6E}" type="pres">
      <dgm:prSet presAssocID="{FBED69E9-84F3-457A-9389-E0C2154296B1}" presName="spacer" presStyleCnt="0"/>
      <dgm:spPr/>
    </dgm:pt>
    <dgm:pt modelId="{A1AE734B-3FD9-439E-9F97-B58092EA3E47}" type="pres">
      <dgm:prSet presAssocID="{7231D72D-6093-49D8-B400-633015BE6037}" presName="parentText" presStyleLbl="node1" presStyleIdx="1" presStyleCnt="5">
        <dgm:presLayoutVars>
          <dgm:chMax val="0"/>
          <dgm:bulletEnabled val="1"/>
        </dgm:presLayoutVars>
      </dgm:prSet>
      <dgm:spPr/>
    </dgm:pt>
    <dgm:pt modelId="{BD1F5101-E92A-4F50-80DD-301870868206}" type="pres">
      <dgm:prSet presAssocID="{65E4376A-AF3A-4374-8171-F699B043AAB1}" presName="spacer" presStyleCnt="0"/>
      <dgm:spPr/>
    </dgm:pt>
    <dgm:pt modelId="{F444709C-63FA-42C9-A05E-F0EF491544C8}" type="pres">
      <dgm:prSet presAssocID="{8D8DA3D6-F876-4B0B-8D74-529E934F64C3}" presName="parentText" presStyleLbl="node1" presStyleIdx="2" presStyleCnt="5">
        <dgm:presLayoutVars>
          <dgm:chMax val="0"/>
          <dgm:bulletEnabled val="1"/>
        </dgm:presLayoutVars>
      </dgm:prSet>
      <dgm:spPr/>
    </dgm:pt>
    <dgm:pt modelId="{05F3EC1E-6141-4285-B5C4-5FA2787CF486}" type="pres">
      <dgm:prSet presAssocID="{8CDD6C3B-45E5-49AC-BC12-507A4137046B}" presName="spacer" presStyleCnt="0"/>
      <dgm:spPr/>
    </dgm:pt>
    <dgm:pt modelId="{A377ECA1-1C58-41DA-9453-97A624AC88C2}" type="pres">
      <dgm:prSet presAssocID="{59F4208B-3110-4FD6-8124-5C0ACDF822A8}" presName="parentText" presStyleLbl="node1" presStyleIdx="3" presStyleCnt="5">
        <dgm:presLayoutVars>
          <dgm:chMax val="0"/>
          <dgm:bulletEnabled val="1"/>
        </dgm:presLayoutVars>
      </dgm:prSet>
      <dgm:spPr/>
    </dgm:pt>
    <dgm:pt modelId="{324E54BF-8688-4005-AB77-41B5B94B39E7}" type="pres">
      <dgm:prSet presAssocID="{CD9DF220-4057-4125-8AE9-B9A17DDBD7B3}" presName="spacer" presStyleCnt="0"/>
      <dgm:spPr/>
    </dgm:pt>
    <dgm:pt modelId="{680919C4-57D7-4AC9-9F22-00D76E26D4C2}" type="pres">
      <dgm:prSet presAssocID="{48D62102-D2EA-4819-956A-3ABB78D91E1C}" presName="parentText" presStyleLbl="node1" presStyleIdx="4" presStyleCnt="5">
        <dgm:presLayoutVars>
          <dgm:chMax val="0"/>
          <dgm:bulletEnabled val="1"/>
        </dgm:presLayoutVars>
      </dgm:prSet>
      <dgm:spPr/>
    </dgm:pt>
  </dgm:ptLst>
  <dgm:cxnLst>
    <dgm:cxn modelId="{6753B001-3F7C-4CFC-9C91-E6599E92CCF8}" type="presOf" srcId="{48D62102-D2EA-4819-956A-3ABB78D91E1C}" destId="{680919C4-57D7-4AC9-9F22-00D76E26D4C2}" srcOrd="0" destOrd="0" presId="urn:microsoft.com/office/officeart/2005/8/layout/vList2"/>
    <dgm:cxn modelId="{1F52B622-8F79-4A35-8A48-30745985691D}" srcId="{946994EB-43BD-4B78-8211-25D2C29ECB77}" destId="{E5A4F3A5-B9DD-4BC1-91B7-416D89D628E3}" srcOrd="0" destOrd="0" parTransId="{AE4D60AB-8B1D-4A3C-BCE7-8A0FA2B3596C}" sibTransId="{FBED69E9-84F3-457A-9389-E0C2154296B1}"/>
    <dgm:cxn modelId="{6EA3F82A-6326-4BCF-9674-B242EFB24EAE}" srcId="{946994EB-43BD-4B78-8211-25D2C29ECB77}" destId="{59F4208B-3110-4FD6-8124-5C0ACDF822A8}" srcOrd="3" destOrd="0" parTransId="{D739E241-814E-4621-AAE0-3800A234EFD4}" sibTransId="{CD9DF220-4057-4125-8AE9-B9A17DDBD7B3}"/>
    <dgm:cxn modelId="{6BAAEC30-9C8E-491A-8AB1-AD767997208E}" type="presOf" srcId="{8D8DA3D6-F876-4B0B-8D74-529E934F64C3}" destId="{F444709C-63FA-42C9-A05E-F0EF491544C8}" srcOrd="0" destOrd="0" presId="urn:microsoft.com/office/officeart/2005/8/layout/vList2"/>
    <dgm:cxn modelId="{0962925B-B599-42AE-8E45-A19451328C93}" srcId="{946994EB-43BD-4B78-8211-25D2C29ECB77}" destId="{7231D72D-6093-49D8-B400-633015BE6037}" srcOrd="1" destOrd="0" parTransId="{283274B7-3232-4D7B-843F-EFE1E97B920F}" sibTransId="{65E4376A-AF3A-4374-8171-F699B043AAB1}"/>
    <dgm:cxn modelId="{BEF42452-0CC5-4075-8D70-D0098E402308}" srcId="{946994EB-43BD-4B78-8211-25D2C29ECB77}" destId="{48D62102-D2EA-4819-956A-3ABB78D91E1C}" srcOrd="4" destOrd="0" parTransId="{64A8090F-A3E0-4FBA-96B3-C1DBA58B17C7}" sibTransId="{6B6DD0EA-DE76-4A79-9DF5-A77FF52CA158}"/>
    <dgm:cxn modelId="{606DF296-0BEE-4433-B21E-43755922172E}" type="presOf" srcId="{946994EB-43BD-4B78-8211-25D2C29ECB77}" destId="{36EE08E3-B726-4393-AD29-55AF8776478A}" srcOrd="0" destOrd="0" presId="urn:microsoft.com/office/officeart/2005/8/layout/vList2"/>
    <dgm:cxn modelId="{752BE5A6-59AE-435D-AB4B-AEA75E5D0449}" type="presOf" srcId="{E5A4F3A5-B9DD-4BC1-91B7-416D89D628E3}" destId="{87BE152A-95BC-4BCB-AB15-9FCF5B14A698}" srcOrd="0" destOrd="0" presId="urn:microsoft.com/office/officeart/2005/8/layout/vList2"/>
    <dgm:cxn modelId="{04829DB2-1514-4B4C-AD93-9C792A0A9ADC}" srcId="{946994EB-43BD-4B78-8211-25D2C29ECB77}" destId="{8D8DA3D6-F876-4B0B-8D74-529E934F64C3}" srcOrd="2" destOrd="0" parTransId="{86367EE7-3315-4754-8472-796960E2FEFE}" sibTransId="{8CDD6C3B-45E5-49AC-BC12-507A4137046B}"/>
    <dgm:cxn modelId="{580676BE-EE45-4475-AFD6-C98DFEACA472}" type="presOf" srcId="{7231D72D-6093-49D8-B400-633015BE6037}" destId="{A1AE734B-3FD9-439E-9F97-B58092EA3E47}" srcOrd="0" destOrd="0" presId="urn:microsoft.com/office/officeart/2005/8/layout/vList2"/>
    <dgm:cxn modelId="{576C77F6-7826-4F39-8FA6-12ECBC1BF3D8}" type="presOf" srcId="{59F4208B-3110-4FD6-8124-5C0ACDF822A8}" destId="{A377ECA1-1C58-41DA-9453-97A624AC88C2}" srcOrd="0" destOrd="0" presId="urn:microsoft.com/office/officeart/2005/8/layout/vList2"/>
    <dgm:cxn modelId="{A3EB9FFD-C437-4A52-8632-0050A7C5B37C}" type="presParOf" srcId="{36EE08E3-B726-4393-AD29-55AF8776478A}" destId="{87BE152A-95BC-4BCB-AB15-9FCF5B14A698}" srcOrd="0" destOrd="0" presId="urn:microsoft.com/office/officeart/2005/8/layout/vList2"/>
    <dgm:cxn modelId="{8A0AAD40-47C6-4E9E-8563-5D62F92C9826}" type="presParOf" srcId="{36EE08E3-B726-4393-AD29-55AF8776478A}" destId="{D48FABB3-5B12-482F-8F00-9E33A569AE6E}" srcOrd="1" destOrd="0" presId="urn:microsoft.com/office/officeart/2005/8/layout/vList2"/>
    <dgm:cxn modelId="{904E774F-8E37-4F46-922D-383401CB5540}" type="presParOf" srcId="{36EE08E3-B726-4393-AD29-55AF8776478A}" destId="{A1AE734B-3FD9-439E-9F97-B58092EA3E47}" srcOrd="2" destOrd="0" presId="urn:microsoft.com/office/officeart/2005/8/layout/vList2"/>
    <dgm:cxn modelId="{0B1FE657-1018-4A9D-9635-2F2A440ABBA9}" type="presParOf" srcId="{36EE08E3-B726-4393-AD29-55AF8776478A}" destId="{BD1F5101-E92A-4F50-80DD-301870868206}" srcOrd="3" destOrd="0" presId="urn:microsoft.com/office/officeart/2005/8/layout/vList2"/>
    <dgm:cxn modelId="{9DABBE33-E24A-4B22-A53D-62CF7D27C446}" type="presParOf" srcId="{36EE08E3-B726-4393-AD29-55AF8776478A}" destId="{F444709C-63FA-42C9-A05E-F0EF491544C8}" srcOrd="4" destOrd="0" presId="urn:microsoft.com/office/officeart/2005/8/layout/vList2"/>
    <dgm:cxn modelId="{0F3C9A03-B039-48E0-A3E5-7ED6298AA9E3}" type="presParOf" srcId="{36EE08E3-B726-4393-AD29-55AF8776478A}" destId="{05F3EC1E-6141-4285-B5C4-5FA2787CF486}" srcOrd="5" destOrd="0" presId="urn:microsoft.com/office/officeart/2005/8/layout/vList2"/>
    <dgm:cxn modelId="{37AF1A8D-4955-4394-932E-1D9CF6AE6E0D}" type="presParOf" srcId="{36EE08E3-B726-4393-AD29-55AF8776478A}" destId="{A377ECA1-1C58-41DA-9453-97A624AC88C2}" srcOrd="6" destOrd="0" presId="urn:microsoft.com/office/officeart/2005/8/layout/vList2"/>
    <dgm:cxn modelId="{A9AB17D0-E762-488F-A823-10AD0EF9C3B7}" type="presParOf" srcId="{36EE08E3-B726-4393-AD29-55AF8776478A}" destId="{324E54BF-8688-4005-AB77-41B5B94B39E7}" srcOrd="7" destOrd="0" presId="urn:microsoft.com/office/officeart/2005/8/layout/vList2"/>
    <dgm:cxn modelId="{4AF2FFD3-C248-4379-B285-F27378FEEDDF}" type="presParOf" srcId="{36EE08E3-B726-4393-AD29-55AF8776478A}" destId="{680919C4-57D7-4AC9-9F22-00D76E26D4C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5506C-5293-41B0-A6D0-1C40498E655A}">
      <dsp:nvSpPr>
        <dsp:cNvPr id="0" name=""/>
        <dsp:cNvSpPr/>
      </dsp:nvSpPr>
      <dsp:spPr>
        <a:xfrm>
          <a:off x="0" y="786129"/>
          <a:ext cx="3135313" cy="647595"/>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Giới thiệu đề tài</a:t>
          </a:r>
        </a:p>
      </dsp:txBody>
      <dsp:txXfrm>
        <a:off x="31613" y="817742"/>
        <a:ext cx="3072087" cy="584369"/>
      </dsp:txXfrm>
    </dsp:sp>
    <dsp:sp modelId="{46FD47C3-FF69-47C6-9682-B457C50E480A}">
      <dsp:nvSpPr>
        <dsp:cNvPr id="0" name=""/>
        <dsp:cNvSpPr/>
      </dsp:nvSpPr>
      <dsp:spPr>
        <a:xfrm>
          <a:off x="0" y="1511484"/>
          <a:ext cx="3135313" cy="647595"/>
        </a:xfrm>
        <a:prstGeom prst="roundRect">
          <a:avLst/>
        </a:prstGeom>
        <a:solidFill>
          <a:schemeClr val="accent5">
            <a:hueOff val="589196"/>
            <a:satOff val="-2817"/>
            <a:lumOff val="308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Cơ sở lý thuyết</a:t>
          </a:r>
        </a:p>
      </dsp:txBody>
      <dsp:txXfrm>
        <a:off x="31613" y="1543097"/>
        <a:ext cx="3072087" cy="584369"/>
      </dsp:txXfrm>
    </dsp:sp>
    <dsp:sp modelId="{57522BFE-7D3A-488B-AB54-A49C02FD3F86}">
      <dsp:nvSpPr>
        <dsp:cNvPr id="0" name=""/>
        <dsp:cNvSpPr/>
      </dsp:nvSpPr>
      <dsp:spPr>
        <a:xfrm>
          <a:off x="0" y="2236840"/>
          <a:ext cx="3135313" cy="647595"/>
        </a:xfrm>
        <a:prstGeom prst="roundRect">
          <a:avLst/>
        </a:prstGeom>
        <a:solidFill>
          <a:schemeClr val="accent5">
            <a:hueOff val="1178392"/>
            <a:satOff val="-5635"/>
            <a:lumOff val="617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Thiết kế </a:t>
          </a:r>
        </a:p>
      </dsp:txBody>
      <dsp:txXfrm>
        <a:off x="31613" y="2268453"/>
        <a:ext cx="3072087" cy="584369"/>
      </dsp:txXfrm>
    </dsp:sp>
    <dsp:sp modelId="{3C2F643E-0952-450E-B4D1-D55B5B259814}">
      <dsp:nvSpPr>
        <dsp:cNvPr id="0" name=""/>
        <dsp:cNvSpPr/>
      </dsp:nvSpPr>
      <dsp:spPr>
        <a:xfrm>
          <a:off x="0" y="2962195"/>
          <a:ext cx="3135313" cy="647595"/>
        </a:xfrm>
        <a:prstGeom prst="roundRect">
          <a:avLst/>
        </a:prstGeom>
        <a:solidFill>
          <a:schemeClr val="accent5">
            <a:hueOff val="1767588"/>
            <a:satOff val="-8452"/>
            <a:lumOff val="926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Xây dựng ứng dụng</a:t>
          </a:r>
        </a:p>
      </dsp:txBody>
      <dsp:txXfrm>
        <a:off x="31613" y="2993808"/>
        <a:ext cx="3072087" cy="584369"/>
      </dsp:txXfrm>
    </dsp:sp>
    <dsp:sp modelId="{0EA88603-D57A-43D4-92DE-C1EA11DAB26F}">
      <dsp:nvSpPr>
        <dsp:cNvPr id="0" name=""/>
        <dsp:cNvSpPr/>
      </dsp:nvSpPr>
      <dsp:spPr>
        <a:xfrm>
          <a:off x="0" y="3687550"/>
          <a:ext cx="3135313" cy="647595"/>
        </a:xfrm>
        <a:prstGeom prst="roundRect">
          <a:avLst/>
        </a:prstGeom>
        <a:solidFill>
          <a:schemeClr val="accent5">
            <a:hueOff val="2356783"/>
            <a:satOff val="-11270"/>
            <a:lumOff val="1235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Kết luận</a:t>
          </a:r>
        </a:p>
      </dsp:txBody>
      <dsp:txXfrm>
        <a:off x="31613" y="3719163"/>
        <a:ext cx="3072087" cy="584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503D5-1C18-4AB0-B339-33BB8C4CECF1}">
      <dsp:nvSpPr>
        <dsp:cNvPr id="0" name=""/>
        <dsp:cNvSpPr/>
      </dsp:nvSpPr>
      <dsp:spPr>
        <a:xfrm>
          <a:off x="0" y="118608"/>
          <a:ext cx="6451943" cy="137950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kern="1200"/>
            <a:t>Phần mềm bước đầu đã được phát triển đi đúng theo dự định và kế hoạch. </a:t>
          </a:r>
          <a:endParaRPr lang="en-US" sz="1600" kern="1200"/>
        </a:p>
      </dsp:txBody>
      <dsp:txXfrm>
        <a:off x="67342" y="185950"/>
        <a:ext cx="6317259" cy="1244819"/>
      </dsp:txXfrm>
    </dsp:sp>
    <dsp:sp modelId="{E4B54B2D-86AF-4559-84BF-ACECB1842513}">
      <dsp:nvSpPr>
        <dsp:cNvPr id="0" name=""/>
        <dsp:cNvSpPr/>
      </dsp:nvSpPr>
      <dsp:spPr>
        <a:xfrm>
          <a:off x="0" y="1544191"/>
          <a:ext cx="6451943" cy="1379503"/>
        </a:xfrm>
        <a:prstGeom prst="roundRect">
          <a:avLst/>
        </a:prstGeom>
        <a:solidFill>
          <a:schemeClr val="accent2">
            <a:hueOff val="-661686"/>
            <a:satOff val="746"/>
            <a:lumOff val="176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kern="1200"/>
            <a:t>Tuy gặp khá nhiều khó khăn trong vấn đề tiếp cận với công nghệ lập trình mới, nhóm đã cố gắng đảm bảo công việc đã đặt ra.</a:t>
          </a:r>
          <a:endParaRPr lang="en-US" sz="1600" kern="1200"/>
        </a:p>
      </dsp:txBody>
      <dsp:txXfrm>
        <a:off x="67342" y="1611533"/>
        <a:ext cx="6317259" cy="1244819"/>
      </dsp:txXfrm>
    </dsp:sp>
    <dsp:sp modelId="{0A771260-2D3E-4D11-8455-1FC6890F2F39}">
      <dsp:nvSpPr>
        <dsp:cNvPr id="0" name=""/>
        <dsp:cNvSpPr/>
      </dsp:nvSpPr>
      <dsp:spPr>
        <a:xfrm>
          <a:off x="0" y="2969775"/>
          <a:ext cx="6451943" cy="1379503"/>
        </a:xfrm>
        <a:prstGeom prst="roundRect">
          <a:avLst/>
        </a:prstGeom>
        <a:solidFill>
          <a:schemeClr val="accent2">
            <a:hueOff val="-1323373"/>
            <a:satOff val="1492"/>
            <a:lumOff val="353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kern="1200"/>
            <a:t>Phần mềm đã đáp ứng được các yêu cầu tối thiểu cả về mặt cấu trúc xây dựng bên trong lẫn yêu cầu về mặt tương tác bên ngoài. Tuy nhiên một số tính năng vẫn chưa được hoàn thiện, hy vọng nhận được đóng góp để được cải tiến trong các phiên bản sau này.</a:t>
          </a:r>
          <a:endParaRPr lang="en-US" sz="1600" kern="1200"/>
        </a:p>
      </dsp:txBody>
      <dsp:txXfrm>
        <a:off x="67342" y="3037117"/>
        <a:ext cx="6317259" cy="12448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E152A-95BC-4BCB-AB15-9FCF5B14A698}">
      <dsp:nvSpPr>
        <dsp:cNvPr id="0" name=""/>
        <dsp:cNvSpPr/>
      </dsp:nvSpPr>
      <dsp:spPr>
        <a:xfrm>
          <a:off x="0" y="644139"/>
          <a:ext cx="6451943" cy="601361"/>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vi-VN" sz="1500" kern="1200"/>
            <a:t>Sẽ cố gắng sửa lỗi phát sinh</a:t>
          </a:r>
          <a:r>
            <a:rPr lang="en-US" sz="1500" kern="1200"/>
            <a:t> trong quá trình sử dụng ở tương lai</a:t>
          </a:r>
          <a:r>
            <a:rPr lang="vi-VN" sz="1500" kern="1200"/>
            <a:t>.</a:t>
          </a:r>
          <a:endParaRPr lang="en-US" sz="1500" kern="1200"/>
        </a:p>
      </dsp:txBody>
      <dsp:txXfrm>
        <a:off x="29356" y="673495"/>
        <a:ext cx="6393231" cy="542649"/>
      </dsp:txXfrm>
    </dsp:sp>
    <dsp:sp modelId="{A1AE734B-3FD9-439E-9F97-B58092EA3E47}">
      <dsp:nvSpPr>
        <dsp:cNvPr id="0" name=""/>
        <dsp:cNvSpPr/>
      </dsp:nvSpPr>
      <dsp:spPr>
        <a:xfrm>
          <a:off x="0" y="1288700"/>
          <a:ext cx="6451943" cy="601361"/>
        </a:xfrm>
        <a:prstGeom prst="roundRect">
          <a:avLst/>
        </a:prstGeom>
        <a:solidFill>
          <a:schemeClr val="accent2">
            <a:hueOff val="-330843"/>
            <a:satOff val="373"/>
            <a:lumOff val="88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B</a:t>
          </a:r>
          <a:r>
            <a:rPr lang="vi-VN" sz="1500" kern="1200"/>
            <a:t>ổ sung tính năng mới cho phần mềm trong thời gian tới. </a:t>
          </a:r>
          <a:endParaRPr lang="en-US" sz="1500" kern="1200"/>
        </a:p>
      </dsp:txBody>
      <dsp:txXfrm>
        <a:off x="29356" y="1318056"/>
        <a:ext cx="6393231" cy="542649"/>
      </dsp:txXfrm>
    </dsp:sp>
    <dsp:sp modelId="{F444709C-63FA-42C9-A05E-F0EF491544C8}">
      <dsp:nvSpPr>
        <dsp:cNvPr id="0" name=""/>
        <dsp:cNvSpPr/>
      </dsp:nvSpPr>
      <dsp:spPr>
        <a:xfrm>
          <a:off x="0" y="1933262"/>
          <a:ext cx="6451943" cy="601361"/>
        </a:xfrm>
        <a:prstGeom prst="roundRect">
          <a:avLst/>
        </a:prstGeom>
        <a:solidFill>
          <a:schemeClr val="accent2">
            <a:hueOff val="-661686"/>
            <a:satOff val="746"/>
            <a:lumOff val="176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vi-VN" sz="1500" kern="1200"/>
            <a:t>Có thể sẽ thiết kế lại giao diện, icon và các control mới hơn. </a:t>
          </a:r>
          <a:endParaRPr lang="en-US" sz="1500" kern="1200"/>
        </a:p>
      </dsp:txBody>
      <dsp:txXfrm>
        <a:off x="29356" y="1962618"/>
        <a:ext cx="6393231" cy="542649"/>
      </dsp:txXfrm>
    </dsp:sp>
    <dsp:sp modelId="{A377ECA1-1C58-41DA-9453-97A624AC88C2}">
      <dsp:nvSpPr>
        <dsp:cNvPr id="0" name=""/>
        <dsp:cNvSpPr/>
      </dsp:nvSpPr>
      <dsp:spPr>
        <a:xfrm>
          <a:off x="0" y="2577824"/>
          <a:ext cx="6451943" cy="601361"/>
        </a:xfrm>
        <a:prstGeom prst="roundRect">
          <a:avLst/>
        </a:prstGeom>
        <a:solidFill>
          <a:schemeClr val="accent2">
            <a:hueOff val="-992530"/>
            <a:satOff val="1119"/>
            <a:lumOff val="264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vi-VN" sz="1500" kern="1200"/>
            <a:t>Dự định sẽ phát triển phiên bản 32bit cho các máy tính Windows 32bit có bộ nhớ ram có hạn. </a:t>
          </a:r>
          <a:endParaRPr lang="en-US" sz="1500" kern="1200"/>
        </a:p>
      </dsp:txBody>
      <dsp:txXfrm>
        <a:off x="29356" y="2607180"/>
        <a:ext cx="6393231" cy="542649"/>
      </dsp:txXfrm>
    </dsp:sp>
    <dsp:sp modelId="{680919C4-57D7-4AC9-9F22-00D76E26D4C2}">
      <dsp:nvSpPr>
        <dsp:cNvPr id="0" name=""/>
        <dsp:cNvSpPr/>
      </dsp:nvSpPr>
      <dsp:spPr>
        <a:xfrm>
          <a:off x="0" y="3222386"/>
          <a:ext cx="6451943" cy="601361"/>
        </a:xfrm>
        <a:prstGeom prst="roundRect">
          <a:avLst/>
        </a:prstGeom>
        <a:solidFill>
          <a:schemeClr val="accent2">
            <a:hueOff val="-1323373"/>
            <a:satOff val="1492"/>
            <a:lumOff val="353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vi-VN" sz="1500" kern="1200"/>
            <a:t>Hy vọng phần mềm sẽ nhận được những lời góp ý chân thành của mọi người để nó có thể hoàn hảo hơn trong tương lai sắp tới.</a:t>
          </a:r>
          <a:endParaRPr lang="en-US" sz="1500" kern="1200"/>
        </a:p>
      </dsp:txBody>
      <dsp:txXfrm>
        <a:off x="29356" y="3251742"/>
        <a:ext cx="6393231" cy="54264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50567-93AB-4CA6-871A-54031B6C0385}" type="datetimeFigureOut">
              <a:rPr lang="en-US" smtClean="0"/>
              <a:t>12/14/2021</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3C7F00-D012-49DF-ADE2-649603C2A625}" type="slidenum">
              <a:rPr lang="en-US" smtClean="0"/>
              <a:t>‹#›</a:t>
            </a:fld>
            <a:endParaRPr lang="en-US"/>
          </a:p>
        </p:txBody>
      </p:sp>
    </p:spTree>
    <p:extLst>
      <p:ext uri="{BB962C8B-B14F-4D97-AF65-F5344CB8AC3E}">
        <p14:creationId xmlns:p14="http://schemas.microsoft.com/office/powerpoint/2010/main" val="1172638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vi-VN" dirty="0"/>
              <a:t>Bấm để sửa kiểu tiêu đề Bản cái</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vi-VN" dirty="0" err="1"/>
              <a:t>Bấm</a:t>
            </a:r>
            <a:r>
              <a:rPr lang="vi-VN" dirty="0"/>
              <a:t> </a:t>
            </a:r>
            <a:r>
              <a:rPr lang="vi-VN" dirty="0" err="1"/>
              <a:t>để</a:t>
            </a:r>
            <a:r>
              <a:rPr lang="vi-VN" dirty="0"/>
              <a:t> </a:t>
            </a:r>
            <a:r>
              <a:rPr lang="vi-VN" dirty="0" err="1"/>
              <a:t>chỉnh</a:t>
            </a:r>
            <a:r>
              <a:rPr lang="vi-VN" dirty="0"/>
              <a:t> </a:t>
            </a:r>
            <a:r>
              <a:rPr lang="vi-VN" dirty="0" err="1"/>
              <a:t>sửa</a:t>
            </a:r>
            <a:r>
              <a:rPr lang="vi-VN" dirty="0"/>
              <a:t> </a:t>
            </a:r>
            <a:r>
              <a:rPr lang="vi-VN" dirty="0" err="1"/>
              <a:t>kiểu</a:t>
            </a:r>
            <a:r>
              <a:rPr lang="vi-VN" dirty="0"/>
              <a:t> tiêu </a:t>
            </a:r>
            <a:r>
              <a:rPr lang="vi-VN" dirty="0" err="1"/>
              <a:t>đề</a:t>
            </a:r>
            <a:r>
              <a:rPr lang="vi-VN" dirty="0"/>
              <a:t> </a:t>
            </a:r>
            <a:r>
              <a:rPr lang="vi-VN" dirty="0" err="1"/>
              <a:t>phụ</a:t>
            </a:r>
            <a:r>
              <a:rPr lang="vi-VN" dirty="0"/>
              <a:t> </a:t>
            </a:r>
            <a:r>
              <a:rPr lang="vi-VN" dirty="0" err="1"/>
              <a:t>của</a:t>
            </a:r>
            <a:r>
              <a:rPr lang="vi-VN" dirty="0"/>
              <a:t> </a:t>
            </a:r>
            <a:r>
              <a:rPr lang="vi-VN" dirty="0" err="1"/>
              <a:t>Bản</a:t>
            </a:r>
            <a:r>
              <a:rPr lang="vi-VN" dirty="0"/>
              <a:t> </a:t>
            </a:r>
            <a:r>
              <a:rPr lang="vi-VN" dirty="0" err="1"/>
              <a:t>cái</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36A4ED3-C3BC-4104-8164-F441EF5C6FB2}" type="datetime1">
              <a:rPr lang="en-US" smtClean="0"/>
              <a:t>12/14/2021</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solidFill>
                <a:srgbClr val="FFFFFF"/>
              </a:solidFill>
            </a:endParaRP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8844951-7827-47D4-8276-7DDE1FA7D85A}" type="slidenum">
              <a:rPr lang="en-US" smtClean="0"/>
              <a:pPr/>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pic>
        <p:nvPicPr>
          <p:cNvPr id="9" name="Hình ảnh 8" descr="Ảnh có chứa cây, con đường, ngoài trời&#10;&#10;Mô tả được tạo tự động">
            <a:extLst>
              <a:ext uri="{FF2B5EF4-FFF2-40B4-BE49-F238E27FC236}">
                <a16:creationId xmlns:a16="http://schemas.microsoft.com/office/drawing/2014/main" id="{6AEE316C-3F28-4132-999C-568D76FCC63E}"/>
              </a:ext>
            </a:extLst>
          </p:cNvPr>
          <p:cNvPicPr>
            <a:picLocks noChangeAspect="1"/>
          </p:cNvPicPr>
          <p:nvPr userDrawn="1"/>
        </p:nvPicPr>
        <p:blipFill rotWithShape="1">
          <a:blip r:embed="rId2">
            <a:alphaModFix amt="20000"/>
            <a:extLst>
              <a:ext uri="{28A0092B-C50C-407E-A947-70E740481C1C}">
                <a14:useLocalDpi xmlns:a14="http://schemas.microsoft.com/office/drawing/2010/main" val="0"/>
              </a:ext>
            </a:extLst>
          </a:blip>
          <a:srcRect t="21615" r="-2" b="14523"/>
          <a:stretch/>
        </p:blipFill>
        <p:spPr>
          <a:xfrm>
            <a:off x="245549" y="255583"/>
            <a:ext cx="11700901" cy="6380480"/>
          </a:xfrm>
          <a:prstGeom prst="rect">
            <a:avLst/>
          </a:prstGeom>
        </p:spPr>
      </p:pic>
      <p:pic>
        <p:nvPicPr>
          <p:cNvPr id="10" name="Hình ảnh 9" descr="Ảnh có chứa văn bản&#10;&#10;Mô tả được tạo tự động">
            <a:extLst>
              <a:ext uri="{FF2B5EF4-FFF2-40B4-BE49-F238E27FC236}">
                <a16:creationId xmlns:a16="http://schemas.microsoft.com/office/drawing/2014/main" id="{1A7CAFA8-1B61-4C0D-B3AD-9AE8619A9DB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4301" y="344779"/>
            <a:ext cx="3853019" cy="1069340"/>
          </a:xfrm>
          <a:prstGeom prst="rect">
            <a:avLst/>
          </a:prstGeom>
        </p:spPr>
      </p:pic>
      <p:pic>
        <p:nvPicPr>
          <p:cNvPr id="11" name="Hình ảnh 10" descr="Ảnh có chứa văn bản&#10;&#10;Mô tả được tạo tự động">
            <a:extLst>
              <a:ext uri="{FF2B5EF4-FFF2-40B4-BE49-F238E27FC236}">
                <a16:creationId xmlns:a16="http://schemas.microsoft.com/office/drawing/2014/main" id="{9899E1DB-D849-4814-9386-E0F7D1C814C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34614" y="428131"/>
            <a:ext cx="1930159" cy="63492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01286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0EAB2E14-027D-484B-9BDC-8D57A639FDF5}" type="datetime1">
              <a:rPr lang="en-US" smtClean="0"/>
              <a:t>12/14/2021</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343758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1674746-3F54-4551-B665-040E2DFA898B}" type="datetime1">
              <a:rPr lang="en-US" smtClean="0"/>
              <a:t>12/14/2021</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1655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EBA507D8-1DC4-445F-B5A6-157D1F14F2D3}" type="datetime1">
              <a:rPr lang="en-US" smtClean="0"/>
              <a:t>12/14/2021</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425730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vi-VN"/>
              <a:t>Bấm để sửa kiểu tiêu đề Bản cái</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653F2919-A560-40FC-A708-2FE7C1FB4B89}" type="datetime1">
              <a:rPr lang="en-US" smtClean="0"/>
              <a:t>12/14/2021</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966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9B81A41A-B7CF-40A0-AE93-8A7D14E20BBC}" type="datetime1">
              <a:rPr lang="en-US" smtClean="0"/>
              <a:t>12/14/2021</a:t>
            </a:fld>
            <a:endParaRPr lang="en-US" dirty="0"/>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424436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vi-VN"/>
              <a:t>Bấm để sửa kiểu tiêu đề Bản cái</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6C4624B2-646F-418F-9FB9-74E08525EB59}" type="datetime1">
              <a:rPr lang="en-US" smtClean="0"/>
              <a:t>12/14/2021</a:t>
            </a:fld>
            <a:endParaRPr lang="en-US" dirty="0"/>
          </a:p>
        </p:txBody>
      </p:sp>
      <p:sp>
        <p:nvSpPr>
          <p:cNvPr id="8" name="Footer Placeholder 7"/>
          <p:cNvSpPr>
            <a:spLocks noGrp="1"/>
          </p:cNvSpPr>
          <p:nvPr>
            <p:ph type="ftr" sz="quarter" idx="11"/>
          </p:nvPr>
        </p:nvSpPr>
        <p:spPr/>
        <p:txBody>
          <a:bodyPr/>
          <a:lstStyle/>
          <a:p>
            <a:endParaRPr lang="en-US">
              <a:solidFill>
                <a:srgbClr val="FFFFFF"/>
              </a:solidFill>
            </a:endParaRPr>
          </a:p>
        </p:txBody>
      </p:sp>
      <p:sp>
        <p:nvSpPr>
          <p:cNvPr id="9" name="Slide Number Placeholder 8"/>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344890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DA0E2F41-3B9A-465C-B48A-AE276D5C6470}" type="datetime1">
              <a:rPr lang="en-US" smtClean="0"/>
              <a:t>12/14/2021</a:t>
            </a:fld>
            <a:endParaRPr lang="en-US" dirty="0"/>
          </a:p>
        </p:txBody>
      </p:sp>
      <p:sp>
        <p:nvSpPr>
          <p:cNvPr id="4" name="Footer Placeholder 3"/>
          <p:cNvSpPr>
            <a:spLocks noGrp="1"/>
          </p:cNvSpPr>
          <p:nvPr>
            <p:ph type="ftr" sz="quarter" idx="11"/>
          </p:nvPr>
        </p:nvSpPr>
        <p:spPr/>
        <p:txBody>
          <a:bodyPr/>
          <a:lstStyle/>
          <a:p>
            <a:endParaRPr lang="en-US">
              <a:solidFill>
                <a:srgbClr val="FFFFFF"/>
              </a:solidFill>
            </a:endParaRPr>
          </a:p>
        </p:txBody>
      </p:sp>
      <p:sp>
        <p:nvSpPr>
          <p:cNvPr id="5" name="Slide Number Placeholder 4"/>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2824454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5A50F-3C2C-4898-A403-24F6E406EE71}" type="datetime1">
              <a:rPr lang="en-US" smtClean="0"/>
              <a:t>12/14/2021</a:t>
            </a:fld>
            <a:endParaRPr lang="en-US" dirty="0"/>
          </a:p>
        </p:txBody>
      </p:sp>
      <p:sp>
        <p:nvSpPr>
          <p:cNvPr id="3" name="Footer Placeholder 2"/>
          <p:cNvSpPr>
            <a:spLocks noGrp="1"/>
          </p:cNvSpPr>
          <p:nvPr>
            <p:ph type="ftr" sz="quarter" idx="11"/>
          </p:nvPr>
        </p:nvSpPr>
        <p:spPr/>
        <p:txBody>
          <a:bodyPr/>
          <a:lstStyle/>
          <a:p>
            <a:endParaRPr lang="en-US">
              <a:solidFill>
                <a:srgbClr val="FFFFFF"/>
              </a:solidFill>
            </a:endParaRPr>
          </a:p>
        </p:txBody>
      </p:sp>
      <p:sp>
        <p:nvSpPr>
          <p:cNvPr id="4" name="Slide Number Placeholder 3"/>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2417936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vi-VN"/>
              <a:t>Bấm để sửa kiểu tiêu đề Bản cái</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FA1DC3EE-A861-4811-B85D-A029FF0CF895}" type="datetime1">
              <a:rPr lang="en-US" smtClean="0"/>
              <a:t>12/14/2021</a:t>
            </a:fld>
            <a:endParaRPr lang="en-US" dirty="0"/>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280441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DD76118A-2BE7-40AF-AC4B-B6C3D53FF7FB}" type="datetime1">
              <a:rPr lang="en-US" smtClean="0"/>
              <a:t>12/14/2021</a:t>
            </a:fld>
            <a:endParaRPr lang="en-US" dirty="0"/>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156163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vi-VN" dirty="0"/>
              <a:t>Bấm để sửa kiểu tiêu đề Bản cái</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latin typeface="Times New Roman" panose="02020603050405020304" pitchFamily="18" charset="0"/>
                <a:cs typeface="Times New Roman" panose="02020603050405020304" pitchFamily="18" charset="0"/>
              </a:defRPr>
            </a:lvl1pPr>
          </a:lstStyle>
          <a:p>
            <a:fld id="{47403A70-63A8-49A6-A19C-F3D6FA211D14}" type="datetime1">
              <a:rPr lang="en-US" smtClean="0"/>
              <a:t>12/14/2021</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latin typeface="Times New Roman" panose="02020603050405020304" pitchFamily="18" charset="0"/>
                <a:cs typeface="Times New Roman" panose="02020603050405020304" pitchFamily="18" charset="0"/>
              </a:defRPr>
            </a:lvl1pPr>
          </a:lstStyle>
          <a:p>
            <a:endParaRPr lang="en-US">
              <a:solidFill>
                <a:srgbClr val="FFFFFF"/>
              </a:solidFill>
            </a:endParaRP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latin typeface="Times New Roman" panose="02020603050405020304" pitchFamily="18" charset="0"/>
                <a:cs typeface="Times New Roman" panose="02020603050405020304" pitchFamily="18" charset="0"/>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668575058"/>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Times New Roman" panose="02020603050405020304" pitchFamily="18" charset="0"/>
          <a:ea typeface="+mn-ea"/>
          <a:cs typeface="Times New Roman" panose="02020603050405020304" pitchFamily="18" charset="0"/>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Times New Roman" panose="02020603050405020304" pitchFamily="18" charset="0"/>
          <a:ea typeface="+mn-ea"/>
          <a:cs typeface="Times New Roman" panose="02020603050405020304" pitchFamily="18" charset="0"/>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Times New Roman" panose="02020603050405020304" pitchFamily="18" charset="0"/>
          <a:ea typeface="+mn-ea"/>
          <a:cs typeface="Times New Roman" panose="02020603050405020304" pitchFamily="18" charset="0"/>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Times New Roman" panose="02020603050405020304" pitchFamily="18" charset="0"/>
          <a:ea typeface="+mn-ea"/>
          <a:cs typeface="Times New Roman" panose="02020603050405020304" pitchFamily="18" charset="0"/>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Times New Roman" panose="02020603050405020304" pitchFamily="18" charset="0"/>
          <a:ea typeface="+mn-ea"/>
          <a:cs typeface="Times New Roman" panose="02020603050405020304" pitchFamily="18" charset="0"/>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D6F53A17-44F6-4EAD-8FF6-1A78E1244A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êu đề 1">
            <a:extLst>
              <a:ext uri="{FF2B5EF4-FFF2-40B4-BE49-F238E27FC236}">
                <a16:creationId xmlns:a16="http://schemas.microsoft.com/office/drawing/2014/main" id="{92A3C7A3-275C-4AB5-B964-F79D0B0F97E8}"/>
              </a:ext>
            </a:extLst>
          </p:cNvPr>
          <p:cNvSpPr>
            <a:spLocks noGrp="1"/>
          </p:cNvSpPr>
          <p:nvPr>
            <p:ph type="ctrTitle"/>
          </p:nvPr>
        </p:nvSpPr>
        <p:spPr>
          <a:xfrm>
            <a:off x="1207416" y="3839411"/>
            <a:ext cx="9966960" cy="1325880"/>
          </a:xfrm>
          <a:effectLst>
            <a:outerShdw blurRad="50800" dist="38100" dir="2700000" algn="tl" rotWithShape="0">
              <a:prstClr val="black">
                <a:alpha val="40000"/>
              </a:prstClr>
            </a:outerShdw>
          </a:effectLst>
        </p:spPr>
        <p:txBody>
          <a:bodyPr>
            <a:noAutofit/>
          </a:bodyPr>
          <a:lstStyle/>
          <a:p>
            <a:r>
              <a:rPr lang="vi-VN" sz="3200" dirty="0">
                <a:solidFill>
                  <a:srgbClr val="FFC000"/>
                </a:solidFill>
              </a:rPr>
              <a:t>XÂY DỰNG ỨNG DỤNG</a:t>
            </a:r>
            <a:br>
              <a:rPr lang="vi-VN" sz="3200" dirty="0">
                <a:solidFill>
                  <a:srgbClr val="FFFF00"/>
                </a:solidFill>
              </a:rPr>
            </a:br>
            <a:r>
              <a:rPr lang="en-US" sz="3200" dirty="0">
                <a:solidFill>
                  <a:srgbClr val="FFFF00"/>
                </a:solidFill>
              </a:rPr>
              <a:t>BASICEXTRACTEXPLORER</a:t>
            </a:r>
            <a:endParaRPr lang="vi-VN" sz="3200" dirty="0">
              <a:solidFill>
                <a:srgbClr val="FFFF00"/>
              </a:solidFill>
            </a:endParaRPr>
          </a:p>
        </p:txBody>
      </p:sp>
      <p:sp>
        <p:nvSpPr>
          <p:cNvPr id="3" name="Tiêu đề phụ 2">
            <a:extLst>
              <a:ext uri="{FF2B5EF4-FFF2-40B4-BE49-F238E27FC236}">
                <a16:creationId xmlns:a16="http://schemas.microsoft.com/office/drawing/2014/main" id="{7997C000-BA19-40A1-A1E0-62886B25476E}"/>
              </a:ext>
            </a:extLst>
          </p:cNvPr>
          <p:cNvSpPr>
            <a:spLocks noGrp="1"/>
          </p:cNvSpPr>
          <p:nvPr>
            <p:ph type="subTitle" idx="1"/>
          </p:nvPr>
        </p:nvSpPr>
        <p:spPr>
          <a:xfrm>
            <a:off x="1709530" y="5568846"/>
            <a:ext cx="8767860" cy="1033571"/>
          </a:xfrm>
          <a:effectLst>
            <a:outerShdw blurRad="50800" dist="38100" dir="2700000" algn="tl" rotWithShape="0">
              <a:prstClr val="black">
                <a:alpha val="40000"/>
              </a:prstClr>
            </a:outerShdw>
          </a:effectLst>
        </p:spPr>
        <p:txBody>
          <a:bodyPr>
            <a:normAutofit fontScale="92500" lnSpcReduction="20000"/>
          </a:bodyPr>
          <a:lstStyle/>
          <a:p>
            <a:r>
              <a:rPr lang="en-US" sz="2000" dirty="0">
                <a:solidFill>
                  <a:srgbClr val="00FFFF"/>
                </a:solidFill>
              </a:rPr>
              <a:t>GVHD: </a:t>
            </a:r>
            <a:r>
              <a:rPr lang="en-US" sz="2000" dirty="0" err="1">
                <a:solidFill>
                  <a:srgbClr val="00FFFF"/>
                </a:solidFill>
              </a:rPr>
              <a:t>ThS</a:t>
            </a:r>
            <a:r>
              <a:rPr lang="en-US" sz="2000" dirty="0">
                <a:solidFill>
                  <a:srgbClr val="00FFFF"/>
                </a:solidFill>
              </a:rPr>
              <a:t>. </a:t>
            </a:r>
            <a:r>
              <a:rPr lang="en-US" sz="2000" b="1" dirty="0">
                <a:solidFill>
                  <a:srgbClr val="00FFFF"/>
                </a:solidFill>
              </a:rPr>
              <a:t>Trần Thị </a:t>
            </a:r>
            <a:r>
              <a:rPr lang="en-US" sz="2000" b="1" dirty="0" err="1">
                <a:solidFill>
                  <a:srgbClr val="00FFFF"/>
                </a:solidFill>
              </a:rPr>
              <a:t>Hồng</a:t>
            </a:r>
            <a:r>
              <a:rPr lang="en-US" sz="2000" b="1" dirty="0">
                <a:solidFill>
                  <a:srgbClr val="00FFFF"/>
                </a:solidFill>
              </a:rPr>
              <a:t> </a:t>
            </a:r>
            <a:r>
              <a:rPr lang="en-US" sz="2000" b="1" dirty="0" err="1">
                <a:solidFill>
                  <a:srgbClr val="00FFFF"/>
                </a:solidFill>
              </a:rPr>
              <a:t>Yến</a:t>
            </a:r>
            <a:endParaRPr lang="en-US" sz="2000" b="1" dirty="0">
              <a:solidFill>
                <a:srgbClr val="00FFFF"/>
              </a:solidFill>
            </a:endParaRPr>
          </a:p>
          <a:p>
            <a:r>
              <a:rPr lang="en-US" sz="1800" dirty="0"/>
              <a:t>SVTH1: </a:t>
            </a:r>
            <a:r>
              <a:rPr lang="en-US" sz="1800" b="1" dirty="0"/>
              <a:t>Đặng Bá Kiên</a:t>
            </a:r>
            <a:r>
              <a:rPr lang="en-US" sz="1800" b="1" dirty="0">
                <a:effectLst/>
                <a:latin typeface="Times New Roman" panose="02020603050405020304" pitchFamily="18" charset="0"/>
                <a:ea typeface="Times New Roman" panose="02020603050405020304" pitchFamily="18" charset="0"/>
              </a:rPr>
              <a:t> – </a:t>
            </a:r>
            <a:r>
              <a:rPr lang="en-US" sz="1800" b="1" dirty="0">
                <a:ea typeface="Times New Roman" panose="02020603050405020304" pitchFamily="18" charset="0"/>
              </a:rPr>
              <a:t>20521486   </a:t>
            </a:r>
            <a:r>
              <a:rPr lang="en-US" sz="1800" dirty="0"/>
              <a:t>SVTH2: </a:t>
            </a:r>
            <a:r>
              <a:rPr lang="en-US" sz="1800" b="1" dirty="0" err="1"/>
              <a:t>Nguyễn</a:t>
            </a:r>
            <a:r>
              <a:rPr lang="en-US" sz="1800" b="1" dirty="0"/>
              <a:t> </a:t>
            </a:r>
            <a:r>
              <a:rPr lang="en-US" sz="1800" b="1" dirty="0" err="1"/>
              <a:t>Đức</a:t>
            </a:r>
            <a:r>
              <a:rPr lang="en-US" sz="1800" b="1" dirty="0"/>
              <a:t> </a:t>
            </a:r>
            <a:r>
              <a:rPr lang="en-US" sz="1800" b="1" dirty="0" err="1"/>
              <a:t>Tuấn</a:t>
            </a:r>
            <a:r>
              <a:rPr lang="en-US" sz="1800" b="1" dirty="0">
                <a:effectLst/>
                <a:latin typeface="Times New Roman" panose="02020603050405020304" pitchFamily="18" charset="0"/>
                <a:ea typeface="Times New Roman" panose="02020603050405020304" pitchFamily="18" charset="0"/>
              </a:rPr>
              <a:t> – 20522117                                 SVTH3: </a:t>
            </a:r>
            <a:r>
              <a:rPr lang="en-US" sz="1800" b="1" dirty="0" err="1">
                <a:effectLst/>
                <a:latin typeface="Times New Roman" panose="02020603050405020304" pitchFamily="18" charset="0"/>
                <a:ea typeface="Times New Roman" panose="02020603050405020304" pitchFamily="18" charset="0"/>
              </a:rPr>
              <a:t>Vương</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Hoàng</a:t>
            </a:r>
            <a:r>
              <a:rPr lang="en-US" sz="1800" b="1" dirty="0">
                <a:effectLst/>
                <a:latin typeface="Times New Roman" panose="02020603050405020304" pitchFamily="18" charset="0"/>
                <a:ea typeface="Times New Roman" panose="02020603050405020304" pitchFamily="18" charset="0"/>
              </a:rPr>
              <a:t> Trung-19522438                                                                                                                                    </a:t>
            </a:r>
            <a:r>
              <a:rPr lang="en-US" sz="1800" dirty="0" err="1"/>
              <a:t>Lớp</a:t>
            </a:r>
            <a:r>
              <a:rPr lang="en-US" sz="1800" dirty="0"/>
              <a:t>: </a:t>
            </a:r>
            <a:r>
              <a:rPr lang="en-US" sz="1800" b="1" dirty="0">
                <a:effectLst/>
                <a:latin typeface="Times New Roman" panose="02020603050405020304" pitchFamily="18" charset="0"/>
                <a:ea typeface="Times New Roman" panose="02020603050405020304" pitchFamily="18" charset="0"/>
              </a:rPr>
              <a:t>IT008.M13.PMCL	                   </a:t>
            </a:r>
            <a:r>
              <a:rPr lang="en-US" sz="1800" dirty="0" err="1">
                <a:effectLst/>
                <a:latin typeface="Times New Roman" panose="02020603050405020304" pitchFamily="18" charset="0"/>
                <a:ea typeface="Times New Roman" panose="02020603050405020304" pitchFamily="18" charset="0"/>
              </a:rPr>
              <a:t>Bộ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môn</a:t>
            </a:r>
            <a:r>
              <a:rPr lang="en-US" sz="1800"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Phát</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triển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phần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mềm</a:t>
            </a:r>
            <a:endParaRPr lang="en-US" sz="1800" dirty="0"/>
          </a:p>
        </p:txBody>
      </p:sp>
      <p:sp>
        <p:nvSpPr>
          <p:cNvPr id="33" name="Tiêu đề 1">
            <a:extLst>
              <a:ext uri="{FF2B5EF4-FFF2-40B4-BE49-F238E27FC236}">
                <a16:creationId xmlns:a16="http://schemas.microsoft.com/office/drawing/2014/main" id="{CA529097-FE70-46BB-8C2B-ABAE082A9E6F}"/>
              </a:ext>
            </a:extLst>
          </p:cNvPr>
          <p:cNvSpPr txBox="1">
            <a:spLocks/>
          </p:cNvSpPr>
          <p:nvPr/>
        </p:nvSpPr>
        <p:spPr>
          <a:xfrm>
            <a:off x="1207416" y="2216364"/>
            <a:ext cx="9966960" cy="1325880"/>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lvl1pPr algn="ctr" defTabSz="914400" rtl="0" eaLnBrk="1" latinLnBrk="0" hangingPunct="1">
              <a:lnSpc>
                <a:spcPct val="85000"/>
              </a:lnSpc>
              <a:spcBef>
                <a:spcPct val="0"/>
              </a:spcBef>
              <a:buNone/>
              <a:defRPr sz="7200" b="1" kern="1200" cap="all" baseline="0">
                <a:solidFill>
                  <a:srgbClr val="FFFFFF"/>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BÁO CÁO ĐỒ ÁN MÔN HỌC</a:t>
            </a:r>
          </a:p>
          <a:p>
            <a:r>
              <a:rPr lang="en-US" sz="3200" dirty="0">
                <a:latin typeface="Times New Roman" panose="02020603050405020304" pitchFamily="18" charset="0"/>
                <a:cs typeface="Times New Roman" panose="02020603050405020304" pitchFamily="18" charset="0"/>
              </a:rPr>
              <a:t>LẬP TRÌNH TRỰC QUAN</a:t>
            </a:r>
            <a:endParaRPr lang="vi-V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0522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4D952-FF0E-4728-8191-275AA7C2338F}"/>
              </a:ext>
            </a:extLst>
          </p:cNvPr>
          <p:cNvSpPr>
            <a:spLocks noGrp="1"/>
          </p:cNvSpPr>
          <p:nvPr>
            <p:ph type="title"/>
          </p:nvPr>
        </p:nvSpPr>
        <p:spPr/>
        <p:txBody>
          <a:bodyPr/>
          <a:lstStyle/>
          <a:p>
            <a:r>
              <a:rPr lang="en-ID" b="1" dirty="0" err="1">
                <a:latin typeface="Tahoma" panose="020B0604030504040204" pitchFamily="34" charset="0"/>
                <a:ea typeface="Tahoma" panose="020B0604030504040204" pitchFamily="34" charset="0"/>
                <a:cs typeface="Tahoma" panose="020B0604030504040204" pitchFamily="34" charset="0"/>
              </a:rPr>
              <a:t>Thiết</a:t>
            </a:r>
            <a:r>
              <a:rPr lang="en-ID" b="1" dirty="0">
                <a:latin typeface="Tahoma" panose="020B0604030504040204" pitchFamily="34" charset="0"/>
                <a:ea typeface="Tahoma" panose="020B0604030504040204" pitchFamily="34" charset="0"/>
                <a:cs typeface="Tahoma" panose="020B0604030504040204" pitchFamily="34" charset="0"/>
              </a:rPr>
              <a:t> </a:t>
            </a:r>
            <a:r>
              <a:rPr lang="en-ID" b="1" dirty="0" err="1">
                <a:latin typeface="Tahoma" panose="020B0604030504040204" pitchFamily="34" charset="0"/>
                <a:ea typeface="Tahoma" panose="020B0604030504040204" pitchFamily="34" charset="0"/>
                <a:cs typeface="Tahoma" panose="020B0604030504040204" pitchFamily="34" charset="0"/>
              </a:rPr>
              <a:t>kế</a:t>
            </a:r>
            <a:endParaRPr lang="en-ID"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4A1E434D-6FDC-476B-AF65-E519C5F3368F}"/>
              </a:ext>
            </a:extLst>
          </p:cNvPr>
          <p:cNvSpPr>
            <a:spLocks noGrp="1"/>
          </p:cNvSpPr>
          <p:nvPr>
            <p:ph idx="1"/>
          </p:nvPr>
        </p:nvSpPr>
        <p:spPr>
          <a:xfrm>
            <a:off x="1028700" y="1645920"/>
            <a:ext cx="9872871" cy="4038600"/>
          </a:xfrm>
        </p:spPr>
        <p:txBody>
          <a:bodyPr/>
          <a:lstStyle/>
          <a:p>
            <a:r>
              <a:rPr lang="vi-VN" dirty="0"/>
              <a:t>3.1.	Sơ </a:t>
            </a:r>
            <a:r>
              <a:rPr lang="vi-VN" dirty="0" err="1"/>
              <a:t>đồ</a:t>
            </a:r>
            <a:r>
              <a:rPr lang="vi-VN" dirty="0"/>
              <a:t> phân </a:t>
            </a:r>
            <a:r>
              <a:rPr lang="vi-VN" dirty="0" err="1"/>
              <a:t>rã</a:t>
            </a:r>
            <a:r>
              <a:rPr lang="vi-VN" dirty="0"/>
              <a:t> </a:t>
            </a:r>
            <a:r>
              <a:rPr lang="vi-VN" dirty="0" err="1"/>
              <a:t>chức</a:t>
            </a:r>
            <a:r>
              <a:rPr lang="vi-VN" dirty="0"/>
              <a:t> năng:</a:t>
            </a:r>
            <a:endParaRPr lang="en-US" dirty="0"/>
          </a:p>
          <a:p>
            <a:endParaRPr lang="en-ID" dirty="0"/>
          </a:p>
        </p:txBody>
      </p:sp>
      <p:sp>
        <p:nvSpPr>
          <p:cNvPr id="4" name="Slide Number Placeholder 3">
            <a:extLst>
              <a:ext uri="{FF2B5EF4-FFF2-40B4-BE49-F238E27FC236}">
                <a16:creationId xmlns:a16="http://schemas.microsoft.com/office/drawing/2014/main" id="{E45801D5-4E31-41B1-925B-3321A400EF5E}"/>
              </a:ext>
            </a:extLst>
          </p:cNvPr>
          <p:cNvSpPr>
            <a:spLocks noGrp="1"/>
          </p:cNvSpPr>
          <p:nvPr>
            <p:ph type="sldNum" sz="quarter" idx="12"/>
          </p:nvPr>
        </p:nvSpPr>
        <p:spPr/>
        <p:txBody>
          <a:bodyPr/>
          <a:lstStyle/>
          <a:p>
            <a:fld id="{28844951-7827-47D4-8276-7DDE1FA7D85A}" type="slidenum">
              <a:rPr lang="en-US" smtClean="0"/>
              <a:pPr/>
              <a:t>10</a:t>
            </a:fld>
            <a:endParaRPr lang="en-US"/>
          </a:p>
        </p:txBody>
      </p:sp>
      <p:pic>
        <p:nvPicPr>
          <p:cNvPr id="7" name="Picture 6">
            <a:extLst>
              <a:ext uri="{FF2B5EF4-FFF2-40B4-BE49-F238E27FC236}">
                <a16:creationId xmlns:a16="http://schemas.microsoft.com/office/drawing/2014/main" id="{65B24346-632A-4D0E-B768-F12942A599C0}"/>
              </a:ext>
            </a:extLst>
          </p:cNvPr>
          <p:cNvPicPr>
            <a:picLocks noChangeAspect="1"/>
          </p:cNvPicPr>
          <p:nvPr/>
        </p:nvPicPr>
        <p:blipFill>
          <a:blip r:embed="rId2"/>
          <a:stretch>
            <a:fillRect/>
          </a:stretch>
        </p:blipFill>
        <p:spPr>
          <a:xfrm>
            <a:off x="4801411" y="1765700"/>
            <a:ext cx="6949441" cy="4488284"/>
          </a:xfrm>
          <a:prstGeom prst="rect">
            <a:avLst/>
          </a:prstGeom>
        </p:spPr>
      </p:pic>
    </p:spTree>
    <p:extLst>
      <p:ext uri="{BB962C8B-B14F-4D97-AF65-F5344CB8AC3E}">
        <p14:creationId xmlns:p14="http://schemas.microsoft.com/office/powerpoint/2010/main" val="2815435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33886-8E5D-4DE5-8F4D-F1C101C44C02}"/>
              </a:ext>
            </a:extLst>
          </p:cNvPr>
          <p:cNvSpPr>
            <a:spLocks noGrp="1"/>
          </p:cNvSpPr>
          <p:nvPr>
            <p:ph type="title"/>
          </p:nvPr>
        </p:nvSpPr>
        <p:spPr>
          <a:xfrm>
            <a:off x="7558564" y="609600"/>
            <a:ext cx="3912583" cy="1356360"/>
          </a:xfrm>
        </p:spPr>
        <p:txBody>
          <a:bodyPr>
            <a:normAutofit/>
          </a:bodyPr>
          <a:lstStyle/>
          <a:p>
            <a:r>
              <a:rPr lang="en-ID" sz="3200" b="1">
                <a:latin typeface="Tahoma" panose="020B0604030504040204" pitchFamily="34" charset="0"/>
                <a:ea typeface="Tahoma" panose="020B0604030504040204" pitchFamily="34" charset="0"/>
                <a:cs typeface="Tahoma" panose="020B0604030504040204" pitchFamily="34" charset="0"/>
              </a:rPr>
              <a:t>Thiết kế</a:t>
            </a:r>
            <a:endParaRPr lang="en-ID" sz="3200"/>
          </a:p>
        </p:txBody>
      </p:sp>
      <p:pic>
        <p:nvPicPr>
          <p:cNvPr id="5" name="Picture 4">
            <a:extLst>
              <a:ext uri="{FF2B5EF4-FFF2-40B4-BE49-F238E27FC236}">
                <a16:creationId xmlns:a16="http://schemas.microsoft.com/office/drawing/2014/main" id="{8066DC3B-A6C7-43AB-BFD0-22EF443BFAE5}"/>
              </a:ext>
            </a:extLst>
          </p:cNvPr>
          <p:cNvPicPr>
            <a:picLocks noChangeAspect="1"/>
          </p:cNvPicPr>
          <p:nvPr/>
        </p:nvPicPr>
        <p:blipFill>
          <a:blip r:embed="rId2"/>
          <a:stretch>
            <a:fillRect/>
          </a:stretch>
        </p:blipFill>
        <p:spPr>
          <a:xfrm>
            <a:off x="535022" y="1741251"/>
            <a:ext cx="6382618" cy="2908570"/>
          </a:xfrm>
          <a:prstGeom prst="rect">
            <a:avLst/>
          </a:prstGeom>
        </p:spPr>
      </p:pic>
      <p:sp>
        <p:nvSpPr>
          <p:cNvPr id="3" name="Content Placeholder 2">
            <a:extLst>
              <a:ext uri="{FF2B5EF4-FFF2-40B4-BE49-F238E27FC236}">
                <a16:creationId xmlns:a16="http://schemas.microsoft.com/office/drawing/2014/main" id="{E32FB8A4-408F-4B39-B29E-D32D2BC93E2E}"/>
              </a:ext>
            </a:extLst>
          </p:cNvPr>
          <p:cNvSpPr>
            <a:spLocks noGrp="1"/>
          </p:cNvSpPr>
          <p:nvPr>
            <p:ph idx="1"/>
          </p:nvPr>
        </p:nvSpPr>
        <p:spPr>
          <a:xfrm>
            <a:off x="7558564" y="2057400"/>
            <a:ext cx="3912583" cy="4038600"/>
          </a:xfrm>
        </p:spPr>
        <p:txBody>
          <a:bodyPr>
            <a:normAutofit/>
          </a:bodyPr>
          <a:lstStyle/>
          <a:p>
            <a:r>
              <a:rPr lang="vi-VN" sz="1600"/>
              <a:t>Chú thích:</a:t>
            </a:r>
          </a:p>
          <a:p>
            <a:r>
              <a:rPr lang="vi-VN" sz="1600"/>
              <a:t>(*) Các định dạng tệp có thể giải nén bao gồm: zip, rar, 7z, tar, xz, bz2, gz.</a:t>
            </a:r>
          </a:p>
          <a:p>
            <a:r>
              <a:rPr lang="vi-VN" sz="1600"/>
              <a:t>(**) Các định dạng tệp có thể nén được bao gồm: zip, 7z, tar, xz, bz2, gz.</a:t>
            </a:r>
          </a:p>
          <a:p>
            <a:r>
              <a:rPr lang="en-ID" sz="1600"/>
              <a:t>3.2.	Tổng thể các form của phần mềm:</a:t>
            </a:r>
          </a:p>
        </p:txBody>
      </p:sp>
      <p:sp>
        <p:nvSpPr>
          <p:cNvPr id="4" name="Slide Number Placeholder 3">
            <a:extLst>
              <a:ext uri="{FF2B5EF4-FFF2-40B4-BE49-F238E27FC236}">
                <a16:creationId xmlns:a16="http://schemas.microsoft.com/office/drawing/2014/main" id="{70D9B37E-C94E-4762-AD90-7829E036E561}"/>
              </a:ext>
            </a:extLst>
          </p:cNvPr>
          <p:cNvSpPr>
            <a:spLocks noGrp="1"/>
          </p:cNvSpPr>
          <p:nvPr>
            <p:ph type="sldNum" sz="quarter" idx="12"/>
          </p:nvPr>
        </p:nvSpPr>
        <p:spPr>
          <a:xfrm>
            <a:off x="9329530" y="6223828"/>
            <a:ext cx="1706217" cy="365125"/>
          </a:xfrm>
        </p:spPr>
        <p:txBody>
          <a:bodyPr>
            <a:normAutofit/>
          </a:bodyPr>
          <a:lstStyle/>
          <a:p>
            <a:pPr>
              <a:spcAft>
                <a:spcPts val="600"/>
              </a:spcAft>
            </a:pPr>
            <a:fld id="{28844951-7827-47D4-8276-7DDE1FA7D85A}" type="slidenum">
              <a:rPr lang="en-US" smtClean="0"/>
              <a:pPr>
                <a:spcAft>
                  <a:spcPts val="600"/>
                </a:spcAft>
              </a:pPr>
              <a:t>11</a:t>
            </a:fld>
            <a:endParaRPr lang="en-US"/>
          </a:p>
        </p:txBody>
      </p:sp>
    </p:spTree>
    <p:extLst>
      <p:ext uri="{BB962C8B-B14F-4D97-AF65-F5344CB8AC3E}">
        <p14:creationId xmlns:p14="http://schemas.microsoft.com/office/powerpoint/2010/main" val="3244078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B2FC2-C137-4C0E-A7AE-2888B9108CB3}"/>
              </a:ext>
            </a:extLst>
          </p:cNvPr>
          <p:cNvSpPr>
            <a:spLocks noGrp="1"/>
          </p:cNvSpPr>
          <p:nvPr>
            <p:ph type="title"/>
          </p:nvPr>
        </p:nvSpPr>
        <p:spPr>
          <a:xfrm>
            <a:off x="1207759" y="2001328"/>
            <a:ext cx="9875520" cy="2829464"/>
          </a:xfrm>
        </p:spPr>
        <p:txBody>
          <a:bodyPr/>
          <a:lstStyle/>
          <a:p>
            <a:pPr algn="ctr"/>
            <a:r>
              <a:rPr lang="vi-VN" dirty="0"/>
              <a:t>Xây </a:t>
            </a:r>
            <a:r>
              <a:rPr lang="vi-VN" dirty="0" err="1"/>
              <a:t>dựng</a:t>
            </a:r>
            <a:r>
              <a:rPr lang="vi-VN" dirty="0"/>
              <a:t> </a:t>
            </a:r>
            <a:r>
              <a:rPr lang="vi-VN" dirty="0" err="1"/>
              <a:t>ứng</a:t>
            </a:r>
            <a:r>
              <a:rPr lang="vi-VN" dirty="0"/>
              <a:t> </a:t>
            </a:r>
            <a:r>
              <a:rPr lang="vi-VN" dirty="0" err="1"/>
              <a:t>dụng</a:t>
            </a:r>
            <a:endParaRPr lang="en-ID" dirty="0"/>
          </a:p>
        </p:txBody>
      </p:sp>
      <p:sp>
        <p:nvSpPr>
          <p:cNvPr id="4" name="Slide Number Placeholder 3">
            <a:extLst>
              <a:ext uri="{FF2B5EF4-FFF2-40B4-BE49-F238E27FC236}">
                <a16:creationId xmlns:a16="http://schemas.microsoft.com/office/drawing/2014/main" id="{487ABC44-56FC-4E8A-A535-D7B7CE285DF4}"/>
              </a:ext>
            </a:extLst>
          </p:cNvPr>
          <p:cNvSpPr>
            <a:spLocks noGrp="1"/>
          </p:cNvSpPr>
          <p:nvPr>
            <p:ph type="sldNum" sz="quarter" idx="12"/>
          </p:nvPr>
        </p:nvSpPr>
        <p:spPr/>
        <p:txBody>
          <a:bodyPr/>
          <a:lstStyle/>
          <a:p>
            <a:fld id="{28844951-7827-47D4-8276-7DDE1FA7D85A}" type="slidenum">
              <a:rPr lang="en-US" smtClean="0"/>
              <a:pPr/>
              <a:t>12</a:t>
            </a:fld>
            <a:endParaRPr lang="en-US"/>
          </a:p>
        </p:txBody>
      </p:sp>
    </p:spTree>
    <p:extLst>
      <p:ext uri="{BB962C8B-B14F-4D97-AF65-F5344CB8AC3E}">
        <p14:creationId xmlns:p14="http://schemas.microsoft.com/office/powerpoint/2010/main" val="3326055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2" name="Rectangle 29">
            <a:extLst>
              <a:ext uri="{FF2B5EF4-FFF2-40B4-BE49-F238E27FC236}">
                <a16:creationId xmlns:a16="http://schemas.microsoft.com/office/drawing/2014/main" id="{368A5362-EC3B-4BE3-804B-E6B289AF8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31">
            <a:extLst>
              <a:ext uri="{FF2B5EF4-FFF2-40B4-BE49-F238E27FC236}">
                <a16:creationId xmlns:a16="http://schemas.microsoft.com/office/drawing/2014/main" id="{1D37744E-F5F6-4ED5-9F5F-21183A8FE7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44" name="Straight Connector 33">
            <a:extLst>
              <a:ext uri="{FF2B5EF4-FFF2-40B4-BE49-F238E27FC236}">
                <a16:creationId xmlns:a16="http://schemas.microsoft.com/office/drawing/2014/main" id="{DD9D7C55-D0C1-4B48-ADC5-A9E322B196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45" name="Rectangle 35">
            <a:extLst>
              <a:ext uri="{FF2B5EF4-FFF2-40B4-BE49-F238E27FC236}">
                <a16:creationId xmlns:a16="http://schemas.microsoft.com/office/drawing/2014/main" id="{F843697F-C030-482D-BB1C-DB61ABBFC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7">
            <a:extLst>
              <a:ext uri="{FF2B5EF4-FFF2-40B4-BE49-F238E27FC236}">
                <a16:creationId xmlns:a16="http://schemas.microsoft.com/office/drawing/2014/main" id="{B5316F66-3DCC-4344-9396-C5CAFC354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39">
            <a:extLst>
              <a:ext uri="{FF2B5EF4-FFF2-40B4-BE49-F238E27FC236}">
                <a16:creationId xmlns:a16="http://schemas.microsoft.com/office/drawing/2014/main" id="{A08CA396-1800-42B7-87F6-FCB40A1B79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5896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2C1C2E7-53D1-4DE0-95D0-E080AFED42C7}"/>
              </a:ext>
            </a:extLst>
          </p:cNvPr>
          <p:cNvSpPr>
            <a:spLocks noGrp="1"/>
          </p:cNvSpPr>
          <p:nvPr>
            <p:ph type="title"/>
          </p:nvPr>
        </p:nvSpPr>
        <p:spPr>
          <a:xfrm>
            <a:off x="1109980" y="4945241"/>
            <a:ext cx="9966960" cy="1325880"/>
          </a:xfrm>
        </p:spPr>
        <p:txBody>
          <a:bodyPr vert="horz" lIns="91440" tIns="45720" rIns="91440" bIns="45720" rtlCol="0" anchor="b">
            <a:normAutofit/>
          </a:bodyPr>
          <a:lstStyle/>
          <a:p>
            <a:pPr algn="ctr">
              <a:lnSpc>
                <a:spcPct val="85000"/>
              </a:lnSpc>
            </a:pPr>
            <a:r>
              <a:rPr lang="en-US" sz="6600" b="1" cap="all" dirty="0">
                <a:latin typeface="+mj-lt"/>
                <a:cs typeface="+mj-cs"/>
              </a:rPr>
              <a:t>Giao </a:t>
            </a:r>
            <a:r>
              <a:rPr lang="en-US" sz="6600" b="1" cap="all" dirty="0" err="1">
                <a:latin typeface="+mj-lt"/>
                <a:cs typeface="+mj-cs"/>
              </a:rPr>
              <a:t>diện</a:t>
            </a:r>
            <a:r>
              <a:rPr lang="en-US" sz="6600" b="1" cap="all" dirty="0">
                <a:latin typeface="+mj-lt"/>
                <a:cs typeface="+mj-cs"/>
              </a:rPr>
              <a:t> </a:t>
            </a:r>
            <a:r>
              <a:rPr lang="en-US" sz="6600" b="1" cap="all" dirty="0" err="1">
                <a:latin typeface="+mj-lt"/>
                <a:cs typeface="+mj-cs"/>
              </a:rPr>
              <a:t>chính</a:t>
            </a:r>
            <a:endParaRPr lang="en-US" sz="6600" b="1" cap="all" dirty="0">
              <a:latin typeface="+mj-lt"/>
              <a:cs typeface="+mj-cs"/>
            </a:endParaRPr>
          </a:p>
        </p:txBody>
      </p:sp>
      <p:pic>
        <p:nvPicPr>
          <p:cNvPr id="10" name="Chỗ dành sẵn cho Nội dung 9" descr="Ảnh có chứa văn bản&#10;&#10;Mô tả được tạo tự động">
            <a:extLst>
              <a:ext uri="{FF2B5EF4-FFF2-40B4-BE49-F238E27FC236}">
                <a16:creationId xmlns:a16="http://schemas.microsoft.com/office/drawing/2014/main" id="{2E5B8F00-3112-462C-ADC0-116011C5F4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8660" y="741171"/>
            <a:ext cx="8221981" cy="4204067"/>
          </a:xfrm>
          <a:prstGeom prst="rect">
            <a:avLst/>
          </a:prstGeom>
        </p:spPr>
      </p:pic>
      <p:sp>
        <p:nvSpPr>
          <p:cNvPr id="4" name="Slide Number Placeholder 3">
            <a:extLst>
              <a:ext uri="{FF2B5EF4-FFF2-40B4-BE49-F238E27FC236}">
                <a16:creationId xmlns:a16="http://schemas.microsoft.com/office/drawing/2014/main" id="{49CABDB0-738D-43A5-90AC-C8BF3A34EA87}"/>
              </a:ext>
            </a:extLst>
          </p:cNvPr>
          <p:cNvSpPr>
            <a:spLocks noGrp="1"/>
          </p:cNvSpPr>
          <p:nvPr>
            <p:ph type="sldNum" sz="quarter" idx="12"/>
          </p:nvPr>
        </p:nvSpPr>
        <p:spPr>
          <a:xfrm>
            <a:off x="9329530" y="6223828"/>
            <a:ext cx="1706217" cy="365125"/>
          </a:xfrm>
        </p:spPr>
        <p:txBody>
          <a:bodyPr vert="horz" lIns="91440" tIns="45720" rIns="91440" bIns="45720" rtlCol="0" anchor="ctr">
            <a:normAutofit/>
          </a:bodyPr>
          <a:lstStyle/>
          <a:p>
            <a:pPr defTabSz="914400">
              <a:spcAft>
                <a:spcPts val="600"/>
              </a:spcAft>
            </a:pPr>
            <a:fld id="{28844951-7827-47D4-8276-7DDE1FA7D85A}" type="slidenum">
              <a:rPr lang="en-US">
                <a:latin typeface="+mn-lt"/>
                <a:cs typeface="+mn-cs"/>
              </a:rPr>
              <a:pPr defTabSz="914400">
                <a:spcAft>
                  <a:spcPts val="600"/>
                </a:spcAft>
              </a:pPr>
              <a:t>13</a:t>
            </a:fld>
            <a:endParaRPr lang="en-US">
              <a:latin typeface="+mn-lt"/>
              <a:cs typeface="+mn-cs"/>
            </a:endParaRPr>
          </a:p>
        </p:txBody>
      </p:sp>
    </p:spTree>
    <p:extLst>
      <p:ext uri="{BB962C8B-B14F-4D97-AF65-F5344CB8AC3E}">
        <p14:creationId xmlns:p14="http://schemas.microsoft.com/office/powerpoint/2010/main" val="1348130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8A5362-EC3B-4BE3-804B-E6B289AF8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1D37744E-F5F6-4ED5-9F5F-21183A8FE7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DD9D7C55-D0C1-4B48-ADC5-A9E322B196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0BCB6D3E-2815-49BC-A13F-4EFD17509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210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C77A9593-26A9-4234-8351-9339ABF91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246887"/>
            <a:ext cx="4397755" cy="6377939"/>
          </a:xfrm>
          <a:prstGeom prst="rect">
            <a:avLst/>
          </a:prstGeom>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6E1AD3BD-190E-448E-9100-7E7AAB9BB9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70284" y="4405863"/>
            <a:ext cx="2763075"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723AC0F-348F-4B67-BAC9-F3049BD20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C787EB0-E3B4-4522-BFE8-C8B9ECC58107}"/>
              </a:ext>
            </a:extLst>
          </p:cNvPr>
          <p:cNvSpPr>
            <a:spLocks noGrp="1"/>
          </p:cNvSpPr>
          <p:nvPr>
            <p:ph type="title"/>
          </p:nvPr>
        </p:nvSpPr>
        <p:spPr>
          <a:xfrm>
            <a:off x="8195138" y="857675"/>
            <a:ext cx="3113366" cy="3622844"/>
          </a:xfrm>
        </p:spPr>
        <p:txBody>
          <a:bodyPr vert="horz" lIns="91440" tIns="45720" rIns="91440" bIns="45720" rtlCol="0" anchor="b">
            <a:normAutofit/>
          </a:bodyPr>
          <a:lstStyle/>
          <a:p>
            <a:pPr algn="ctr">
              <a:lnSpc>
                <a:spcPct val="85000"/>
              </a:lnSpc>
            </a:pPr>
            <a:r>
              <a:rPr lang="en-US" sz="5400" b="1" cap="all">
                <a:solidFill>
                  <a:srgbClr val="FFFFFF"/>
                </a:solidFill>
                <a:latin typeface="+mj-lt"/>
                <a:cs typeface="+mj-cs"/>
              </a:rPr>
              <a:t>Giao diện Add to Archive</a:t>
            </a:r>
          </a:p>
        </p:txBody>
      </p:sp>
      <p:pic>
        <p:nvPicPr>
          <p:cNvPr id="6" name="Chỗ dành sẵn cho Nội dung 5" descr="Ảnh có chứa văn bản&#10;&#10;Mô tả được tạo tự động">
            <a:extLst>
              <a:ext uri="{FF2B5EF4-FFF2-40B4-BE49-F238E27FC236}">
                <a16:creationId xmlns:a16="http://schemas.microsoft.com/office/drawing/2014/main" id="{D9EB6728-B081-4097-AAD6-90215E115B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5579" y="857675"/>
            <a:ext cx="3418545" cy="5140669"/>
          </a:xfrm>
          <a:prstGeom prst="rect">
            <a:avLst/>
          </a:prstGeom>
        </p:spPr>
      </p:pic>
      <p:sp>
        <p:nvSpPr>
          <p:cNvPr id="4" name="Slide Number Placeholder 3">
            <a:extLst>
              <a:ext uri="{FF2B5EF4-FFF2-40B4-BE49-F238E27FC236}">
                <a16:creationId xmlns:a16="http://schemas.microsoft.com/office/drawing/2014/main" id="{44C97E3C-6BAE-4C33-B4AA-8731164730B9}"/>
              </a:ext>
            </a:extLst>
          </p:cNvPr>
          <p:cNvSpPr>
            <a:spLocks noGrp="1"/>
          </p:cNvSpPr>
          <p:nvPr>
            <p:ph type="sldNum" sz="quarter" idx="12"/>
          </p:nvPr>
        </p:nvSpPr>
        <p:spPr>
          <a:xfrm>
            <a:off x="10510980" y="6223828"/>
            <a:ext cx="797523" cy="365125"/>
          </a:xfrm>
        </p:spPr>
        <p:txBody>
          <a:bodyPr vert="horz" lIns="91440" tIns="45720" rIns="91440" bIns="45720" rtlCol="0" anchor="ctr">
            <a:normAutofit/>
          </a:bodyPr>
          <a:lstStyle/>
          <a:p>
            <a:pPr defTabSz="914400">
              <a:spcAft>
                <a:spcPts val="600"/>
              </a:spcAft>
            </a:pPr>
            <a:fld id="{28844951-7827-47D4-8276-7DDE1FA7D85A}" type="slidenum">
              <a:rPr lang="en-US" smtClean="0">
                <a:solidFill>
                  <a:srgbClr val="FFFFFF"/>
                </a:solidFill>
                <a:latin typeface="+mn-lt"/>
                <a:cs typeface="+mn-cs"/>
              </a:rPr>
              <a:pPr defTabSz="914400">
                <a:spcAft>
                  <a:spcPts val="600"/>
                </a:spcAft>
              </a:pPr>
              <a:t>14</a:t>
            </a:fld>
            <a:endParaRPr lang="en-US">
              <a:solidFill>
                <a:srgbClr val="FFFFFF"/>
              </a:solidFill>
              <a:latin typeface="+mn-lt"/>
              <a:cs typeface="+mn-cs"/>
            </a:endParaRPr>
          </a:p>
        </p:txBody>
      </p:sp>
    </p:spTree>
    <p:extLst>
      <p:ext uri="{BB962C8B-B14F-4D97-AF65-F5344CB8AC3E}">
        <p14:creationId xmlns:p14="http://schemas.microsoft.com/office/powerpoint/2010/main" val="2494200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8A5362-EC3B-4BE3-804B-E6B289AF8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1D37744E-F5F6-4ED5-9F5F-21183A8FE7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DD9D7C55-D0C1-4B48-ADC5-A9E322B196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0BCB6D3E-2815-49BC-A13F-4EFD17509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210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C77A9593-26A9-4234-8351-9339ABF91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246887"/>
            <a:ext cx="4397755" cy="6377939"/>
          </a:xfrm>
          <a:prstGeom prst="rect">
            <a:avLst/>
          </a:prstGeom>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6E1AD3BD-190E-448E-9100-7E7AAB9BB9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70284" y="4405863"/>
            <a:ext cx="2763075"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723AC0F-348F-4B67-BAC9-F3049BD20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A074B41-9968-4446-AD0D-AFC2CA24A913}"/>
              </a:ext>
            </a:extLst>
          </p:cNvPr>
          <p:cNvSpPr>
            <a:spLocks noGrp="1"/>
          </p:cNvSpPr>
          <p:nvPr>
            <p:ph type="title"/>
          </p:nvPr>
        </p:nvSpPr>
        <p:spPr>
          <a:xfrm>
            <a:off x="8195138" y="857675"/>
            <a:ext cx="3113366" cy="3622844"/>
          </a:xfrm>
        </p:spPr>
        <p:txBody>
          <a:bodyPr vert="horz" lIns="91440" tIns="45720" rIns="91440" bIns="45720" rtlCol="0" anchor="b">
            <a:normAutofit/>
          </a:bodyPr>
          <a:lstStyle/>
          <a:p>
            <a:pPr algn="ctr">
              <a:lnSpc>
                <a:spcPct val="85000"/>
              </a:lnSpc>
            </a:pPr>
            <a:r>
              <a:rPr lang="en-US" sz="4200" b="1" cap="all" dirty="0">
                <a:solidFill>
                  <a:srgbClr val="FFFFFF"/>
                </a:solidFill>
                <a:latin typeface="+mj-lt"/>
                <a:cs typeface="+mj-cs"/>
              </a:rPr>
              <a:t>Giao </a:t>
            </a:r>
            <a:r>
              <a:rPr lang="en-US" sz="4200" b="1" cap="all" dirty="0" err="1">
                <a:solidFill>
                  <a:srgbClr val="FFFFFF"/>
                </a:solidFill>
                <a:latin typeface="+mj-lt"/>
                <a:cs typeface="+mj-cs"/>
              </a:rPr>
              <a:t>diện</a:t>
            </a:r>
            <a:r>
              <a:rPr lang="en-US" sz="4200" b="1" cap="all" dirty="0">
                <a:solidFill>
                  <a:srgbClr val="FFFFFF"/>
                </a:solidFill>
                <a:latin typeface="+mj-lt"/>
                <a:cs typeface="+mj-cs"/>
              </a:rPr>
              <a:t> Extract</a:t>
            </a:r>
          </a:p>
        </p:txBody>
      </p:sp>
      <p:pic>
        <p:nvPicPr>
          <p:cNvPr id="6" name="Chỗ dành sẵn cho Nội dung 5" descr="Ảnh có chứa văn bản&#10;&#10;Mô tả được tạo tự động">
            <a:extLst>
              <a:ext uri="{FF2B5EF4-FFF2-40B4-BE49-F238E27FC236}">
                <a16:creationId xmlns:a16="http://schemas.microsoft.com/office/drawing/2014/main" id="{9C4969B1-FE17-4A94-B0E2-2D0137AF5C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9357" y="1926077"/>
            <a:ext cx="6222831" cy="3005846"/>
          </a:xfrm>
          <a:prstGeom prst="rect">
            <a:avLst/>
          </a:prstGeom>
        </p:spPr>
      </p:pic>
      <p:sp>
        <p:nvSpPr>
          <p:cNvPr id="4" name="Slide Number Placeholder 3">
            <a:extLst>
              <a:ext uri="{FF2B5EF4-FFF2-40B4-BE49-F238E27FC236}">
                <a16:creationId xmlns:a16="http://schemas.microsoft.com/office/drawing/2014/main" id="{3CCBE90A-0255-46E6-BFCC-1D2B6232AE01}"/>
              </a:ext>
            </a:extLst>
          </p:cNvPr>
          <p:cNvSpPr>
            <a:spLocks noGrp="1"/>
          </p:cNvSpPr>
          <p:nvPr>
            <p:ph type="sldNum" sz="quarter" idx="12"/>
          </p:nvPr>
        </p:nvSpPr>
        <p:spPr>
          <a:xfrm>
            <a:off x="10510980" y="6223828"/>
            <a:ext cx="797523" cy="365125"/>
          </a:xfrm>
        </p:spPr>
        <p:txBody>
          <a:bodyPr vert="horz" lIns="91440" tIns="45720" rIns="91440" bIns="45720" rtlCol="0" anchor="ctr">
            <a:normAutofit/>
          </a:bodyPr>
          <a:lstStyle/>
          <a:p>
            <a:pPr defTabSz="914400">
              <a:spcAft>
                <a:spcPts val="600"/>
              </a:spcAft>
            </a:pPr>
            <a:fld id="{28844951-7827-47D4-8276-7DDE1FA7D85A}" type="slidenum">
              <a:rPr lang="en-US" smtClean="0">
                <a:solidFill>
                  <a:srgbClr val="FFFFFF"/>
                </a:solidFill>
                <a:latin typeface="+mn-lt"/>
                <a:cs typeface="+mn-cs"/>
              </a:rPr>
              <a:pPr defTabSz="914400">
                <a:spcAft>
                  <a:spcPts val="600"/>
                </a:spcAft>
              </a:pPr>
              <a:t>15</a:t>
            </a:fld>
            <a:endParaRPr lang="en-US">
              <a:solidFill>
                <a:srgbClr val="FFFFFF"/>
              </a:solidFill>
              <a:latin typeface="+mn-lt"/>
              <a:cs typeface="+mn-cs"/>
            </a:endParaRPr>
          </a:p>
        </p:txBody>
      </p:sp>
    </p:spTree>
    <p:extLst>
      <p:ext uri="{BB962C8B-B14F-4D97-AF65-F5344CB8AC3E}">
        <p14:creationId xmlns:p14="http://schemas.microsoft.com/office/powerpoint/2010/main" val="852460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8364-E998-4382-93A1-6DD6E20A76CE}"/>
              </a:ext>
            </a:extLst>
          </p:cNvPr>
          <p:cNvSpPr>
            <a:spLocks noGrp="1"/>
          </p:cNvSpPr>
          <p:nvPr>
            <p:ph type="title"/>
          </p:nvPr>
        </p:nvSpPr>
        <p:spPr>
          <a:xfrm>
            <a:off x="653145" y="609599"/>
            <a:ext cx="3364378" cy="5606143"/>
          </a:xfrm>
        </p:spPr>
        <p:txBody>
          <a:bodyPr>
            <a:normAutofit/>
          </a:bodyPr>
          <a:lstStyle/>
          <a:p>
            <a:pPr algn="ctr"/>
            <a:r>
              <a:rPr lang="vi-VN" sz="4800" dirty="0" err="1"/>
              <a:t>Kết</a:t>
            </a:r>
            <a:r>
              <a:rPr lang="vi-VN" sz="4800" dirty="0"/>
              <a:t> </a:t>
            </a:r>
            <a:r>
              <a:rPr lang="vi-VN" sz="4800" dirty="0" err="1"/>
              <a:t>luận</a:t>
            </a:r>
            <a:endParaRPr lang="en-ID" sz="4800" dirty="0"/>
          </a:p>
        </p:txBody>
      </p:sp>
      <p:sp>
        <p:nvSpPr>
          <p:cNvPr id="4" name="Slide Number Placeholder 3">
            <a:extLst>
              <a:ext uri="{FF2B5EF4-FFF2-40B4-BE49-F238E27FC236}">
                <a16:creationId xmlns:a16="http://schemas.microsoft.com/office/drawing/2014/main" id="{3966C51F-1498-4462-8665-F0ACDDE63DAD}"/>
              </a:ext>
            </a:extLst>
          </p:cNvPr>
          <p:cNvSpPr>
            <a:spLocks noGrp="1"/>
          </p:cNvSpPr>
          <p:nvPr>
            <p:ph type="sldNum" sz="quarter" idx="12"/>
          </p:nvPr>
        </p:nvSpPr>
        <p:spPr>
          <a:xfrm>
            <a:off x="9329530" y="6223828"/>
            <a:ext cx="1706217" cy="365125"/>
          </a:xfrm>
        </p:spPr>
        <p:txBody>
          <a:bodyPr>
            <a:normAutofit/>
          </a:bodyPr>
          <a:lstStyle/>
          <a:p>
            <a:pPr>
              <a:spcAft>
                <a:spcPts val="600"/>
              </a:spcAft>
            </a:pPr>
            <a:fld id="{28844951-7827-47D4-8276-7DDE1FA7D85A}" type="slidenum">
              <a:rPr lang="en-US" smtClean="0"/>
              <a:pPr>
                <a:spcAft>
                  <a:spcPts val="600"/>
                </a:spcAft>
              </a:pPr>
              <a:t>16</a:t>
            </a:fld>
            <a:endParaRPr lang="en-US"/>
          </a:p>
        </p:txBody>
      </p:sp>
      <p:graphicFrame>
        <p:nvGraphicFramePr>
          <p:cNvPr id="8" name="Content Placeholder 2">
            <a:extLst>
              <a:ext uri="{FF2B5EF4-FFF2-40B4-BE49-F238E27FC236}">
                <a16:creationId xmlns:a16="http://schemas.microsoft.com/office/drawing/2014/main" id="{70AE27A7-11E4-4E91-800F-5F7A4EFFFD24}"/>
              </a:ext>
            </a:extLst>
          </p:cNvPr>
          <p:cNvGraphicFramePr>
            <a:graphicFrameLocks noGrp="1"/>
          </p:cNvGraphicFramePr>
          <p:nvPr>
            <p:ph idx="1"/>
            <p:extLst>
              <p:ext uri="{D42A27DB-BD31-4B8C-83A1-F6EECF244321}">
                <p14:modId xmlns:p14="http://schemas.microsoft.com/office/powerpoint/2010/main" val="1646384229"/>
              </p:ext>
            </p:extLst>
          </p:nvPr>
        </p:nvGraphicFramePr>
        <p:xfrm>
          <a:off x="4545013" y="1199858"/>
          <a:ext cx="6451943" cy="4467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33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A8D1E-A884-49EF-B609-2C1D6C8CBBFF}"/>
              </a:ext>
            </a:extLst>
          </p:cNvPr>
          <p:cNvSpPr>
            <a:spLocks noGrp="1"/>
          </p:cNvSpPr>
          <p:nvPr>
            <p:ph type="title"/>
          </p:nvPr>
        </p:nvSpPr>
        <p:spPr>
          <a:xfrm>
            <a:off x="653145" y="609599"/>
            <a:ext cx="3364378" cy="5606143"/>
          </a:xfrm>
        </p:spPr>
        <p:txBody>
          <a:bodyPr>
            <a:normAutofit/>
          </a:bodyPr>
          <a:lstStyle/>
          <a:p>
            <a:r>
              <a:rPr lang="vi-VN" sz="4800" b="1">
                <a:effectLst/>
                <a:latin typeface="Times New Roman" panose="02020603050405020304" pitchFamily="18" charset="0"/>
                <a:ea typeface="Arial" panose="020B0604020202020204" pitchFamily="34" charset="0"/>
                <a:cs typeface="Times New Roman" panose="02020603050405020304" pitchFamily="18" charset="0"/>
              </a:rPr>
              <a:t>Hướng mở rộng</a:t>
            </a:r>
            <a:endParaRPr lang="en-ID" sz="4800"/>
          </a:p>
        </p:txBody>
      </p:sp>
      <p:sp>
        <p:nvSpPr>
          <p:cNvPr id="4" name="Slide Number Placeholder 3">
            <a:extLst>
              <a:ext uri="{FF2B5EF4-FFF2-40B4-BE49-F238E27FC236}">
                <a16:creationId xmlns:a16="http://schemas.microsoft.com/office/drawing/2014/main" id="{F77E0DDB-5309-414B-97B8-A8BD628F0A55}"/>
              </a:ext>
            </a:extLst>
          </p:cNvPr>
          <p:cNvSpPr>
            <a:spLocks noGrp="1"/>
          </p:cNvSpPr>
          <p:nvPr>
            <p:ph type="sldNum" sz="quarter" idx="12"/>
          </p:nvPr>
        </p:nvSpPr>
        <p:spPr>
          <a:xfrm>
            <a:off x="9329530" y="6223828"/>
            <a:ext cx="1706217" cy="365125"/>
          </a:xfrm>
        </p:spPr>
        <p:txBody>
          <a:bodyPr>
            <a:normAutofit/>
          </a:bodyPr>
          <a:lstStyle/>
          <a:p>
            <a:pPr>
              <a:spcAft>
                <a:spcPts val="600"/>
              </a:spcAft>
            </a:pPr>
            <a:fld id="{28844951-7827-47D4-8276-7DDE1FA7D85A}" type="slidenum">
              <a:rPr lang="en-US" smtClean="0"/>
              <a:pPr>
                <a:spcAft>
                  <a:spcPts val="600"/>
                </a:spcAft>
              </a:pPr>
              <a:t>17</a:t>
            </a:fld>
            <a:endParaRPr lang="en-US"/>
          </a:p>
        </p:txBody>
      </p:sp>
      <p:graphicFrame>
        <p:nvGraphicFramePr>
          <p:cNvPr id="8" name="Content Placeholder 2">
            <a:extLst>
              <a:ext uri="{FF2B5EF4-FFF2-40B4-BE49-F238E27FC236}">
                <a16:creationId xmlns:a16="http://schemas.microsoft.com/office/drawing/2014/main" id="{D09B1577-33F4-4AD9-B8FD-B62E669E68D2}"/>
              </a:ext>
            </a:extLst>
          </p:cNvPr>
          <p:cNvGraphicFramePr>
            <a:graphicFrameLocks noGrp="1"/>
          </p:cNvGraphicFramePr>
          <p:nvPr>
            <p:ph idx="1"/>
            <p:extLst>
              <p:ext uri="{D42A27DB-BD31-4B8C-83A1-F6EECF244321}">
                <p14:modId xmlns:p14="http://schemas.microsoft.com/office/powerpoint/2010/main" val="2114683299"/>
              </p:ext>
            </p:extLst>
          </p:nvPr>
        </p:nvGraphicFramePr>
        <p:xfrm>
          <a:off x="4545013" y="1199858"/>
          <a:ext cx="6451943" cy="4467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5008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279A5CA-A62D-45F1-B14C-8CA0D5FBE381}"/>
              </a:ext>
            </a:extLst>
          </p:cNvPr>
          <p:cNvSpPr>
            <a:spLocks noGrp="1"/>
          </p:cNvSpPr>
          <p:nvPr>
            <p:ph type="title"/>
          </p:nvPr>
        </p:nvSpPr>
        <p:spPr>
          <a:xfrm>
            <a:off x="874606" y="876299"/>
            <a:ext cx="6826371" cy="5121276"/>
          </a:xfrm>
        </p:spPr>
        <p:txBody>
          <a:bodyPr>
            <a:normAutofit/>
          </a:bodyPr>
          <a:lstStyle/>
          <a:p>
            <a:pPr algn="r"/>
            <a:r>
              <a:rPr lang="en-US" sz="6600" b="1"/>
              <a:t>Nội dung báo cáo</a:t>
            </a:r>
          </a:p>
        </p:txBody>
      </p:sp>
      <p:sp>
        <p:nvSpPr>
          <p:cNvPr id="5" name="Chỗ dành sẵn cho Số hiệu Bản chiếu 4">
            <a:extLst>
              <a:ext uri="{FF2B5EF4-FFF2-40B4-BE49-F238E27FC236}">
                <a16:creationId xmlns:a16="http://schemas.microsoft.com/office/drawing/2014/main" id="{9062268D-EB7A-46F9-BD28-8650886D3873}"/>
              </a:ext>
            </a:extLst>
          </p:cNvPr>
          <p:cNvSpPr>
            <a:spLocks noGrp="1"/>
          </p:cNvSpPr>
          <p:nvPr>
            <p:ph type="sldNum" sz="quarter" idx="12"/>
          </p:nvPr>
        </p:nvSpPr>
        <p:spPr>
          <a:xfrm>
            <a:off x="9329530" y="6223828"/>
            <a:ext cx="1706217" cy="365125"/>
          </a:xfrm>
        </p:spPr>
        <p:txBody>
          <a:bodyPr>
            <a:normAutofit/>
          </a:bodyPr>
          <a:lstStyle/>
          <a:p>
            <a:pPr>
              <a:spcAft>
                <a:spcPts val="600"/>
              </a:spcAft>
            </a:pPr>
            <a:fld id="{28844951-7827-47D4-8276-7DDE1FA7D85A}" type="slidenum">
              <a:rPr lang="en-US" smtClean="0"/>
              <a:pPr>
                <a:spcAft>
                  <a:spcPts val="600"/>
                </a:spcAft>
              </a:pPr>
              <a:t>2</a:t>
            </a:fld>
            <a:endParaRPr lang="en-US"/>
          </a:p>
        </p:txBody>
      </p:sp>
      <p:graphicFrame>
        <p:nvGraphicFramePr>
          <p:cNvPr id="9" name="Chỗ dành sẵn cho Nội dung 2">
            <a:extLst>
              <a:ext uri="{FF2B5EF4-FFF2-40B4-BE49-F238E27FC236}">
                <a16:creationId xmlns:a16="http://schemas.microsoft.com/office/drawing/2014/main" id="{4BDC4929-6709-48C8-8F51-B94258651D7F}"/>
              </a:ext>
            </a:extLst>
          </p:cNvPr>
          <p:cNvGraphicFramePr>
            <a:graphicFrameLocks noGrp="1"/>
          </p:cNvGraphicFramePr>
          <p:nvPr>
            <p:ph idx="1"/>
            <p:extLst>
              <p:ext uri="{D42A27DB-BD31-4B8C-83A1-F6EECF244321}">
                <p14:modId xmlns:p14="http://schemas.microsoft.com/office/powerpoint/2010/main" val="1676577764"/>
              </p:ext>
            </p:extLst>
          </p:nvPr>
        </p:nvGraphicFramePr>
        <p:xfrm>
          <a:off x="8185150" y="876300"/>
          <a:ext cx="3135313"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1520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8DBDA3-652C-4F87-B53B-7F73AC8F4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2187232-3845-418F-A17C-C138F01D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55058" cy="6858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441009" y="873457"/>
            <a:ext cx="3273042" cy="5222543"/>
          </a:xfrm>
        </p:spPr>
        <p:txBody>
          <a:bodyPr>
            <a:normAutofit/>
          </a:bodyPr>
          <a:lstStyle/>
          <a:p>
            <a:r>
              <a:rPr lang="en-US" sz="2800" b="1">
                <a:solidFill>
                  <a:srgbClr val="FFFFFF"/>
                </a:solidFill>
                <a:latin typeface="Tahoma" panose="020B0604030504040204" pitchFamily="34" charset="0"/>
                <a:ea typeface="Tahoma" panose="020B0604030504040204" pitchFamily="34" charset="0"/>
                <a:cs typeface="Tahoma" panose="020B0604030504040204" pitchFamily="34" charset="0"/>
              </a:rPr>
              <a:t>Giới thiệu đề tài</a:t>
            </a:r>
          </a:p>
        </p:txBody>
      </p:sp>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a:xfrm>
            <a:off x="4995081" y="873457"/>
            <a:ext cx="6020790" cy="5222543"/>
          </a:xfrm>
        </p:spPr>
        <p:txBody>
          <a:bodyPr anchor="ctr">
            <a:normAutofit/>
          </a:bodyPr>
          <a:lstStyle/>
          <a:p>
            <a:r>
              <a:rPr lang="en-US" sz="2000">
                <a:solidFill>
                  <a:schemeClr val="tx1"/>
                </a:solidFill>
              </a:rPr>
              <a:t>Phần 1</a:t>
            </a:r>
            <a:r>
              <a:rPr lang="vi-VN" sz="2000">
                <a:solidFill>
                  <a:schemeClr val="tx1"/>
                </a:solidFill>
              </a:rPr>
              <a:t>.</a:t>
            </a:r>
            <a:r>
              <a:rPr lang="en-US" sz="2000">
                <a:solidFill>
                  <a:schemeClr val="tx1"/>
                </a:solidFill>
              </a:rPr>
              <a:t> GIỚI THIỆU PHẦN MỀM</a:t>
            </a:r>
          </a:p>
          <a:p>
            <a:r>
              <a:rPr lang="en-US" sz="2000">
                <a:solidFill>
                  <a:schemeClr val="tx1"/>
                </a:solidFill>
              </a:rPr>
              <a:t>1.1. </a:t>
            </a:r>
            <a:r>
              <a:rPr lang="vi-VN" sz="2000" b="1">
                <a:solidFill>
                  <a:schemeClr val="tx1"/>
                </a:solidFill>
              </a:rPr>
              <a:t>Ứ</a:t>
            </a:r>
            <a:r>
              <a:rPr lang="en-US" sz="2000">
                <a:solidFill>
                  <a:schemeClr val="tx1"/>
                </a:solidFill>
              </a:rPr>
              <a:t>ng dụng phần mềm </a:t>
            </a:r>
          </a:p>
          <a:p>
            <a:r>
              <a:rPr lang="en-US" sz="2000">
                <a:solidFill>
                  <a:schemeClr val="tx1"/>
                </a:solidFill>
              </a:rPr>
              <a:t>Phần mềm được ứng dụng cho mục đích chính là nén cũng như giải nén các file mà người dùng cần sử dụng để trao đổi thông tin.</a:t>
            </a:r>
          </a:p>
          <a:p>
            <a:r>
              <a:rPr lang="en-US" sz="2000">
                <a:solidFill>
                  <a:schemeClr val="tx1"/>
                </a:solidFill>
              </a:rPr>
              <a:t>Ngoài ra người dùng còn có thể thực hiện các thao tác cơ bản như cut, delete , copy, paste , refresh.</a:t>
            </a:r>
          </a:p>
          <a:p>
            <a:r>
              <a:rPr lang="en-US" sz="2000">
                <a:solidFill>
                  <a:schemeClr val="tx1"/>
                </a:solidFill>
              </a:rPr>
              <a:t>1.2 Cập nhật phần mềm</a:t>
            </a:r>
          </a:p>
          <a:p>
            <a:r>
              <a:rPr lang="en-US" sz="2000">
                <a:solidFill>
                  <a:schemeClr val="tx1"/>
                </a:solidFill>
              </a:rPr>
              <a:t>Ngoài ra người dung cũng có thể biết them chi tiết về thông tin phần mềm cũng như</a:t>
            </a:r>
          </a:p>
          <a:p>
            <a:pPr marL="45720" indent="0">
              <a:buNone/>
            </a:pPr>
            <a:r>
              <a:rPr lang="en-US" sz="2000">
                <a:solidFill>
                  <a:schemeClr val="tx1"/>
                </a:solidFill>
              </a:rPr>
              <a:t>Cập nhật các tính năng mới cho phần mềm </a:t>
            </a:r>
          </a:p>
          <a:p>
            <a:endParaRPr lang="en-US" sz="2000">
              <a:solidFill>
                <a:schemeClr val="tx1"/>
              </a:solidFill>
            </a:endParaRPr>
          </a:p>
          <a:p>
            <a:endParaRPr lang="en-US" sz="2000">
              <a:solidFill>
                <a:schemeClr val="tx1"/>
              </a:solidFill>
            </a:endParaRPr>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a:xfrm>
            <a:off x="9969690" y="6223828"/>
            <a:ext cx="1066057" cy="365125"/>
          </a:xfrm>
        </p:spPr>
        <p:txBody>
          <a:bodyPr>
            <a:normAutofit/>
          </a:bodyPr>
          <a:lstStyle/>
          <a:p>
            <a:pPr>
              <a:spcAft>
                <a:spcPts val="600"/>
              </a:spcAft>
            </a:pPr>
            <a:fld id="{28844951-7827-47D4-8276-7DDE1FA7D85A}" type="slidenum">
              <a:rPr lang="en-US" smtClean="0"/>
              <a:pPr>
                <a:spcAft>
                  <a:spcPts val="600"/>
                </a:spcAft>
              </a:pPr>
              <a:t>3</a:t>
            </a:fld>
            <a:endParaRPr lang="en-US"/>
          </a:p>
        </p:txBody>
      </p:sp>
    </p:spTree>
    <p:extLst>
      <p:ext uri="{BB962C8B-B14F-4D97-AF65-F5344CB8AC3E}">
        <p14:creationId xmlns:p14="http://schemas.microsoft.com/office/powerpoint/2010/main" val="3749969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8DBDA3-652C-4F87-B53B-7F73AC8F4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2187232-3845-418F-A17C-C138F01D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55058" cy="6858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F7BFE62-7391-4FC5-ACBA-B8484AB6DD3B}"/>
              </a:ext>
            </a:extLst>
          </p:cNvPr>
          <p:cNvSpPr>
            <a:spLocks noGrp="1"/>
          </p:cNvSpPr>
          <p:nvPr>
            <p:ph type="title"/>
          </p:nvPr>
        </p:nvSpPr>
        <p:spPr>
          <a:xfrm>
            <a:off x="441009" y="873457"/>
            <a:ext cx="3273042" cy="5222543"/>
          </a:xfrm>
        </p:spPr>
        <p:txBody>
          <a:bodyPr>
            <a:normAutofit/>
          </a:bodyPr>
          <a:lstStyle/>
          <a:p>
            <a:r>
              <a:rPr lang="en-US" sz="2800" b="1">
                <a:solidFill>
                  <a:srgbClr val="FFFFFF"/>
                </a:solidFill>
                <a:latin typeface="Tahoma" panose="020B0604030504040204" pitchFamily="34" charset="0"/>
                <a:ea typeface="Tahoma" panose="020B0604030504040204" pitchFamily="34" charset="0"/>
                <a:cs typeface="Tahoma" panose="020B0604030504040204" pitchFamily="34" charset="0"/>
              </a:rPr>
              <a:t>Giới thiệu đề tài</a:t>
            </a:r>
            <a:endParaRPr lang="en-ID" sz="2800" b="1">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99ECB349-86AF-4E57-AD5A-DF4B9956BC9F}"/>
              </a:ext>
            </a:extLst>
          </p:cNvPr>
          <p:cNvSpPr>
            <a:spLocks noGrp="1"/>
          </p:cNvSpPr>
          <p:nvPr>
            <p:ph idx="1"/>
          </p:nvPr>
        </p:nvSpPr>
        <p:spPr>
          <a:xfrm>
            <a:off x="4995081" y="873457"/>
            <a:ext cx="6020790" cy="5222543"/>
          </a:xfrm>
        </p:spPr>
        <p:txBody>
          <a:bodyPr anchor="ctr">
            <a:normAutofit/>
          </a:bodyPr>
          <a:lstStyle/>
          <a:p>
            <a:endParaRPr lang="vi-VN" sz="1700">
              <a:solidFill>
                <a:schemeClr val="tx1"/>
              </a:solidFill>
            </a:endParaRPr>
          </a:p>
          <a:p>
            <a:r>
              <a:rPr lang="vi-VN" sz="1700">
                <a:solidFill>
                  <a:schemeClr val="tx1"/>
                </a:solidFill>
              </a:rPr>
              <a:t> </a:t>
            </a:r>
            <a:r>
              <a:rPr lang="en-US" sz="1700">
                <a:solidFill>
                  <a:schemeClr val="tx1"/>
                </a:solidFill>
              </a:rPr>
              <a:t>Phần 2</a:t>
            </a:r>
            <a:r>
              <a:rPr lang="vi-VN" sz="1700">
                <a:solidFill>
                  <a:schemeClr val="tx1"/>
                </a:solidFill>
              </a:rPr>
              <a:t>.	Phân tích yêu cầu phần mềm và mô hình hóa</a:t>
            </a:r>
            <a:endParaRPr lang="en-US" sz="1700">
              <a:solidFill>
                <a:schemeClr val="tx1"/>
              </a:solidFill>
            </a:endParaRPr>
          </a:p>
          <a:p>
            <a:r>
              <a:rPr lang="vi-VN" sz="1700">
                <a:solidFill>
                  <a:schemeClr val="tx1"/>
                </a:solidFill>
              </a:rPr>
              <a:t>2.1.	Yêu cầu phần mềm</a:t>
            </a:r>
          </a:p>
          <a:p>
            <a:r>
              <a:rPr lang="vi-VN" sz="1700">
                <a:solidFill>
                  <a:schemeClr val="tx1"/>
                </a:solidFill>
              </a:rPr>
              <a:t>2.1.1.	Yêu cầu chức năng</a:t>
            </a:r>
          </a:p>
          <a:p>
            <a:r>
              <a:rPr lang="vi-VN" sz="1700">
                <a:solidFill>
                  <a:schemeClr val="tx1"/>
                </a:solidFill>
              </a:rPr>
              <a:t>Quản lý thư mục: duyệt và quản lý trên cây thư mục (phía trái giao diện).</a:t>
            </a:r>
          </a:p>
          <a:p>
            <a:r>
              <a:rPr lang="vi-VN" sz="1700">
                <a:solidFill>
                  <a:schemeClr val="tx1"/>
                </a:solidFill>
              </a:rPr>
              <a:t>Thao tác với tệp, file, thư mục: trên danh sách file, tệp,.. (phía phải giao diện).</a:t>
            </a:r>
          </a:p>
          <a:p>
            <a:r>
              <a:rPr lang="vi-VN" sz="1700">
                <a:solidFill>
                  <a:schemeClr val="tx1"/>
                </a:solidFill>
              </a:rPr>
              <a:t>Các công cụ thao tác: các nút (buttons), menustrip,…</a:t>
            </a:r>
          </a:p>
          <a:p>
            <a:r>
              <a:rPr lang="vi-VN" sz="1700">
                <a:solidFill>
                  <a:schemeClr val="tx1"/>
                </a:solidFill>
              </a:rPr>
              <a:t>Chức năng:</a:t>
            </a:r>
          </a:p>
          <a:p>
            <a:r>
              <a:rPr lang="vi-VN" sz="1700">
                <a:solidFill>
                  <a:schemeClr val="tx1"/>
                </a:solidFill>
              </a:rPr>
              <a:t>Thao tác: copy, cut, paste, delete, view, rename, create,…</a:t>
            </a:r>
          </a:p>
          <a:p>
            <a:r>
              <a:rPr lang="vi-VN" sz="1700">
                <a:solidFill>
                  <a:schemeClr val="tx1"/>
                </a:solidFill>
              </a:rPr>
              <a:t>Nén/giải nén: Add, Extract.</a:t>
            </a:r>
          </a:p>
          <a:p>
            <a:r>
              <a:rPr lang="vi-VN" sz="1700">
                <a:solidFill>
                  <a:schemeClr val="tx1"/>
                </a:solidFill>
              </a:rPr>
              <a:t>Khác: Checksum.</a:t>
            </a:r>
          </a:p>
          <a:p>
            <a:endParaRPr lang="en-US" sz="1700">
              <a:solidFill>
                <a:schemeClr val="tx1"/>
              </a:solidFill>
            </a:endParaRPr>
          </a:p>
          <a:p>
            <a:endParaRPr lang="vi-VN" sz="1700">
              <a:solidFill>
                <a:schemeClr val="tx1"/>
              </a:solidFill>
            </a:endParaRPr>
          </a:p>
          <a:p>
            <a:endParaRPr lang="en-ID" sz="1700">
              <a:solidFill>
                <a:schemeClr val="tx1"/>
              </a:solidFill>
            </a:endParaRPr>
          </a:p>
        </p:txBody>
      </p:sp>
      <p:sp>
        <p:nvSpPr>
          <p:cNvPr id="4" name="Slide Number Placeholder 3">
            <a:extLst>
              <a:ext uri="{FF2B5EF4-FFF2-40B4-BE49-F238E27FC236}">
                <a16:creationId xmlns:a16="http://schemas.microsoft.com/office/drawing/2014/main" id="{6CB19EEA-5CBF-4DC1-938E-0DD4F22FA04C}"/>
              </a:ext>
            </a:extLst>
          </p:cNvPr>
          <p:cNvSpPr>
            <a:spLocks noGrp="1"/>
          </p:cNvSpPr>
          <p:nvPr>
            <p:ph type="sldNum" sz="quarter" idx="12"/>
          </p:nvPr>
        </p:nvSpPr>
        <p:spPr>
          <a:xfrm>
            <a:off x="9969690" y="6223828"/>
            <a:ext cx="1066057" cy="365125"/>
          </a:xfrm>
        </p:spPr>
        <p:txBody>
          <a:bodyPr>
            <a:normAutofit/>
          </a:bodyPr>
          <a:lstStyle/>
          <a:p>
            <a:pPr>
              <a:spcAft>
                <a:spcPts val="600"/>
              </a:spcAft>
            </a:pPr>
            <a:fld id="{28844951-7827-47D4-8276-7DDE1FA7D85A}" type="slidenum">
              <a:rPr lang="en-US" smtClean="0"/>
              <a:pPr>
                <a:spcAft>
                  <a:spcPts val="600"/>
                </a:spcAft>
              </a:pPr>
              <a:t>4</a:t>
            </a:fld>
            <a:endParaRPr lang="en-US"/>
          </a:p>
        </p:txBody>
      </p:sp>
    </p:spTree>
    <p:extLst>
      <p:ext uri="{BB962C8B-B14F-4D97-AF65-F5344CB8AC3E}">
        <p14:creationId xmlns:p14="http://schemas.microsoft.com/office/powerpoint/2010/main" val="972794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8DBDA3-652C-4F87-B53B-7F73AC8F4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2187232-3845-418F-A17C-C138F01D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55058" cy="6858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425DEF4-4DD0-4523-AEC6-3FE207945D2F}"/>
              </a:ext>
            </a:extLst>
          </p:cNvPr>
          <p:cNvSpPr>
            <a:spLocks noGrp="1"/>
          </p:cNvSpPr>
          <p:nvPr>
            <p:ph type="title"/>
          </p:nvPr>
        </p:nvSpPr>
        <p:spPr>
          <a:xfrm>
            <a:off x="441009" y="873457"/>
            <a:ext cx="3273042" cy="5222543"/>
          </a:xfrm>
        </p:spPr>
        <p:txBody>
          <a:bodyPr>
            <a:normAutofit/>
          </a:bodyPr>
          <a:lstStyle/>
          <a:p>
            <a:r>
              <a:rPr lang="en-US" sz="2800" b="1">
                <a:solidFill>
                  <a:srgbClr val="FFFFFF"/>
                </a:solidFill>
                <a:latin typeface="Tahoma" panose="020B0604030504040204" pitchFamily="34" charset="0"/>
                <a:ea typeface="Tahoma" panose="020B0604030504040204" pitchFamily="34" charset="0"/>
                <a:cs typeface="Tahoma" panose="020B0604030504040204" pitchFamily="34" charset="0"/>
              </a:rPr>
              <a:t>Giới thiệu đề tài</a:t>
            </a:r>
            <a:endParaRPr lang="en-ID" sz="2800">
              <a:solidFill>
                <a:srgbClr val="FFFFFF"/>
              </a:solidFill>
            </a:endParaRPr>
          </a:p>
        </p:txBody>
      </p:sp>
      <p:sp>
        <p:nvSpPr>
          <p:cNvPr id="3" name="Content Placeholder 2">
            <a:extLst>
              <a:ext uri="{FF2B5EF4-FFF2-40B4-BE49-F238E27FC236}">
                <a16:creationId xmlns:a16="http://schemas.microsoft.com/office/drawing/2014/main" id="{74390E47-3848-4F92-9A68-8A951EC241F7}"/>
              </a:ext>
            </a:extLst>
          </p:cNvPr>
          <p:cNvSpPr>
            <a:spLocks noGrp="1"/>
          </p:cNvSpPr>
          <p:nvPr>
            <p:ph idx="1"/>
          </p:nvPr>
        </p:nvSpPr>
        <p:spPr>
          <a:xfrm>
            <a:off x="4995081" y="873457"/>
            <a:ext cx="6020790" cy="5222543"/>
          </a:xfrm>
        </p:spPr>
        <p:txBody>
          <a:bodyPr anchor="ctr">
            <a:normAutofit/>
          </a:bodyPr>
          <a:lstStyle/>
          <a:p>
            <a:r>
              <a:rPr lang="vi-VN" sz="2000">
                <a:solidFill>
                  <a:schemeClr val="tx1"/>
                </a:solidFill>
              </a:rPr>
              <a:t>2.1.2.	Yêu cầu giao diện:</a:t>
            </a:r>
          </a:p>
          <a:p>
            <a:r>
              <a:rPr lang="vi-VN" sz="2000">
                <a:solidFill>
                  <a:schemeClr val="tx1"/>
                </a:solidFill>
              </a:rPr>
              <a:t>Giao diện explorer:</a:t>
            </a:r>
          </a:p>
          <a:p>
            <a:r>
              <a:rPr lang="vi-VN" sz="2000">
                <a:solidFill>
                  <a:schemeClr val="tx1"/>
                </a:solidFill>
              </a:rPr>
              <a:t>	Gồm các menustrip, buttons, address,… ở trên.</a:t>
            </a:r>
          </a:p>
          <a:p>
            <a:r>
              <a:rPr lang="vi-VN" sz="2000">
                <a:solidFill>
                  <a:schemeClr val="tx1"/>
                </a:solidFill>
              </a:rPr>
              <a:t>	Cây thư mục: bên trái.</a:t>
            </a:r>
          </a:p>
          <a:p>
            <a:r>
              <a:rPr lang="vi-VN" sz="2000">
                <a:solidFill>
                  <a:schemeClr val="tx1"/>
                </a:solidFill>
              </a:rPr>
              <a:t>	Danh sách file, thư mục: bên phải.</a:t>
            </a:r>
          </a:p>
          <a:p>
            <a:r>
              <a:rPr lang="vi-VN" sz="2000">
                <a:solidFill>
                  <a:schemeClr val="tx1"/>
                </a:solidFill>
              </a:rPr>
              <a:t>Giao diện của thao tác nén, giải nén:</a:t>
            </a:r>
          </a:p>
          <a:p>
            <a:r>
              <a:rPr lang="vi-VN" sz="2000">
                <a:solidFill>
                  <a:schemeClr val="tx1"/>
                </a:solidFill>
              </a:rPr>
              <a:t>	Cây thư mục cho tập tin nén: ở bên dưới cây thư mục của explorer.</a:t>
            </a:r>
          </a:p>
          <a:p>
            <a:r>
              <a:rPr lang="vi-VN" sz="2000">
                <a:solidFill>
                  <a:schemeClr val="tx1"/>
                </a:solidFill>
              </a:rPr>
              <a:t>Chức năng add, extract, checksum: ở dạng các nút trên thanh công cụ và trên menu chuột phải.</a:t>
            </a:r>
          </a:p>
          <a:p>
            <a:endParaRPr lang="en-ID" sz="2000">
              <a:solidFill>
                <a:schemeClr val="tx1"/>
              </a:solidFill>
            </a:endParaRPr>
          </a:p>
        </p:txBody>
      </p:sp>
      <p:sp>
        <p:nvSpPr>
          <p:cNvPr id="4" name="Slide Number Placeholder 3">
            <a:extLst>
              <a:ext uri="{FF2B5EF4-FFF2-40B4-BE49-F238E27FC236}">
                <a16:creationId xmlns:a16="http://schemas.microsoft.com/office/drawing/2014/main" id="{5C636844-FCB5-4015-B970-1E2E814CFBF6}"/>
              </a:ext>
            </a:extLst>
          </p:cNvPr>
          <p:cNvSpPr>
            <a:spLocks noGrp="1"/>
          </p:cNvSpPr>
          <p:nvPr>
            <p:ph type="sldNum" sz="quarter" idx="12"/>
          </p:nvPr>
        </p:nvSpPr>
        <p:spPr>
          <a:xfrm>
            <a:off x="9969690" y="6223828"/>
            <a:ext cx="1066057" cy="365125"/>
          </a:xfrm>
        </p:spPr>
        <p:txBody>
          <a:bodyPr>
            <a:normAutofit/>
          </a:bodyPr>
          <a:lstStyle/>
          <a:p>
            <a:pPr>
              <a:spcAft>
                <a:spcPts val="600"/>
              </a:spcAft>
            </a:pPr>
            <a:fld id="{28844951-7827-47D4-8276-7DDE1FA7D85A}" type="slidenum">
              <a:rPr lang="en-US" smtClean="0"/>
              <a:pPr>
                <a:spcAft>
                  <a:spcPts val="600"/>
                </a:spcAft>
              </a:pPr>
              <a:t>5</a:t>
            </a:fld>
            <a:endParaRPr lang="en-US"/>
          </a:p>
        </p:txBody>
      </p:sp>
    </p:spTree>
    <p:extLst>
      <p:ext uri="{BB962C8B-B14F-4D97-AF65-F5344CB8AC3E}">
        <p14:creationId xmlns:p14="http://schemas.microsoft.com/office/powerpoint/2010/main" val="1747633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8DBDA3-652C-4F87-B53B-7F73AC8F4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2187232-3845-418F-A17C-C138F01D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55058" cy="6858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A03EAD6-FC78-46F4-91B2-95CDED98F136}"/>
              </a:ext>
            </a:extLst>
          </p:cNvPr>
          <p:cNvSpPr>
            <a:spLocks noGrp="1"/>
          </p:cNvSpPr>
          <p:nvPr>
            <p:ph type="title"/>
          </p:nvPr>
        </p:nvSpPr>
        <p:spPr>
          <a:xfrm>
            <a:off x="441009" y="873457"/>
            <a:ext cx="3273042" cy="5222543"/>
          </a:xfrm>
        </p:spPr>
        <p:txBody>
          <a:bodyPr>
            <a:normAutofit/>
          </a:bodyPr>
          <a:lstStyle/>
          <a:p>
            <a:r>
              <a:rPr lang="en-US" sz="2800" b="1">
                <a:solidFill>
                  <a:srgbClr val="FFFFFF"/>
                </a:solidFill>
                <a:latin typeface="Tahoma" panose="020B0604030504040204" pitchFamily="34" charset="0"/>
                <a:ea typeface="Tahoma" panose="020B0604030504040204" pitchFamily="34" charset="0"/>
                <a:cs typeface="Tahoma" panose="020B0604030504040204" pitchFamily="34" charset="0"/>
              </a:rPr>
              <a:t>Cơ sở lý thuyết </a:t>
            </a:r>
            <a:endParaRPr lang="en-ID" sz="2800" b="1">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43CFFB77-1F74-448E-BEF6-7C858C268C7C}"/>
              </a:ext>
            </a:extLst>
          </p:cNvPr>
          <p:cNvSpPr>
            <a:spLocks noGrp="1"/>
          </p:cNvSpPr>
          <p:nvPr>
            <p:ph idx="1"/>
          </p:nvPr>
        </p:nvSpPr>
        <p:spPr>
          <a:xfrm>
            <a:off x="4756826" y="269047"/>
            <a:ext cx="7286017" cy="6053932"/>
          </a:xfrm>
        </p:spPr>
        <p:txBody>
          <a:bodyPr anchor="ctr">
            <a:normAutofit lnSpcReduction="10000"/>
          </a:bodyPr>
          <a:lstStyle/>
          <a:p>
            <a:r>
              <a:rPr lang="en-US" sz="1400" dirty="0" err="1">
                <a:solidFill>
                  <a:schemeClr val="tx1"/>
                </a:solidFill>
              </a:rPr>
              <a:t>Phần</a:t>
            </a:r>
            <a:r>
              <a:rPr lang="en-US" sz="1400" dirty="0">
                <a:solidFill>
                  <a:schemeClr val="tx1"/>
                </a:solidFill>
              </a:rPr>
              <a:t> 1</a:t>
            </a:r>
            <a:r>
              <a:rPr lang="vi-VN" sz="1400" dirty="0">
                <a:solidFill>
                  <a:schemeClr val="tx1"/>
                </a:solidFill>
              </a:rPr>
              <a:t>.	</a:t>
            </a:r>
            <a:r>
              <a:rPr lang="vi-VN" sz="1400" dirty="0" err="1">
                <a:solidFill>
                  <a:schemeClr val="tx1"/>
                </a:solidFill>
              </a:rPr>
              <a:t>Hiện</a:t>
            </a:r>
            <a:r>
              <a:rPr lang="vi-VN" sz="1400" dirty="0">
                <a:solidFill>
                  <a:schemeClr val="tx1"/>
                </a:solidFill>
              </a:rPr>
              <a:t> </a:t>
            </a:r>
            <a:r>
              <a:rPr lang="vi-VN" sz="1400" dirty="0" err="1">
                <a:solidFill>
                  <a:schemeClr val="tx1"/>
                </a:solidFill>
              </a:rPr>
              <a:t>trạng</a:t>
            </a:r>
            <a:r>
              <a:rPr lang="vi-VN" sz="1400" dirty="0">
                <a:solidFill>
                  <a:schemeClr val="tx1"/>
                </a:solidFill>
              </a:rPr>
              <a:t> </a:t>
            </a:r>
            <a:r>
              <a:rPr lang="vi-VN" sz="1400" dirty="0" err="1">
                <a:solidFill>
                  <a:schemeClr val="tx1"/>
                </a:solidFill>
              </a:rPr>
              <a:t>và</a:t>
            </a:r>
            <a:r>
              <a:rPr lang="vi-VN" sz="1400" dirty="0">
                <a:solidFill>
                  <a:schemeClr val="tx1"/>
                </a:solidFill>
              </a:rPr>
              <a:t> nhu </a:t>
            </a:r>
            <a:r>
              <a:rPr lang="vi-VN" sz="1400" dirty="0" err="1">
                <a:solidFill>
                  <a:schemeClr val="tx1"/>
                </a:solidFill>
              </a:rPr>
              <a:t>cầu</a:t>
            </a:r>
            <a:r>
              <a:rPr lang="vi-VN" sz="1400" dirty="0">
                <a:solidFill>
                  <a:schemeClr val="tx1"/>
                </a:solidFill>
              </a:rPr>
              <a:t> </a:t>
            </a:r>
            <a:r>
              <a:rPr lang="vi-VN" sz="1400" dirty="0" err="1">
                <a:solidFill>
                  <a:schemeClr val="tx1"/>
                </a:solidFill>
              </a:rPr>
              <a:t>từ</a:t>
            </a:r>
            <a:r>
              <a:rPr lang="vi-VN" sz="1400" dirty="0">
                <a:solidFill>
                  <a:schemeClr val="tx1"/>
                </a:solidFill>
              </a:rPr>
              <a:t> </a:t>
            </a:r>
            <a:r>
              <a:rPr lang="vi-VN" sz="1400" dirty="0" err="1">
                <a:solidFill>
                  <a:schemeClr val="tx1"/>
                </a:solidFill>
              </a:rPr>
              <a:t>thực</a:t>
            </a:r>
            <a:r>
              <a:rPr lang="vi-VN" sz="1400" dirty="0">
                <a:solidFill>
                  <a:schemeClr val="tx1"/>
                </a:solidFill>
              </a:rPr>
              <a:t> </a:t>
            </a:r>
            <a:r>
              <a:rPr lang="vi-VN" sz="1400" dirty="0" err="1">
                <a:solidFill>
                  <a:schemeClr val="tx1"/>
                </a:solidFill>
              </a:rPr>
              <a:t>tế</a:t>
            </a:r>
            <a:endParaRPr lang="en-US" sz="1400" dirty="0">
              <a:solidFill>
                <a:schemeClr val="tx1"/>
              </a:solidFill>
            </a:endParaRPr>
          </a:p>
          <a:p>
            <a:r>
              <a:rPr lang="vi-VN" sz="1400" dirty="0">
                <a:solidFill>
                  <a:schemeClr val="tx1"/>
                </a:solidFill>
              </a:rPr>
              <a:t>1.1.	</a:t>
            </a:r>
            <a:r>
              <a:rPr lang="vi-VN" sz="1400" dirty="0" err="1">
                <a:solidFill>
                  <a:schemeClr val="tx1"/>
                </a:solidFill>
              </a:rPr>
              <a:t>Hiện</a:t>
            </a:r>
            <a:r>
              <a:rPr lang="vi-VN" sz="1400" dirty="0">
                <a:solidFill>
                  <a:schemeClr val="tx1"/>
                </a:solidFill>
              </a:rPr>
              <a:t> </a:t>
            </a:r>
            <a:r>
              <a:rPr lang="vi-VN" sz="1400" dirty="0" err="1">
                <a:solidFill>
                  <a:schemeClr val="tx1"/>
                </a:solidFill>
              </a:rPr>
              <a:t>trạng</a:t>
            </a:r>
            <a:r>
              <a:rPr lang="vi-VN" sz="1400" dirty="0">
                <a:solidFill>
                  <a:schemeClr val="tx1"/>
                </a:solidFill>
              </a:rPr>
              <a:t> </a:t>
            </a:r>
            <a:r>
              <a:rPr lang="vi-VN" sz="1400" dirty="0" err="1">
                <a:solidFill>
                  <a:schemeClr val="tx1"/>
                </a:solidFill>
              </a:rPr>
              <a:t>vấn</a:t>
            </a:r>
            <a:r>
              <a:rPr lang="vi-VN" sz="1400" dirty="0">
                <a:solidFill>
                  <a:schemeClr val="tx1"/>
                </a:solidFill>
              </a:rPr>
              <a:t> </a:t>
            </a:r>
            <a:r>
              <a:rPr lang="vi-VN" sz="1400" dirty="0" err="1">
                <a:solidFill>
                  <a:schemeClr val="tx1"/>
                </a:solidFill>
              </a:rPr>
              <a:t>đề</a:t>
            </a:r>
            <a:endParaRPr lang="vi-VN" sz="1400" dirty="0">
              <a:solidFill>
                <a:schemeClr val="tx1"/>
              </a:solidFill>
            </a:endParaRPr>
          </a:p>
          <a:p>
            <a:r>
              <a:rPr lang="vi-VN" sz="1400" dirty="0">
                <a:solidFill>
                  <a:schemeClr val="tx1"/>
                </a:solidFill>
              </a:rPr>
              <a:t>1.1.1.	</a:t>
            </a:r>
            <a:r>
              <a:rPr lang="vi-VN" sz="1400" dirty="0" err="1">
                <a:solidFill>
                  <a:schemeClr val="tx1"/>
                </a:solidFill>
              </a:rPr>
              <a:t>Hiện</a:t>
            </a:r>
            <a:r>
              <a:rPr lang="vi-VN" sz="1400" dirty="0">
                <a:solidFill>
                  <a:schemeClr val="tx1"/>
                </a:solidFill>
              </a:rPr>
              <a:t> </a:t>
            </a:r>
            <a:r>
              <a:rPr lang="vi-VN" sz="1400" dirty="0" err="1">
                <a:solidFill>
                  <a:schemeClr val="tx1"/>
                </a:solidFill>
              </a:rPr>
              <a:t>trạng</a:t>
            </a:r>
            <a:r>
              <a:rPr lang="vi-VN" sz="1400" dirty="0">
                <a:solidFill>
                  <a:schemeClr val="tx1"/>
                </a:solidFill>
              </a:rPr>
              <a:t>:</a:t>
            </a:r>
          </a:p>
          <a:p>
            <a:r>
              <a:rPr lang="vi-VN" sz="1400" dirty="0" err="1">
                <a:solidFill>
                  <a:schemeClr val="tx1"/>
                </a:solidFill>
              </a:rPr>
              <a:t>Hiện</a:t>
            </a:r>
            <a:r>
              <a:rPr lang="vi-VN" sz="1400" dirty="0">
                <a:solidFill>
                  <a:schemeClr val="tx1"/>
                </a:solidFill>
              </a:rPr>
              <a:t> nay nhu </a:t>
            </a:r>
            <a:r>
              <a:rPr lang="vi-VN" sz="1400" dirty="0" err="1">
                <a:solidFill>
                  <a:schemeClr val="tx1"/>
                </a:solidFill>
              </a:rPr>
              <a:t>cầu</a:t>
            </a:r>
            <a:r>
              <a:rPr lang="vi-VN" sz="1400" dirty="0">
                <a:solidFill>
                  <a:schemeClr val="tx1"/>
                </a:solidFill>
              </a:rPr>
              <a:t> </a:t>
            </a:r>
            <a:r>
              <a:rPr lang="vi-VN" sz="1400" dirty="0" err="1">
                <a:solidFill>
                  <a:schemeClr val="tx1"/>
                </a:solidFill>
              </a:rPr>
              <a:t>sử</a:t>
            </a:r>
            <a:r>
              <a:rPr lang="vi-VN" sz="1400" dirty="0">
                <a:solidFill>
                  <a:schemeClr val="tx1"/>
                </a:solidFill>
              </a:rPr>
              <a:t> </a:t>
            </a:r>
            <a:r>
              <a:rPr lang="vi-VN" sz="1400" dirty="0" err="1">
                <a:solidFill>
                  <a:schemeClr val="tx1"/>
                </a:solidFill>
              </a:rPr>
              <a:t>dụng</a:t>
            </a:r>
            <a:r>
              <a:rPr lang="vi-VN" sz="1400" dirty="0">
                <a:solidFill>
                  <a:schemeClr val="tx1"/>
                </a:solidFill>
              </a:rPr>
              <a:t> </a:t>
            </a:r>
            <a:r>
              <a:rPr lang="vi-VN" sz="1400" dirty="0" err="1">
                <a:solidFill>
                  <a:schemeClr val="tx1"/>
                </a:solidFill>
              </a:rPr>
              <a:t>máy</a:t>
            </a:r>
            <a:r>
              <a:rPr lang="vi-VN" sz="1400" dirty="0">
                <a:solidFill>
                  <a:schemeClr val="tx1"/>
                </a:solidFill>
              </a:rPr>
              <a:t> </a:t>
            </a:r>
            <a:r>
              <a:rPr lang="vi-VN" sz="1400" dirty="0" err="1">
                <a:solidFill>
                  <a:schemeClr val="tx1"/>
                </a:solidFill>
              </a:rPr>
              <a:t>tính</a:t>
            </a:r>
            <a:r>
              <a:rPr lang="vi-VN" sz="1400" dirty="0">
                <a:solidFill>
                  <a:schemeClr val="tx1"/>
                </a:solidFill>
              </a:rPr>
              <a:t> </a:t>
            </a:r>
            <a:r>
              <a:rPr lang="vi-VN" sz="1400" dirty="0" err="1">
                <a:solidFill>
                  <a:schemeClr val="tx1"/>
                </a:solidFill>
              </a:rPr>
              <a:t>của</a:t>
            </a:r>
            <a:r>
              <a:rPr lang="vi-VN" sz="1400" dirty="0">
                <a:solidFill>
                  <a:schemeClr val="tx1"/>
                </a:solidFill>
              </a:rPr>
              <a:t> con </a:t>
            </a:r>
            <a:r>
              <a:rPr lang="vi-VN" sz="1400" dirty="0" err="1">
                <a:solidFill>
                  <a:schemeClr val="tx1"/>
                </a:solidFill>
              </a:rPr>
              <a:t>người</a:t>
            </a:r>
            <a:r>
              <a:rPr lang="vi-VN" sz="1400" dirty="0">
                <a:solidFill>
                  <a:schemeClr val="tx1"/>
                </a:solidFill>
              </a:rPr>
              <a:t> tăng cao, </a:t>
            </a:r>
            <a:r>
              <a:rPr lang="vi-VN" sz="1400" dirty="0" err="1">
                <a:solidFill>
                  <a:schemeClr val="tx1"/>
                </a:solidFill>
              </a:rPr>
              <a:t>các</a:t>
            </a:r>
            <a:r>
              <a:rPr lang="vi-VN" sz="1400" dirty="0">
                <a:solidFill>
                  <a:schemeClr val="tx1"/>
                </a:solidFill>
              </a:rPr>
              <a:t> </a:t>
            </a:r>
            <a:r>
              <a:rPr lang="vi-VN" sz="1400" dirty="0" err="1">
                <a:solidFill>
                  <a:schemeClr val="tx1"/>
                </a:solidFill>
              </a:rPr>
              <a:t>phần</a:t>
            </a:r>
            <a:r>
              <a:rPr lang="vi-VN" sz="1400" dirty="0">
                <a:solidFill>
                  <a:schemeClr val="tx1"/>
                </a:solidFill>
              </a:rPr>
              <a:t> </a:t>
            </a:r>
            <a:r>
              <a:rPr lang="vi-VN" sz="1400" dirty="0" err="1">
                <a:solidFill>
                  <a:schemeClr val="tx1"/>
                </a:solidFill>
              </a:rPr>
              <a:t>mềm</a:t>
            </a:r>
            <a:r>
              <a:rPr lang="vi-VN" sz="1400" dirty="0">
                <a:solidFill>
                  <a:schemeClr val="tx1"/>
                </a:solidFill>
              </a:rPr>
              <a:t> luôn </a:t>
            </a:r>
            <a:r>
              <a:rPr lang="vi-VN" sz="1400" dirty="0" err="1">
                <a:solidFill>
                  <a:schemeClr val="tx1"/>
                </a:solidFill>
              </a:rPr>
              <a:t>luôn</a:t>
            </a:r>
            <a:r>
              <a:rPr lang="vi-VN" sz="1400" dirty="0">
                <a:solidFill>
                  <a:schemeClr val="tx1"/>
                </a:solidFill>
              </a:rPr>
              <a:t> </a:t>
            </a:r>
            <a:r>
              <a:rPr lang="vi-VN" sz="1400" dirty="0" err="1">
                <a:solidFill>
                  <a:schemeClr val="tx1"/>
                </a:solidFill>
              </a:rPr>
              <a:t>phải</a:t>
            </a:r>
            <a:r>
              <a:rPr lang="vi-VN" sz="1400" dirty="0">
                <a:solidFill>
                  <a:schemeClr val="tx1"/>
                </a:solidFill>
              </a:rPr>
              <a:t> thay </a:t>
            </a:r>
            <a:r>
              <a:rPr lang="vi-VN" sz="1400" dirty="0" err="1">
                <a:solidFill>
                  <a:schemeClr val="tx1"/>
                </a:solidFill>
              </a:rPr>
              <a:t>đổi</a:t>
            </a:r>
            <a:r>
              <a:rPr lang="vi-VN" sz="1400" dirty="0">
                <a:solidFill>
                  <a:schemeClr val="tx1"/>
                </a:solidFill>
              </a:rPr>
              <a:t>, thêm, </a:t>
            </a:r>
            <a:r>
              <a:rPr lang="vi-VN" sz="1400" dirty="0" err="1">
                <a:solidFill>
                  <a:schemeClr val="tx1"/>
                </a:solidFill>
              </a:rPr>
              <a:t>bớt</a:t>
            </a:r>
            <a:r>
              <a:rPr lang="vi-VN" sz="1400" dirty="0">
                <a:solidFill>
                  <a:schemeClr val="tx1"/>
                </a:solidFill>
              </a:rPr>
              <a:t> </a:t>
            </a:r>
            <a:r>
              <a:rPr lang="vi-VN" sz="1400" dirty="0" err="1">
                <a:solidFill>
                  <a:schemeClr val="tx1"/>
                </a:solidFill>
              </a:rPr>
              <a:t>những</a:t>
            </a:r>
            <a:r>
              <a:rPr lang="vi-VN" sz="1400" dirty="0">
                <a:solidFill>
                  <a:schemeClr val="tx1"/>
                </a:solidFill>
              </a:rPr>
              <a:t> </a:t>
            </a:r>
            <a:r>
              <a:rPr lang="vi-VN" sz="1400" dirty="0" err="1">
                <a:solidFill>
                  <a:schemeClr val="tx1"/>
                </a:solidFill>
              </a:rPr>
              <a:t>tính</a:t>
            </a:r>
            <a:r>
              <a:rPr lang="vi-VN" sz="1400" dirty="0">
                <a:solidFill>
                  <a:schemeClr val="tx1"/>
                </a:solidFill>
              </a:rPr>
              <a:t> năng, công </a:t>
            </a:r>
            <a:r>
              <a:rPr lang="vi-VN" sz="1400" dirty="0" err="1">
                <a:solidFill>
                  <a:schemeClr val="tx1"/>
                </a:solidFill>
              </a:rPr>
              <a:t>cụ</a:t>
            </a:r>
            <a:r>
              <a:rPr lang="vi-VN" sz="1400" dirty="0">
                <a:solidFill>
                  <a:schemeClr val="tx1"/>
                </a:solidFill>
              </a:rPr>
              <a:t>,.. </a:t>
            </a:r>
            <a:r>
              <a:rPr lang="vi-VN" sz="1400" dirty="0" err="1">
                <a:solidFill>
                  <a:schemeClr val="tx1"/>
                </a:solidFill>
              </a:rPr>
              <a:t>hàng</a:t>
            </a:r>
            <a:r>
              <a:rPr lang="vi-VN" sz="1400" dirty="0">
                <a:solidFill>
                  <a:schemeClr val="tx1"/>
                </a:solidFill>
              </a:rPr>
              <a:t> </a:t>
            </a:r>
            <a:r>
              <a:rPr lang="vi-VN" sz="1400" dirty="0" err="1">
                <a:solidFill>
                  <a:schemeClr val="tx1"/>
                </a:solidFill>
              </a:rPr>
              <a:t>ngày</a:t>
            </a:r>
            <a:r>
              <a:rPr lang="vi-VN" sz="1400" dirty="0">
                <a:solidFill>
                  <a:schemeClr val="tx1"/>
                </a:solidFill>
              </a:rPr>
              <a:t>, </a:t>
            </a:r>
            <a:r>
              <a:rPr lang="vi-VN" sz="1400" dirty="0" err="1">
                <a:solidFill>
                  <a:schemeClr val="tx1"/>
                </a:solidFill>
              </a:rPr>
              <a:t>hàng</a:t>
            </a:r>
            <a:r>
              <a:rPr lang="vi-VN" sz="1400" dirty="0">
                <a:solidFill>
                  <a:schemeClr val="tx1"/>
                </a:solidFill>
              </a:rPr>
              <a:t> </a:t>
            </a:r>
            <a:r>
              <a:rPr lang="vi-VN" sz="1400" dirty="0" err="1">
                <a:solidFill>
                  <a:schemeClr val="tx1"/>
                </a:solidFill>
              </a:rPr>
              <a:t>giờ</a:t>
            </a:r>
            <a:r>
              <a:rPr lang="vi-VN" sz="1400" dirty="0">
                <a:solidFill>
                  <a:schemeClr val="tx1"/>
                </a:solidFill>
              </a:rPr>
              <a:t> </a:t>
            </a:r>
            <a:r>
              <a:rPr lang="vi-VN" sz="1400" dirty="0" err="1">
                <a:solidFill>
                  <a:schemeClr val="tx1"/>
                </a:solidFill>
              </a:rPr>
              <a:t>để</a:t>
            </a:r>
            <a:r>
              <a:rPr lang="vi-VN" sz="1400" dirty="0">
                <a:solidFill>
                  <a:schemeClr val="tx1"/>
                </a:solidFill>
              </a:rPr>
              <a:t> </a:t>
            </a:r>
            <a:r>
              <a:rPr lang="vi-VN" sz="1400" dirty="0" err="1">
                <a:solidFill>
                  <a:schemeClr val="tx1"/>
                </a:solidFill>
              </a:rPr>
              <a:t>phù</a:t>
            </a:r>
            <a:r>
              <a:rPr lang="vi-VN" sz="1400" dirty="0">
                <a:solidFill>
                  <a:schemeClr val="tx1"/>
                </a:solidFill>
              </a:rPr>
              <a:t> </a:t>
            </a:r>
            <a:r>
              <a:rPr lang="vi-VN" sz="1400" dirty="0" err="1">
                <a:solidFill>
                  <a:schemeClr val="tx1"/>
                </a:solidFill>
              </a:rPr>
              <a:t>hợp</a:t>
            </a:r>
            <a:r>
              <a:rPr lang="vi-VN" sz="1400" dirty="0">
                <a:solidFill>
                  <a:schemeClr val="tx1"/>
                </a:solidFill>
              </a:rPr>
              <a:t> </a:t>
            </a:r>
            <a:r>
              <a:rPr lang="vi-VN" sz="1400" dirty="0" err="1">
                <a:solidFill>
                  <a:schemeClr val="tx1"/>
                </a:solidFill>
              </a:rPr>
              <a:t>với</a:t>
            </a:r>
            <a:r>
              <a:rPr lang="vi-VN" sz="1400" dirty="0">
                <a:solidFill>
                  <a:schemeClr val="tx1"/>
                </a:solidFill>
              </a:rPr>
              <a:t> </a:t>
            </a:r>
            <a:r>
              <a:rPr lang="vi-VN" sz="1400" dirty="0" err="1">
                <a:solidFill>
                  <a:schemeClr val="tx1"/>
                </a:solidFill>
              </a:rPr>
              <a:t>các</a:t>
            </a:r>
            <a:r>
              <a:rPr lang="vi-VN" sz="1400" dirty="0">
                <a:solidFill>
                  <a:schemeClr val="tx1"/>
                </a:solidFill>
              </a:rPr>
              <a:t> </a:t>
            </a:r>
            <a:r>
              <a:rPr lang="vi-VN" sz="1400" dirty="0" err="1">
                <a:solidFill>
                  <a:schemeClr val="tx1"/>
                </a:solidFill>
              </a:rPr>
              <a:t>chức</a:t>
            </a:r>
            <a:r>
              <a:rPr lang="vi-VN" sz="1400" dirty="0">
                <a:solidFill>
                  <a:schemeClr val="tx1"/>
                </a:solidFill>
              </a:rPr>
              <a:t> năng </a:t>
            </a:r>
            <a:r>
              <a:rPr lang="vi-VN" sz="1400" dirty="0" err="1">
                <a:solidFill>
                  <a:schemeClr val="tx1"/>
                </a:solidFill>
              </a:rPr>
              <a:t>mà</a:t>
            </a:r>
            <a:r>
              <a:rPr lang="vi-VN" sz="1400" dirty="0">
                <a:solidFill>
                  <a:schemeClr val="tx1"/>
                </a:solidFill>
              </a:rPr>
              <a:t> </a:t>
            </a:r>
            <a:r>
              <a:rPr lang="vi-VN" sz="1400" dirty="0" err="1">
                <a:solidFill>
                  <a:schemeClr val="tx1"/>
                </a:solidFill>
              </a:rPr>
              <a:t>người</a:t>
            </a:r>
            <a:r>
              <a:rPr lang="vi-VN" sz="1400" dirty="0">
                <a:solidFill>
                  <a:schemeClr val="tx1"/>
                </a:solidFill>
              </a:rPr>
              <a:t> </a:t>
            </a:r>
            <a:r>
              <a:rPr lang="vi-VN" sz="1400" dirty="0" err="1">
                <a:solidFill>
                  <a:schemeClr val="tx1"/>
                </a:solidFill>
              </a:rPr>
              <a:t>dùng</a:t>
            </a:r>
            <a:r>
              <a:rPr lang="vi-VN" sz="1400" dirty="0">
                <a:solidFill>
                  <a:schemeClr val="tx1"/>
                </a:solidFill>
              </a:rPr>
              <a:t> mong </a:t>
            </a:r>
            <a:r>
              <a:rPr lang="vi-VN" sz="1400" dirty="0" err="1">
                <a:solidFill>
                  <a:schemeClr val="tx1"/>
                </a:solidFill>
              </a:rPr>
              <a:t>muốn</a:t>
            </a:r>
            <a:r>
              <a:rPr lang="vi-VN" sz="1400" dirty="0">
                <a:solidFill>
                  <a:schemeClr val="tx1"/>
                </a:solidFill>
              </a:rPr>
              <a:t>. Tuy nhiên </a:t>
            </a:r>
            <a:r>
              <a:rPr lang="vi-VN" sz="1400" dirty="0" err="1">
                <a:solidFill>
                  <a:schemeClr val="tx1"/>
                </a:solidFill>
              </a:rPr>
              <a:t>hiện</a:t>
            </a:r>
            <a:r>
              <a:rPr lang="vi-VN" sz="1400" dirty="0">
                <a:solidFill>
                  <a:schemeClr val="tx1"/>
                </a:solidFill>
              </a:rPr>
              <a:t> nay </a:t>
            </a:r>
            <a:r>
              <a:rPr lang="vi-VN" sz="1400" dirty="0" err="1">
                <a:solidFill>
                  <a:schemeClr val="tx1"/>
                </a:solidFill>
              </a:rPr>
              <a:t>một</a:t>
            </a:r>
            <a:r>
              <a:rPr lang="vi-VN" sz="1400" dirty="0">
                <a:solidFill>
                  <a:schemeClr val="tx1"/>
                </a:solidFill>
              </a:rPr>
              <a:t> </a:t>
            </a:r>
            <a:r>
              <a:rPr lang="vi-VN" sz="1400" dirty="0" err="1">
                <a:solidFill>
                  <a:schemeClr val="tx1"/>
                </a:solidFill>
              </a:rPr>
              <a:t>số</a:t>
            </a:r>
            <a:r>
              <a:rPr lang="vi-VN" sz="1400" dirty="0">
                <a:solidFill>
                  <a:schemeClr val="tx1"/>
                </a:solidFill>
              </a:rPr>
              <a:t> </a:t>
            </a:r>
            <a:r>
              <a:rPr lang="vi-VN" sz="1400" dirty="0" err="1">
                <a:solidFill>
                  <a:schemeClr val="tx1"/>
                </a:solidFill>
              </a:rPr>
              <a:t>phần</a:t>
            </a:r>
            <a:r>
              <a:rPr lang="vi-VN" sz="1400" dirty="0">
                <a:solidFill>
                  <a:schemeClr val="tx1"/>
                </a:solidFill>
              </a:rPr>
              <a:t> </a:t>
            </a:r>
            <a:r>
              <a:rPr lang="vi-VN" sz="1400" dirty="0" err="1">
                <a:solidFill>
                  <a:schemeClr val="tx1"/>
                </a:solidFill>
              </a:rPr>
              <a:t>mềm</a:t>
            </a:r>
            <a:r>
              <a:rPr lang="vi-VN" sz="1400" dirty="0">
                <a:solidFill>
                  <a:schemeClr val="tx1"/>
                </a:solidFill>
              </a:rPr>
              <a:t> </a:t>
            </a:r>
            <a:r>
              <a:rPr lang="vi-VN" sz="1400" dirty="0" err="1">
                <a:solidFill>
                  <a:schemeClr val="tx1"/>
                </a:solidFill>
              </a:rPr>
              <a:t>mặc</a:t>
            </a:r>
            <a:r>
              <a:rPr lang="vi-VN" sz="1400" dirty="0">
                <a:solidFill>
                  <a:schemeClr val="tx1"/>
                </a:solidFill>
              </a:rPr>
              <a:t> </a:t>
            </a:r>
            <a:r>
              <a:rPr lang="vi-VN" sz="1400" dirty="0" err="1">
                <a:solidFill>
                  <a:schemeClr val="tx1"/>
                </a:solidFill>
              </a:rPr>
              <a:t>định</a:t>
            </a:r>
            <a:r>
              <a:rPr lang="vi-VN" sz="1400" dirty="0">
                <a:solidFill>
                  <a:schemeClr val="tx1"/>
                </a:solidFill>
              </a:rPr>
              <a:t> </a:t>
            </a:r>
            <a:r>
              <a:rPr lang="vi-VN" sz="1400" dirty="0" err="1">
                <a:solidFill>
                  <a:schemeClr val="tx1"/>
                </a:solidFill>
              </a:rPr>
              <a:t>của</a:t>
            </a:r>
            <a:r>
              <a:rPr lang="vi-VN" sz="1400" dirty="0">
                <a:solidFill>
                  <a:schemeClr val="tx1"/>
                </a:solidFill>
              </a:rPr>
              <a:t> </a:t>
            </a:r>
            <a:r>
              <a:rPr lang="vi-VN" sz="1400" dirty="0" err="1">
                <a:solidFill>
                  <a:schemeClr val="tx1"/>
                </a:solidFill>
              </a:rPr>
              <a:t>các</a:t>
            </a:r>
            <a:r>
              <a:rPr lang="vi-VN" sz="1400" dirty="0">
                <a:solidFill>
                  <a:schemeClr val="tx1"/>
                </a:solidFill>
              </a:rPr>
              <a:t> </a:t>
            </a:r>
            <a:r>
              <a:rPr lang="vi-VN" sz="1400" dirty="0" err="1">
                <a:solidFill>
                  <a:schemeClr val="tx1"/>
                </a:solidFill>
              </a:rPr>
              <a:t>hãng</a:t>
            </a:r>
            <a:r>
              <a:rPr lang="vi-VN" sz="1400" dirty="0">
                <a:solidFill>
                  <a:schemeClr val="tx1"/>
                </a:solidFill>
              </a:rPr>
              <a:t> </a:t>
            </a:r>
            <a:r>
              <a:rPr lang="vi-VN" sz="1400" dirty="0" err="1">
                <a:solidFill>
                  <a:schemeClr val="tx1"/>
                </a:solidFill>
              </a:rPr>
              <a:t>lớn</a:t>
            </a:r>
            <a:r>
              <a:rPr lang="vi-VN" sz="1400" dirty="0">
                <a:solidFill>
                  <a:schemeClr val="tx1"/>
                </a:solidFill>
              </a:rPr>
              <a:t> </a:t>
            </a:r>
            <a:r>
              <a:rPr lang="vi-VN" sz="1400" dirty="0" err="1">
                <a:solidFill>
                  <a:schemeClr val="tx1"/>
                </a:solidFill>
              </a:rPr>
              <a:t>vẫn</a:t>
            </a:r>
            <a:r>
              <a:rPr lang="vi-VN" sz="1400" dirty="0">
                <a:solidFill>
                  <a:schemeClr val="tx1"/>
                </a:solidFill>
              </a:rPr>
              <a:t> </a:t>
            </a:r>
            <a:r>
              <a:rPr lang="vi-VN" sz="1400" dirty="0" err="1">
                <a:solidFill>
                  <a:schemeClr val="tx1"/>
                </a:solidFill>
              </a:rPr>
              <a:t>còn</a:t>
            </a:r>
            <a:r>
              <a:rPr lang="vi-VN" sz="1400" dirty="0">
                <a:solidFill>
                  <a:schemeClr val="tx1"/>
                </a:solidFill>
              </a:rPr>
              <a:t> chưa </a:t>
            </a:r>
            <a:r>
              <a:rPr lang="vi-VN" sz="1400" dirty="0" err="1">
                <a:solidFill>
                  <a:schemeClr val="tx1"/>
                </a:solidFill>
              </a:rPr>
              <a:t>có</a:t>
            </a:r>
            <a:r>
              <a:rPr lang="vi-VN" sz="1400" dirty="0">
                <a:solidFill>
                  <a:schemeClr val="tx1"/>
                </a:solidFill>
              </a:rPr>
              <a:t> </a:t>
            </a:r>
            <a:r>
              <a:rPr lang="vi-VN" sz="1400" dirty="0" err="1">
                <a:solidFill>
                  <a:schemeClr val="tx1"/>
                </a:solidFill>
              </a:rPr>
              <a:t>đủ</a:t>
            </a:r>
            <a:r>
              <a:rPr lang="vi-VN" sz="1400" dirty="0">
                <a:solidFill>
                  <a:schemeClr val="tx1"/>
                </a:solidFill>
              </a:rPr>
              <a:t> </a:t>
            </a:r>
            <a:r>
              <a:rPr lang="vi-VN" sz="1400" dirty="0" err="1">
                <a:solidFill>
                  <a:schemeClr val="tx1"/>
                </a:solidFill>
              </a:rPr>
              <a:t>các</a:t>
            </a:r>
            <a:r>
              <a:rPr lang="vi-VN" sz="1400" dirty="0">
                <a:solidFill>
                  <a:schemeClr val="tx1"/>
                </a:solidFill>
              </a:rPr>
              <a:t> </a:t>
            </a:r>
            <a:r>
              <a:rPr lang="vi-VN" sz="1400" dirty="0" err="1">
                <a:solidFill>
                  <a:schemeClr val="tx1"/>
                </a:solidFill>
              </a:rPr>
              <a:t>chức</a:t>
            </a:r>
            <a:r>
              <a:rPr lang="vi-VN" sz="1400" dirty="0">
                <a:solidFill>
                  <a:schemeClr val="tx1"/>
                </a:solidFill>
              </a:rPr>
              <a:t> năng </a:t>
            </a:r>
            <a:r>
              <a:rPr lang="vi-VN" sz="1400" dirty="0" err="1">
                <a:solidFill>
                  <a:schemeClr val="tx1"/>
                </a:solidFill>
              </a:rPr>
              <a:t>mà</a:t>
            </a:r>
            <a:r>
              <a:rPr lang="vi-VN" sz="1400" dirty="0">
                <a:solidFill>
                  <a:schemeClr val="tx1"/>
                </a:solidFill>
              </a:rPr>
              <a:t> </a:t>
            </a:r>
            <a:r>
              <a:rPr lang="vi-VN" sz="1400" dirty="0" err="1">
                <a:solidFill>
                  <a:schemeClr val="tx1"/>
                </a:solidFill>
              </a:rPr>
              <a:t>chúng</a:t>
            </a:r>
            <a:r>
              <a:rPr lang="vi-VN" sz="1400" dirty="0">
                <a:solidFill>
                  <a:schemeClr val="tx1"/>
                </a:solidFill>
              </a:rPr>
              <a:t> ta </a:t>
            </a:r>
            <a:r>
              <a:rPr lang="vi-VN" sz="1400" dirty="0" err="1">
                <a:solidFill>
                  <a:schemeClr val="tx1"/>
                </a:solidFill>
              </a:rPr>
              <a:t>cần</a:t>
            </a:r>
            <a:r>
              <a:rPr lang="vi-VN" sz="1400" dirty="0">
                <a:solidFill>
                  <a:schemeClr val="tx1"/>
                </a:solidFill>
              </a:rPr>
              <a:t>, </a:t>
            </a:r>
            <a:r>
              <a:rPr lang="vi-VN" sz="1400" dirty="0" err="1">
                <a:solidFill>
                  <a:schemeClr val="tx1"/>
                </a:solidFill>
              </a:rPr>
              <a:t>để</a:t>
            </a:r>
            <a:r>
              <a:rPr lang="vi-VN" sz="1400" dirty="0">
                <a:solidFill>
                  <a:schemeClr val="tx1"/>
                </a:solidFill>
              </a:rPr>
              <a:t> </a:t>
            </a:r>
            <a:r>
              <a:rPr lang="vi-VN" sz="1400" dirty="0" err="1">
                <a:solidFill>
                  <a:schemeClr val="tx1"/>
                </a:solidFill>
              </a:rPr>
              <a:t>có</a:t>
            </a:r>
            <a:r>
              <a:rPr lang="vi-VN" sz="1400" dirty="0">
                <a:solidFill>
                  <a:schemeClr val="tx1"/>
                </a:solidFill>
              </a:rPr>
              <a:t> </a:t>
            </a:r>
            <a:r>
              <a:rPr lang="vi-VN" sz="1400" dirty="0" err="1">
                <a:solidFill>
                  <a:schemeClr val="tx1"/>
                </a:solidFill>
              </a:rPr>
              <a:t>các</a:t>
            </a:r>
            <a:r>
              <a:rPr lang="vi-VN" sz="1400" dirty="0">
                <a:solidFill>
                  <a:schemeClr val="tx1"/>
                </a:solidFill>
              </a:rPr>
              <a:t> </a:t>
            </a:r>
            <a:r>
              <a:rPr lang="vi-VN" sz="1400" dirty="0" err="1">
                <a:solidFill>
                  <a:schemeClr val="tx1"/>
                </a:solidFill>
              </a:rPr>
              <a:t>tính</a:t>
            </a:r>
            <a:r>
              <a:rPr lang="vi-VN" sz="1400" dirty="0">
                <a:solidFill>
                  <a:schemeClr val="tx1"/>
                </a:solidFill>
              </a:rPr>
              <a:t> năng </a:t>
            </a:r>
            <a:r>
              <a:rPr lang="vi-VN" sz="1400" dirty="0" err="1">
                <a:solidFill>
                  <a:schemeClr val="tx1"/>
                </a:solidFill>
              </a:rPr>
              <a:t>đó</a:t>
            </a:r>
            <a:r>
              <a:rPr lang="vi-VN" sz="1400" dirty="0">
                <a:solidFill>
                  <a:schemeClr val="tx1"/>
                </a:solidFill>
              </a:rPr>
              <a:t>, ta </a:t>
            </a:r>
            <a:r>
              <a:rPr lang="vi-VN" sz="1400" dirty="0" err="1">
                <a:solidFill>
                  <a:schemeClr val="tx1"/>
                </a:solidFill>
              </a:rPr>
              <a:t>phải</a:t>
            </a:r>
            <a:r>
              <a:rPr lang="vi-VN" sz="1400" dirty="0">
                <a:solidFill>
                  <a:schemeClr val="tx1"/>
                </a:solidFill>
              </a:rPr>
              <a:t> </a:t>
            </a:r>
            <a:r>
              <a:rPr lang="vi-VN" sz="1400" dirty="0" err="1">
                <a:solidFill>
                  <a:schemeClr val="tx1"/>
                </a:solidFill>
              </a:rPr>
              <a:t>chấp</a:t>
            </a:r>
            <a:r>
              <a:rPr lang="vi-VN" sz="1400" dirty="0">
                <a:solidFill>
                  <a:schemeClr val="tx1"/>
                </a:solidFill>
              </a:rPr>
              <a:t> </a:t>
            </a:r>
            <a:r>
              <a:rPr lang="vi-VN" sz="1400" dirty="0" err="1">
                <a:solidFill>
                  <a:schemeClr val="tx1"/>
                </a:solidFill>
              </a:rPr>
              <a:t>nhận</a:t>
            </a:r>
            <a:r>
              <a:rPr lang="vi-VN" sz="1400" dirty="0">
                <a:solidFill>
                  <a:schemeClr val="tx1"/>
                </a:solidFill>
              </a:rPr>
              <a:t> </a:t>
            </a:r>
            <a:r>
              <a:rPr lang="vi-VN" sz="1400" dirty="0" err="1">
                <a:solidFill>
                  <a:schemeClr val="tx1"/>
                </a:solidFill>
              </a:rPr>
              <a:t>cài</a:t>
            </a:r>
            <a:r>
              <a:rPr lang="vi-VN" sz="1400" dirty="0">
                <a:solidFill>
                  <a:schemeClr val="tx1"/>
                </a:solidFill>
              </a:rPr>
              <a:t> </a:t>
            </a:r>
            <a:r>
              <a:rPr lang="vi-VN" sz="1400" dirty="0" err="1">
                <a:solidFill>
                  <a:schemeClr val="tx1"/>
                </a:solidFill>
              </a:rPr>
              <a:t>đặt</a:t>
            </a:r>
            <a:r>
              <a:rPr lang="vi-VN" sz="1400" dirty="0">
                <a:solidFill>
                  <a:schemeClr val="tx1"/>
                </a:solidFill>
              </a:rPr>
              <a:t> </a:t>
            </a:r>
            <a:r>
              <a:rPr lang="vi-VN" sz="1400" dirty="0" err="1">
                <a:solidFill>
                  <a:schemeClr val="tx1"/>
                </a:solidFill>
              </a:rPr>
              <a:t>một</a:t>
            </a:r>
            <a:r>
              <a:rPr lang="vi-VN" sz="1400" dirty="0">
                <a:solidFill>
                  <a:schemeClr val="tx1"/>
                </a:solidFill>
              </a:rPr>
              <a:t> </a:t>
            </a:r>
            <a:r>
              <a:rPr lang="vi-VN" sz="1400" dirty="0" err="1">
                <a:solidFill>
                  <a:schemeClr val="tx1"/>
                </a:solidFill>
              </a:rPr>
              <a:t>phần</a:t>
            </a:r>
            <a:r>
              <a:rPr lang="vi-VN" sz="1400" dirty="0">
                <a:solidFill>
                  <a:schemeClr val="tx1"/>
                </a:solidFill>
              </a:rPr>
              <a:t> </a:t>
            </a:r>
            <a:r>
              <a:rPr lang="vi-VN" sz="1400" dirty="0" err="1">
                <a:solidFill>
                  <a:schemeClr val="tx1"/>
                </a:solidFill>
              </a:rPr>
              <a:t>mềm</a:t>
            </a:r>
            <a:r>
              <a:rPr lang="vi-VN" sz="1400" dirty="0">
                <a:solidFill>
                  <a:schemeClr val="tx1"/>
                </a:solidFill>
              </a:rPr>
              <a:t> </a:t>
            </a:r>
            <a:r>
              <a:rPr lang="vi-VN" sz="1400" dirty="0" err="1">
                <a:solidFill>
                  <a:schemeClr val="tx1"/>
                </a:solidFill>
              </a:rPr>
              <a:t>khác</a:t>
            </a:r>
            <a:r>
              <a:rPr lang="vi-VN" sz="1400" dirty="0">
                <a:solidFill>
                  <a:schemeClr val="tx1"/>
                </a:solidFill>
              </a:rPr>
              <a:t> </a:t>
            </a:r>
            <a:r>
              <a:rPr lang="vi-VN" sz="1400" dirty="0" err="1">
                <a:solidFill>
                  <a:schemeClr val="tx1"/>
                </a:solidFill>
              </a:rPr>
              <a:t>của</a:t>
            </a:r>
            <a:r>
              <a:rPr lang="vi-VN" sz="1400" dirty="0">
                <a:solidFill>
                  <a:schemeClr val="tx1"/>
                </a:solidFill>
              </a:rPr>
              <a:t> bên </a:t>
            </a:r>
            <a:r>
              <a:rPr lang="vi-VN" sz="1400" dirty="0" err="1">
                <a:solidFill>
                  <a:schemeClr val="tx1"/>
                </a:solidFill>
              </a:rPr>
              <a:t>thứ</a:t>
            </a:r>
            <a:r>
              <a:rPr lang="vi-VN" sz="1400" dirty="0">
                <a:solidFill>
                  <a:schemeClr val="tx1"/>
                </a:solidFill>
              </a:rPr>
              <a:t> 3. </a:t>
            </a:r>
          </a:p>
          <a:p>
            <a:r>
              <a:rPr lang="vi-VN" sz="1400" dirty="0" err="1">
                <a:solidFill>
                  <a:schemeClr val="tx1"/>
                </a:solidFill>
              </a:rPr>
              <a:t>Cùng</a:t>
            </a:r>
            <a:r>
              <a:rPr lang="vi-VN" sz="1400" dirty="0">
                <a:solidFill>
                  <a:schemeClr val="tx1"/>
                </a:solidFill>
              </a:rPr>
              <a:t> </a:t>
            </a:r>
            <a:r>
              <a:rPr lang="vi-VN" sz="1400" dirty="0" err="1">
                <a:solidFill>
                  <a:schemeClr val="tx1"/>
                </a:solidFill>
              </a:rPr>
              <a:t>với</a:t>
            </a:r>
            <a:r>
              <a:rPr lang="vi-VN" sz="1400" dirty="0">
                <a:solidFill>
                  <a:schemeClr val="tx1"/>
                </a:solidFill>
              </a:rPr>
              <a:t> </a:t>
            </a:r>
            <a:r>
              <a:rPr lang="vi-VN" sz="1400" dirty="0" err="1">
                <a:solidFill>
                  <a:schemeClr val="tx1"/>
                </a:solidFill>
              </a:rPr>
              <a:t>việc</a:t>
            </a:r>
            <a:r>
              <a:rPr lang="vi-VN" sz="1400" dirty="0">
                <a:solidFill>
                  <a:schemeClr val="tx1"/>
                </a:solidFill>
              </a:rPr>
              <a:t> </a:t>
            </a:r>
            <a:r>
              <a:rPr lang="vi-VN" sz="1400" dirty="0" err="1">
                <a:solidFill>
                  <a:schemeClr val="tx1"/>
                </a:solidFill>
              </a:rPr>
              <a:t>sử</a:t>
            </a:r>
            <a:r>
              <a:rPr lang="vi-VN" sz="1400" dirty="0">
                <a:solidFill>
                  <a:schemeClr val="tx1"/>
                </a:solidFill>
              </a:rPr>
              <a:t> </a:t>
            </a:r>
            <a:r>
              <a:rPr lang="vi-VN" sz="1400" dirty="0" err="1">
                <a:solidFill>
                  <a:schemeClr val="tx1"/>
                </a:solidFill>
              </a:rPr>
              <a:t>dụng</a:t>
            </a:r>
            <a:r>
              <a:rPr lang="vi-VN" sz="1400" dirty="0">
                <a:solidFill>
                  <a:schemeClr val="tx1"/>
                </a:solidFill>
              </a:rPr>
              <a:t> </a:t>
            </a:r>
            <a:r>
              <a:rPr lang="vi-VN" sz="1400" dirty="0" err="1">
                <a:solidFill>
                  <a:schemeClr val="tx1"/>
                </a:solidFill>
              </a:rPr>
              <a:t>máy</a:t>
            </a:r>
            <a:r>
              <a:rPr lang="vi-VN" sz="1400" dirty="0">
                <a:solidFill>
                  <a:schemeClr val="tx1"/>
                </a:solidFill>
              </a:rPr>
              <a:t> </a:t>
            </a:r>
            <a:r>
              <a:rPr lang="vi-VN" sz="1400" dirty="0" err="1">
                <a:solidFill>
                  <a:schemeClr val="tx1"/>
                </a:solidFill>
              </a:rPr>
              <a:t>tính</a:t>
            </a:r>
            <a:r>
              <a:rPr lang="vi-VN" sz="1400" dirty="0">
                <a:solidFill>
                  <a:schemeClr val="tx1"/>
                </a:solidFill>
              </a:rPr>
              <a:t> </a:t>
            </a:r>
            <a:r>
              <a:rPr lang="vi-VN" sz="1400" dirty="0" err="1">
                <a:solidFill>
                  <a:schemeClr val="tx1"/>
                </a:solidFill>
              </a:rPr>
              <a:t>để</a:t>
            </a:r>
            <a:r>
              <a:rPr lang="vi-VN" sz="1400" dirty="0">
                <a:solidFill>
                  <a:schemeClr val="tx1"/>
                </a:solidFill>
              </a:rPr>
              <a:t> vui chơi </a:t>
            </a:r>
            <a:r>
              <a:rPr lang="vi-VN" sz="1400" dirty="0" err="1">
                <a:solidFill>
                  <a:schemeClr val="tx1"/>
                </a:solidFill>
              </a:rPr>
              <a:t>giải</a:t>
            </a:r>
            <a:r>
              <a:rPr lang="vi-VN" sz="1400" dirty="0">
                <a:solidFill>
                  <a:schemeClr val="tx1"/>
                </a:solidFill>
              </a:rPr>
              <a:t> </a:t>
            </a:r>
            <a:r>
              <a:rPr lang="vi-VN" sz="1400" dirty="0" err="1">
                <a:solidFill>
                  <a:schemeClr val="tx1"/>
                </a:solidFill>
              </a:rPr>
              <a:t>trí</a:t>
            </a:r>
            <a:r>
              <a:rPr lang="vi-VN" sz="1400" dirty="0">
                <a:solidFill>
                  <a:schemeClr val="tx1"/>
                </a:solidFill>
              </a:rPr>
              <a:t> </a:t>
            </a:r>
            <a:r>
              <a:rPr lang="vi-VN" sz="1400" dirty="0" err="1">
                <a:solidFill>
                  <a:schemeClr val="tx1"/>
                </a:solidFill>
              </a:rPr>
              <a:t>thì</a:t>
            </a:r>
            <a:r>
              <a:rPr lang="vi-VN" sz="1400" dirty="0">
                <a:solidFill>
                  <a:schemeClr val="tx1"/>
                </a:solidFill>
              </a:rPr>
              <a:t> đa </a:t>
            </a:r>
            <a:r>
              <a:rPr lang="vi-VN" sz="1400" dirty="0" err="1">
                <a:solidFill>
                  <a:schemeClr val="tx1"/>
                </a:solidFill>
              </a:rPr>
              <a:t>số</a:t>
            </a:r>
            <a:r>
              <a:rPr lang="vi-VN" sz="1400" dirty="0">
                <a:solidFill>
                  <a:schemeClr val="tx1"/>
                </a:solidFill>
              </a:rPr>
              <a:t> </a:t>
            </a:r>
            <a:r>
              <a:rPr lang="vi-VN" sz="1400" dirty="0" err="1">
                <a:solidFill>
                  <a:schemeClr val="tx1"/>
                </a:solidFill>
              </a:rPr>
              <a:t>người</a:t>
            </a:r>
            <a:r>
              <a:rPr lang="vi-VN" sz="1400" dirty="0">
                <a:solidFill>
                  <a:schemeClr val="tx1"/>
                </a:solidFill>
              </a:rPr>
              <a:t> </a:t>
            </a:r>
            <a:r>
              <a:rPr lang="vi-VN" sz="1400" dirty="0" err="1">
                <a:solidFill>
                  <a:schemeClr val="tx1"/>
                </a:solidFill>
              </a:rPr>
              <a:t>dùng</a:t>
            </a:r>
            <a:r>
              <a:rPr lang="vi-VN" sz="1400" dirty="0">
                <a:solidFill>
                  <a:schemeClr val="tx1"/>
                </a:solidFill>
              </a:rPr>
              <a:t> cho nhu </a:t>
            </a:r>
            <a:r>
              <a:rPr lang="vi-VN" sz="1400" dirty="0" err="1">
                <a:solidFill>
                  <a:schemeClr val="tx1"/>
                </a:solidFill>
              </a:rPr>
              <a:t>cầu</a:t>
            </a:r>
            <a:r>
              <a:rPr lang="vi-VN" sz="1400" dirty="0">
                <a:solidFill>
                  <a:schemeClr val="tx1"/>
                </a:solidFill>
              </a:rPr>
              <a:t> </a:t>
            </a:r>
            <a:r>
              <a:rPr lang="vi-VN" sz="1400" dirty="0" err="1">
                <a:solidFill>
                  <a:schemeClr val="tx1"/>
                </a:solidFill>
              </a:rPr>
              <a:t>học</a:t>
            </a:r>
            <a:r>
              <a:rPr lang="vi-VN" sz="1400" dirty="0">
                <a:solidFill>
                  <a:schemeClr val="tx1"/>
                </a:solidFill>
              </a:rPr>
              <a:t> </a:t>
            </a:r>
            <a:r>
              <a:rPr lang="vi-VN" sz="1400" dirty="0" err="1">
                <a:solidFill>
                  <a:schemeClr val="tx1"/>
                </a:solidFill>
              </a:rPr>
              <a:t>tập</a:t>
            </a:r>
            <a:r>
              <a:rPr lang="vi-VN" sz="1400" dirty="0">
                <a:solidFill>
                  <a:schemeClr val="tx1"/>
                </a:solidFill>
              </a:rPr>
              <a:t>, </a:t>
            </a:r>
            <a:r>
              <a:rPr lang="vi-VN" sz="1400" dirty="0" err="1">
                <a:solidFill>
                  <a:schemeClr val="tx1"/>
                </a:solidFill>
              </a:rPr>
              <a:t>làm</a:t>
            </a:r>
            <a:r>
              <a:rPr lang="vi-VN" sz="1400" dirty="0">
                <a:solidFill>
                  <a:schemeClr val="tx1"/>
                </a:solidFill>
              </a:rPr>
              <a:t> </a:t>
            </a:r>
            <a:r>
              <a:rPr lang="vi-VN" sz="1400" dirty="0" err="1">
                <a:solidFill>
                  <a:schemeClr val="tx1"/>
                </a:solidFill>
              </a:rPr>
              <a:t>việc</a:t>
            </a:r>
            <a:r>
              <a:rPr lang="vi-VN" sz="1400" dirty="0">
                <a:solidFill>
                  <a:schemeClr val="tx1"/>
                </a:solidFill>
              </a:rPr>
              <a:t> </a:t>
            </a:r>
            <a:r>
              <a:rPr lang="vi-VN" sz="1400" dirty="0" err="1">
                <a:solidFill>
                  <a:schemeClr val="tx1"/>
                </a:solidFill>
              </a:rPr>
              <a:t>đều</a:t>
            </a:r>
            <a:r>
              <a:rPr lang="vi-VN" sz="1400" dirty="0">
                <a:solidFill>
                  <a:schemeClr val="tx1"/>
                </a:solidFill>
              </a:rPr>
              <a:t> </a:t>
            </a:r>
            <a:r>
              <a:rPr lang="vi-VN" sz="1400" dirty="0" err="1">
                <a:solidFill>
                  <a:schemeClr val="tx1"/>
                </a:solidFill>
              </a:rPr>
              <a:t>có</a:t>
            </a:r>
            <a:r>
              <a:rPr lang="vi-VN" sz="1400" dirty="0">
                <a:solidFill>
                  <a:schemeClr val="tx1"/>
                </a:solidFill>
              </a:rPr>
              <a:t> chung </a:t>
            </a:r>
            <a:r>
              <a:rPr lang="vi-VN" sz="1400" dirty="0" err="1">
                <a:solidFill>
                  <a:schemeClr val="tx1"/>
                </a:solidFill>
              </a:rPr>
              <a:t>một</a:t>
            </a:r>
            <a:r>
              <a:rPr lang="vi-VN" sz="1400" dirty="0">
                <a:solidFill>
                  <a:schemeClr val="tx1"/>
                </a:solidFill>
              </a:rPr>
              <a:t> </a:t>
            </a:r>
            <a:r>
              <a:rPr lang="vi-VN" sz="1400" dirty="0" err="1">
                <a:solidFill>
                  <a:schemeClr val="tx1"/>
                </a:solidFill>
              </a:rPr>
              <a:t>mục</a:t>
            </a:r>
            <a:r>
              <a:rPr lang="vi-VN" sz="1400" dirty="0">
                <a:solidFill>
                  <a:schemeClr val="tx1"/>
                </a:solidFill>
              </a:rPr>
              <a:t> </a:t>
            </a:r>
            <a:r>
              <a:rPr lang="vi-VN" sz="1400" dirty="0" err="1">
                <a:solidFill>
                  <a:schemeClr val="tx1"/>
                </a:solidFill>
              </a:rPr>
              <a:t>đích</a:t>
            </a:r>
            <a:r>
              <a:rPr lang="vi-VN" sz="1400" dirty="0">
                <a:solidFill>
                  <a:schemeClr val="tx1"/>
                </a:solidFill>
              </a:rPr>
              <a:t> </a:t>
            </a:r>
            <a:r>
              <a:rPr lang="vi-VN" sz="1400" dirty="0" err="1">
                <a:solidFill>
                  <a:schemeClr val="tx1"/>
                </a:solidFill>
              </a:rPr>
              <a:t>là</a:t>
            </a:r>
            <a:r>
              <a:rPr lang="vi-VN" sz="1400" dirty="0">
                <a:solidFill>
                  <a:schemeClr val="tx1"/>
                </a:solidFill>
              </a:rPr>
              <a:t> trao </a:t>
            </a:r>
            <a:r>
              <a:rPr lang="vi-VN" sz="1400" dirty="0" err="1">
                <a:solidFill>
                  <a:schemeClr val="tx1"/>
                </a:solidFill>
              </a:rPr>
              <a:t>đổi</a:t>
            </a:r>
            <a:r>
              <a:rPr lang="vi-VN" sz="1400" dirty="0">
                <a:solidFill>
                  <a:schemeClr val="tx1"/>
                </a:solidFill>
              </a:rPr>
              <a:t> </a:t>
            </a:r>
            <a:r>
              <a:rPr lang="vi-VN" sz="1400" dirty="0" err="1">
                <a:solidFill>
                  <a:schemeClr val="tx1"/>
                </a:solidFill>
              </a:rPr>
              <a:t>và</a:t>
            </a:r>
            <a:r>
              <a:rPr lang="vi-VN" sz="1400" dirty="0">
                <a:solidFill>
                  <a:schemeClr val="tx1"/>
                </a:solidFill>
              </a:rPr>
              <a:t> </a:t>
            </a:r>
            <a:r>
              <a:rPr lang="vi-VN" sz="1400" dirty="0" err="1">
                <a:solidFill>
                  <a:schemeClr val="tx1"/>
                </a:solidFill>
              </a:rPr>
              <a:t>quản</a:t>
            </a:r>
            <a:r>
              <a:rPr lang="vi-VN" sz="1400" dirty="0">
                <a:solidFill>
                  <a:schemeClr val="tx1"/>
                </a:solidFill>
              </a:rPr>
              <a:t> </a:t>
            </a:r>
            <a:r>
              <a:rPr lang="vi-VN" sz="1400" dirty="0" err="1">
                <a:solidFill>
                  <a:schemeClr val="tx1"/>
                </a:solidFill>
              </a:rPr>
              <a:t>lý</a:t>
            </a:r>
            <a:r>
              <a:rPr lang="vi-VN" sz="1400" dirty="0">
                <a:solidFill>
                  <a:schemeClr val="tx1"/>
                </a:solidFill>
              </a:rPr>
              <a:t> </a:t>
            </a:r>
            <a:r>
              <a:rPr lang="vi-VN" sz="1400" dirty="0" err="1">
                <a:solidFill>
                  <a:schemeClr val="tx1"/>
                </a:solidFill>
              </a:rPr>
              <a:t>dữ</a:t>
            </a:r>
            <a:r>
              <a:rPr lang="vi-VN" sz="1400" dirty="0">
                <a:solidFill>
                  <a:schemeClr val="tx1"/>
                </a:solidFill>
              </a:rPr>
              <a:t> </a:t>
            </a:r>
            <a:r>
              <a:rPr lang="vi-VN" sz="1400" dirty="0" err="1">
                <a:solidFill>
                  <a:schemeClr val="tx1"/>
                </a:solidFill>
              </a:rPr>
              <a:t>liệu</a:t>
            </a:r>
            <a:r>
              <a:rPr lang="vi-VN" sz="1400" dirty="0">
                <a:solidFill>
                  <a:schemeClr val="tx1"/>
                </a:solidFill>
              </a:rPr>
              <a:t>, thông tin. </a:t>
            </a:r>
            <a:r>
              <a:rPr lang="vi-VN" sz="1400" dirty="0" err="1">
                <a:solidFill>
                  <a:schemeClr val="tx1"/>
                </a:solidFill>
              </a:rPr>
              <a:t>Các</a:t>
            </a:r>
            <a:r>
              <a:rPr lang="vi-VN" sz="1400" dirty="0">
                <a:solidFill>
                  <a:schemeClr val="tx1"/>
                </a:solidFill>
              </a:rPr>
              <a:t> </a:t>
            </a:r>
            <a:r>
              <a:rPr lang="vi-VN" sz="1400" dirty="0" err="1">
                <a:solidFill>
                  <a:schemeClr val="tx1"/>
                </a:solidFill>
              </a:rPr>
              <a:t>tập</a:t>
            </a:r>
            <a:r>
              <a:rPr lang="vi-VN" sz="1400" dirty="0">
                <a:solidFill>
                  <a:schemeClr val="tx1"/>
                </a:solidFill>
              </a:rPr>
              <a:t> tin, </a:t>
            </a:r>
            <a:r>
              <a:rPr lang="vi-VN" sz="1400" dirty="0" err="1">
                <a:solidFill>
                  <a:schemeClr val="tx1"/>
                </a:solidFill>
              </a:rPr>
              <a:t>các</a:t>
            </a:r>
            <a:r>
              <a:rPr lang="vi-VN" sz="1400" dirty="0">
                <a:solidFill>
                  <a:schemeClr val="tx1"/>
                </a:solidFill>
              </a:rPr>
              <a:t> </a:t>
            </a:r>
            <a:r>
              <a:rPr lang="vi-VN" sz="1400" dirty="0" err="1">
                <a:solidFill>
                  <a:schemeClr val="tx1"/>
                </a:solidFill>
              </a:rPr>
              <a:t>dữ</a:t>
            </a:r>
            <a:r>
              <a:rPr lang="vi-VN" sz="1400" dirty="0">
                <a:solidFill>
                  <a:schemeClr val="tx1"/>
                </a:solidFill>
              </a:rPr>
              <a:t> </a:t>
            </a:r>
            <a:r>
              <a:rPr lang="vi-VN" sz="1400" dirty="0" err="1">
                <a:solidFill>
                  <a:schemeClr val="tx1"/>
                </a:solidFill>
              </a:rPr>
              <a:t>liệu</a:t>
            </a:r>
            <a:r>
              <a:rPr lang="vi-VN" sz="1400" dirty="0">
                <a:solidFill>
                  <a:schemeClr val="tx1"/>
                </a:solidFill>
              </a:rPr>
              <a:t> </a:t>
            </a:r>
            <a:r>
              <a:rPr lang="vi-VN" sz="1400" dirty="0" err="1">
                <a:solidFill>
                  <a:schemeClr val="tx1"/>
                </a:solidFill>
              </a:rPr>
              <a:t>ngày</a:t>
            </a:r>
            <a:r>
              <a:rPr lang="vi-VN" sz="1400" dirty="0">
                <a:solidFill>
                  <a:schemeClr val="tx1"/>
                </a:solidFill>
              </a:rPr>
              <a:t> nay không </a:t>
            </a:r>
            <a:r>
              <a:rPr lang="vi-VN" sz="1400" dirty="0" err="1">
                <a:solidFill>
                  <a:schemeClr val="tx1"/>
                </a:solidFill>
              </a:rPr>
              <a:t>còn</a:t>
            </a:r>
            <a:r>
              <a:rPr lang="vi-VN" sz="1400" dirty="0">
                <a:solidFill>
                  <a:schemeClr val="tx1"/>
                </a:solidFill>
              </a:rPr>
              <a:t> </a:t>
            </a:r>
            <a:r>
              <a:rPr lang="vi-VN" sz="1400" dirty="0" err="1">
                <a:solidFill>
                  <a:schemeClr val="tx1"/>
                </a:solidFill>
              </a:rPr>
              <a:t>chỉ</a:t>
            </a:r>
            <a:r>
              <a:rPr lang="vi-VN" sz="1400" dirty="0">
                <a:solidFill>
                  <a:schemeClr val="tx1"/>
                </a:solidFill>
              </a:rPr>
              <a:t> </a:t>
            </a:r>
            <a:r>
              <a:rPr lang="vi-VN" sz="1400" dirty="0" err="1">
                <a:solidFill>
                  <a:schemeClr val="tx1"/>
                </a:solidFill>
              </a:rPr>
              <a:t>tồn</a:t>
            </a:r>
            <a:r>
              <a:rPr lang="vi-VN" sz="1400" dirty="0">
                <a:solidFill>
                  <a:schemeClr val="tx1"/>
                </a:solidFill>
              </a:rPr>
              <a:t> </a:t>
            </a:r>
            <a:r>
              <a:rPr lang="vi-VN" sz="1400" dirty="0" err="1">
                <a:solidFill>
                  <a:schemeClr val="tx1"/>
                </a:solidFill>
              </a:rPr>
              <a:t>tại</a:t>
            </a:r>
            <a:r>
              <a:rPr lang="vi-VN" sz="1400" dirty="0">
                <a:solidFill>
                  <a:schemeClr val="tx1"/>
                </a:solidFill>
              </a:rPr>
              <a:t> ở riêng </a:t>
            </a:r>
            <a:r>
              <a:rPr lang="vi-VN" sz="1400" dirty="0" err="1">
                <a:solidFill>
                  <a:schemeClr val="tx1"/>
                </a:solidFill>
              </a:rPr>
              <a:t>một</a:t>
            </a:r>
            <a:r>
              <a:rPr lang="vi-VN" sz="1400" dirty="0">
                <a:solidFill>
                  <a:schemeClr val="tx1"/>
                </a:solidFill>
              </a:rPr>
              <a:t> </a:t>
            </a:r>
            <a:r>
              <a:rPr lang="vi-VN" sz="1400" dirty="0" err="1">
                <a:solidFill>
                  <a:schemeClr val="tx1"/>
                </a:solidFill>
              </a:rPr>
              <a:t>máy</a:t>
            </a:r>
            <a:r>
              <a:rPr lang="vi-VN" sz="1400" dirty="0">
                <a:solidFill>
                  <a:schemeClr val="tx1"/>
                </a:solidFill>
              </a:rPr>
              <a:t> </a:t>
            </a:r>
            <a:r>
              <a:rPr lang="vi-VN" sz="1400" dirty="0" err="1">
                <a:solidFill>
                  <a:schemeClr val="tx1"/>
                </a:solidFill>
              </a:rPr>
              <a:t>tính</a:t>
            </a:r>
            <a:r>
              <a:rPr lang="vi-VN" sz="1400" dirty="0">
                <a:solidFill>
                  <a:schemeClr val="tx1"/>
                </a:solidFill>
              </a:rPr>
              <a:t> </a:t>
            </a:r>
            <a:r>
              <a:rPr lang="vi-VN" sz="1400" dirty="0" err="1">
                <a:solidFill>
                  <a:schemeClr val="tx1"/>
                </a:solidFill>
              </a:rPr>
              <a:t>cá</a:t>
            </a:r>
            <a:r>
              <a:rPr lang="vi-VN" sz="1400" dirty="0">
                <a:solidFill>
                  <a:schemeClr val="tx1"/>
                </a:solidFill>
              </a:rPr>
              <a:t> nhân </a:t>
            </a:r>
            <a:r>
              <a:rPr lang="vi-VN" sz="1400" dirty="0" err="1">
                <a:solidFill>
                  <a:schemeClr val="tx1"/>
                </a:solidFill>
              </a:rPr>
              <a:t>nào</a:t>
            </a:r>
            <a:r>
              <a:rPr lang="vi-VN" sz="1400" dirty="0">
                <a:solidFill>
                  <a:schemeClr val="tx1"/>
                </a:solidFill>
              </a:rPr>
              <a:t>, </a:t>
            </a:r>
            <a:r>
              <a:rPr lang="vi-VN" sz="1400" dirty="0" err="1">
                <a:solidFill>
                  <a:schemeClr val="tx1"/>
                </a:solidFill>
              </a:rPr>
              <a:t>cũng</a:t>
            </a:r>
            <a:r>
              <a:rPr lang="vi-VN" sz="1400" dirty="0">
                <a:solidFill>
                  <a:schemeClr val="tx1"/>
                </a:solidFill>
              </a:rPr>
              <a:t> như không </a:t>
            </a:r>
            <a:r>
              <a:rPr lang="vi-VN" sz="1400" dirty="0" err="1">
                <a:solidFill>
                  <a:schemeClr val="tx1"/>
                </a:solidFill>
              </a:rPr>
              <a:t>còn</a:t>
            </a:r>
            <a:r>
              <a:rPr lang="vi-VN" sz="1400" dirty="0">
                <a:solidFill>
                  <a:schemeClr val="tx1"/>
                </a:solidFill>
              </a:rPr>
              <a:t> </a:t>
            </a:r>
            <a:r>
              <a:rPr lang="vi-VN" sz="1400" dirty="0" err="1">
                <a:solidFill>
                  <a:schemeClr val="tx1"/>
                </a:solidFill>
              </a:rPr>
              <a:t>tồn</a:t>
            </a:r>
            <a:r>
              <a:rPr lang="vi-VN" sz="1400" dirty="0">
                <a:solidFill>
                  <a:schemeClr val="tx1"/>
                </a:solidFill>
              </a:rPr>
              <a:t> </a:t>
            </a:r>
            <a:r>
              <a:rPr lang="vi-VN" sz="1400" dirty="0" err="1">
                <a:solidFill>
                  <a:schemeClr val="tx1"/>
                </a:solidFill>
              </a:rPr>
              <a:t>tại</a:t>
            </a:r>
            <a:r>
              <a:rPr lang="vi-VN" sz="1400" dirty="0">
                <a:solidFill>
                  <a:schemeClr val="tx1"/>
                </a:solidFill>
              </a:rPr>
              <a:t> </a:t>
            </a:r>
            <a:r>
              <a:rPr lang="vi-VN" sz="1400" dirty="0" err="1">
                <a:solidFill>
                  <a:schemeClr val="tx1"/>
                </a:solidFill>
              </a:rPr>
              <a:t>cách</a:t>
            </a:r>
            <a:r>
              <a:rPr lang="vi-VN" sz="1400" dirty="0">
                <a:solidFill>
                  <a:schemeClr val="tx1"/>
                </a:solidFill>
              </a:rPr>
              <a:t> chia </a:t>
            </a:r>
            <a:r>
              <a:rPr lang="vi-VN" sz="1400" dirty="0" err="1">
                <a:solidFill>
                  <a:schemeClr val="tx1"/>
                </a:solidFill>
              </a:rPr>
              <a:t>sẽ</a:t>
            </a:r>
            <a:r>
              <a:rPr lang="vi-VN" sz="1400" dirty="0">
                <a:solidFill>
                  <a:schemeClr val="tx1"/>
                </a:solidFill>
              </a:rPr>
              <a:t> </a:t>
            </a:r>
            <a:r>
              <a:rPr lang="vi-VN" sz="1400" dirty="0" err="1">
                <a:solidFill>
                  <a:schemeClr val="tx1"/>
                </a:solidFill>
              </a:rPr>
              <a:t>dữ</a:t>
            </a:r>
            <a:r>
              <a:rPr lang="vi-VN" sz="1400" dirty="0">
                <a:solidFill>
                  <a:schemeClr val="tx1"/>
                </a:solidFill>
              </a:rPr>
              <a:t> </a:t>
            </a:r>
            <a:r>
              <a:rPr lang="vi-VN" sz="1400" dirty="0" err="1">
                <a:solidFill>
                  <a:schemeClr val="tx1"/>
                </a:solidFill>
              </a:rPr>
              <a:t>liệu</a:t>
            </a:r>
            <a:r>
              <a:rPr lang="vi-VN" sz="1400" dirty="0">
                <a:solidFill>
                  <a:schemeClr val="tx1"/>
                </a:solidFill>
              </a:rPr>
              <a:t>, </a:t>
            </a:r>
            <a:r>
              <a:rPr lang="vi-VN" sz="1400" dirty="0" err="1">
                <a:solidFill>
                  <a:schemeClr val="tx1"/>
                </a:solidFill>
              </a:rPr>
              <a:t>tập</a:t>
            </a:r>
            <a:r>
              <a:rPr lang="vi-VN" sz="1400" dirty="0">
                <a:solidFill>
                  <a:schemeClr val="tx1"/>
                </a:solidFill>
              </a:rPr>
              <a:t> tin qua </a:t>
            </a:r>
            <a:r>
              <a:rPr lang="vi-VN" sz="1400" dirty="0" err="1">
                <a:solidFill>
                  <a:schemeClr val="tx1"/>
                </a:solidFill>
              </a:rPr>
              <a:t>một</a:t>
            </a:r>
            <a:r>
              <a:rPr lang="vi-VN" sz="1400" dirty="0">
                <a:solidFill>
                  <a:schemeClr val="tx1"/>
                </a:solidFill>
              </a:rPr>
              <a:t> USB, hay </a:t>
            </a:r>
            <a:r>
              <a:rPr lang="vi-VN" sz="1400" dirty="0" err="1">
                <a:solidFill>
                  <a:schemeClr val="tx1"/>
                </a:solidFill>
              </a:rPr>
              <a:t>là</a:t>
            </a:r>
            <a:r>
              <a:rPr lang="vi-VN" sz="1400" dirty="0">
                <a:solidFill>
                  <a:schemeClr val="tx1"/>
                </a:solidFill>
              </a:rPr>
              <a:t> </a:t>
            </a:r>
            <a:r>
              <a:rPr lang="vi-VN" sz="1400" dirty="0" err="1">
                <a:solidFill>
                  <a:schemeClr val="tx1"/>
                </a:solidFill>
              </a:rPr>
              <a:t>thẻ</a:t>
            </a:r>
            <a:r>
              <a:rPr lang="vi-VN" sz="1400" dirty="0">
                <a:solidFill>
                  <a:schemeClr val="tx1"/>
                </a:solidFill>
              </a:rPr>
              <a:t> </a:t>
            </a:r>
            <a:r>
              <a:rPr lang="vi-VN" sz="1400" dirty="0" err="1">
                <a:solidFill>
                  <a:schemeClr val="tx1"/>
                </a:solidFill>
              </a:rPr>
              <a:t>nhớ</a:t>
            </a:r>
            <a:r>
              <a:rPr lang="vi-VN" sz="1400" dirty="0">
                <a:solidFill>
                  <a:schemeClr val="tx1"/>
                </a:solidFill>
              </a:rPr>
              <a:t>,… con </a:t>
            </a:r>
            <a:r>
              <a:rPr lang="vi-VN" sz="1400" dirty="0" err="1">
                <a:solidFill>
                  <a:schemeClr val="tx1"/>
                </a:solidFill>
              </a:rPr>
              <a:t>người</a:t>
            </a:r>
            <a:r>
              <a:rPr lang="vi-VN" sz="1400" dirty="0">
                <a:solidFill>
                  <a:schemeClr val="tx1"/>
                </a:solidFill>
              </a:rPr>
              <a:t> </a:t>
            </a:r>
            <a:r>
              <a:rPr lang="vi-VN" sz="1400" dirty="0" err="1">
                <a:solidFill>
                  <a:schemeClr val="tx1"/>
                </a:solidFill>
              </a:rPr>
              <a:t>đã</a:t>
            </a:r>
            <a:r>
              <a:rPr lang="vi-VN" sz="1400" dirty="0">
                <a:solidFill>
                  <a:schemeClr val="tx1"/>
                </a:solidFill>
              </a:rPr>
              <a:t> </a:t>
            </a:r>
            <a:r>
              <a:rPr lang="vi-VN" sz="1400" dirty="0" err="1">
                <a:solidFill>
                  <a:schemeClr val="tx1"/>
                </a:solidFill>
              </a:rPr>
              <a:t>tận</a:t>
            </a:r>
            <a:r>
              <a:rPr lang="vi-VN" sz="1400" dirty="0">
                <a:solidFill>
                  <a:schemeClr val="tx1"/>
                </a:solidFill>
              </a:rPr>
              <a:t> </a:t>
            </a:r>
            <a:r>
              <a:rPr lang="vi-VN" sz="1400" dirty="0" err="1">
                <a:solidFill>
                  <a:schemeClr val="tx1"/>
                </a:solidFill>
              </a:rPr>
              <a:t>dụng</a:t>
            </a:r>
            <a:r>
              <a:rPr lang="vi-VN" sz="1400" dirty="0">
                <a:solidFill>
                  <a:schemeClr val="tx1"/>
                </a:solidFill>
              </a:rPr>
              <a:t> </a:t>
            </a:r>
            <a:r>
              <a:rPr lang="vi-VN" sz="1400" dirty="0" err="1">
                <a:solidFill>
                  <a:schemeClr val="tx1"/>
                </a:solidFill>
              </a:rPr>
              <a:t>internet</a:t>
            </a:r>
            <a:r>
              <a:rPr lang="vi-VN" sz="1400" dirty="0">
                <a:solidFill>
                  <a:schemeClr val="tx1"/>
                </a:solidFill>
              </a:rPr>
              <a:t>, </a:t>
            </a:r>
            <a:r>
              <a:rPr lang="vi-VN" sz="1400" dirty="0" err="1">
                <a:solidFill>
                  <a:schemeClr val="tx1"/>
                </a:solidFill>
              </a:rPr>
              <a:t>để</a:t>
            </a:r>
            <a:r>
              <a:rPr lang="vi-VN" sz="1400" dirty="0">
                <a:solidFill>
                  <a:schemeClr val="tx1"/>
                </a:solidFill>
              </a:rPr>
              <a:t> đưa </a:t>
            </a:r>
            <a:r>
              <a:rPr lang="vi-VN" sz="1400" dirty="0" err="1">
                <a:solidFill>
                  <a:schemeClr val="tx1"/>
                </a:solidFill>
              </a:rPr>
              <a:t>những</a:t>
            </a:r>
            <a:r>
              <a:rPr lang="vi-VN" sz="1400" dirty="0">
                <a:solidFill>
                  <a:schemeClr val="tx1"/>
                </a:solidFill>
              </a:rPr>
              <a:t> </a:t>
            </a:r>
            <a:r>
              <a:rPr lang="vi-VN" sz="1400" dirty="0" err="1">
                <a:solidFill>
                  <a:schemeClr val="tx1"/>
                </a:solidFill>
              </a:rPr>
              <a:t>tài</a:t>
            </a:r>
            <a:r>
              <a:rPr lang="vi-VN" sz="1400" dirty="0">
                <a:solidFill>
                  <a:schemeClr val="tx1"/>
                </a:solidFill>
              </a:rPr>
              <a:t> </a:t>
            </a:r>
            <a:r>
              <a:rPr lang="vi-VN" sz="1400" dirty="0" err="1">
                <a:solidFill>
                  <a:schemeClr val="tx1"/>
                </a:solidFill>
              </a:rPr>
              <a:t>liệu</a:t>
            </a:r>
            <a:r>
              <a:rPr lang="vi-VN" sz="1400" dirty="0">
                <a:solidFill>
                  <a:schemeClr val="tx1"/>
                </a:solidFill>
              </a:rPr>
              <a:t> </a:t>
            </a:r>
            <a:r>
              <a:rPr lang="vi-VN" sz="1400" dirty="0" err="1">
                <a:solidFill>
                  <a:schemeClr val="tx1"/>
                </a:solidFill>
              </a:rPr>
              <a:t>đó</a:t>
            </a:r>
            <a:r>
              <a:rPr lang="vi-VN" sz="1400" dirty="0">
                <a:solidFill>
                  <a:schemeClr val="tx1"/>
                </a:solidFill>
              </a:rPr>
              <a:t> lên </a:t>
            </a:r>
            <a:r>
              <a:rPr lang="vi-VN" sz="1400" dirty="0" err="1">
                <a:solidFill>
                  <a:schemeClr val="tx1"/>
                </a:solidFill>
              </a:rPr>
              <a:t>mạng</a:t>
            </a:r>
            <a:r>
              <a:rPr lang="vi-VN" sz="1400" dirty="0">
                <a:solidFill>
                  <a:schemeClr val="tx1"/>
                </a:solidFill>
              </a:rPr>
              <a:t>, </a:t>
            </a:r>
            <a:r>
              <a:rPr lang="vi-VN" sz="1400" dirty="0" err="1">
                <a:solidFill>
                  <a:schemeClr val="tx1"/>
                </a:solidFill>
              </a:rPr>
              <a:t>để</a:t>
            </a:r>
            <a:r>
              <a:rPr lang="vi-VN" sz="1400" dirty="0">
                <a:solidFill>
                  <a:schemeClr val="tx1"/>
                </a:solidFill>
              </a:rPr>
              <a:t> </a:t>
            </a:r>
            <a:r>
              <a:rPr lang="vi-VN" sz="1400" dirty="0" err="1">
                <a:solidFill>
                  <a:schemeClr val="tx1"/>
                </a:solidFill>
              </a:rPr>
              <a:t>toàn</a:t>
            </a:r>
            <a:r>
              <a:rPr lang="vi-VN" sz="1400" dirty="0">
                <a:solidFill>
                  <a:schemeClr val="tx1"/>
                </a:solidFill>
              </a:rPr>
              <a:t> </a:t>
            </a:r>
            <a:r>
              <a:rPr lang="vi-VN" sz="1400" dirty="0" err="1">
                <a:solidFill>
                  <a:schemeClr val="tx1"/>
                </a:solidFill>
              </a:rPr>
              <a:t>thế</a:t>
            </a:r>
            <a:r>
              <a:rPr lang="vi-VN" sz="1400" dirty="0">
                <a:solidFill>
                  <a:schemeClr val="tx1"/>
                </a:solidFill>
              </a:rPr>
              <a:t> </a:t>
            </a:r>
            <a:r>
              <a:rPr lang="vi-VN" sz="1400" dirty="0" err="1">
                <a:solidFill>
                  <a:schemeClr val="tx1"/>
                </a:solidFill>
              </a:rPr>
              <a:t>giới</a:t>
            </a:r>
            <a:r>
              <a:rPr lang="vi-VN" sz="1400" dirty="0">
                <a:solidFill>
                  <a:schemeClr val="tx1"/>
                </a:solidFill>
              </a:rPr>
              <a:t> </a:t>
            </a:r>
            <a:r>
              <a:rPr lang="vi-VN" sz="1400" dirty="0" err="1">
                <a:solidFill>
                  <a:schemeClr val="tx1"/>
                </a:solidFill>
              </a:rPr>
              <a:t>có</a:t>
            </a:r>
            <a:r>
              <a:rPr lang="vi-VN" sz="1400" dirty="0">
                <a:solidFill>
                  <a:schemeClr val="tx1"/>
                </a:solidFill>
              </a:rPr>
              <a:t> </a:t>
            </a:r>
            <a:r>
              <a:rPr lang="vi-VN" sz="1400" dirty="0" err="1">
                <a:solidFill>
                  <a:schemeClr val="tx1"/>
                </a:solidFill>
              </a:rPr>
              <a:t>thể</a:t>
            </a:r>
            <a:r>
              <a:rPr lang="vi-VN" sz="1400" dirty="0">
                <a:solidFill>
                  <a:schemeClr val="tx1"/>
                </a:solidFill>
              </a:rPr>
              <a:t> truy </a:t>
            </a:r>
            <a:r>
              <a:rPr lang="vi-VN" sz="1400" dirty="0" err="1">
                <a:solidFill>
                  <a:schemeClr val="tx1"/>
                </a:solidFill>
              </a:rPr>
              <a:t>cập</a:t>
            </a:r>
            <a:r>
              <a:rPr lang="vi-VN" sz="1400" dirty="0">
                <a:solidFill>
                  <a:schemeClr val="tx1"/>
                </a:solidFill>
              </a:rPr>
              <a:t>, </a:t>
            </a:r>
            <a:r>
              <a:rPr lang="vi-VN" sz="1400" dirty="0" err="1">
                <a:solidFill>
                  <a:schemeClr val="tx1"/>
                </a:solidFill>
              </a:rPr>
              <a:t>tải</a:t>
            </a:r>
            <a:r>
              <a:rPr lang="vi-VN" sz="1400" dirty="0">
                <a:solidFill>
                  <a:schemeClr val="tx1"/>
                </a:solidFill>
              </a:rPr>
              <a:t> </a:t>
            </a:r>
            <a:r>
              <a:rPr lang="vi-VN" sz="1400" dirty="0" err="1">
                <a:solidFill>
                  <a:schemeClr val="tx1"/>
                </a:solidFill>
              </a:rPr>
              <a:t>về</a:t>
            </a:r>
            <a:r>
              <a:rPr lang="vi-VN" sz="1400" dirty="0">
                <a:solidFill>
                  <a:schemeClr val="tx1"/>
                </a:solidFill>
              </a:rPr>
              <a:t>, xem </a:t>
            </a:r>
            <a:r>
              <a:rPr lang="vi-VN" sz="1400" dirty="0" err="1">
                <a:solidFill>
                  <a:schemeClr val="tx1"/>
                </a:solidFill>
              </a:rPr>
              <a:t>và</a:t>
            </a:r>
            <a:r>
              <a:rPr lang="vi-VN" sz="1400" dirty="0">
                <a:solidFill>
                  <a:schemeClr val="tx1"/>
                </a:solidFill>
              </a:rPr>
              <a:t> </a:t>
            </a:r>
            <a:r>
              <a:rPr lang="vi-VN" sz="1400" dirty="0" err="1">
                <a:solidFill>
                  <a:schemeClr val="tx1"/>
                </a:solidFill>
              </a:rPr>
              <a:t>sử</a:t>
            </a:r>
            <a:r>
              <a:rPr lang="vi-VN" sz="1400" dirty="0">
                <a:solidFill>
                  <a:schemeClr val="tx1"/>
                </a:solidFill>
              </a:rPr>
              <a:t> </a:t>
            </a:r>
            <a:r>
              <a:rPr lang="vi-VN" sz="1400" dirty="0" err="1">
                <a:solidFill>
                  <a:schemeClr val="tx1"/>
                </a:solidFill>
              </a:rPr>
              <a:t>dụng</a:t>
            </a:r>
            <a:r>
              <a:rPr lang="vi-VN" sz="1400" dirty="0">
                <a:solidFill>
                  <a:schemeClr val="tx1"/>
                </a:solidFill>
              </a:rPr>
              <a:t> </a:t>
            </a:r>
            <a:r>
              <a:rPr lang="vi-VN" sz="1400" dirty="0" err="1">
                <a:solidFill>
                  <a:schemeClr val="tx1"/>
                </a:solidFill>
              </a:rPr>
              <a:t>được</a:t>
            </a:r>
            <a:r>
              <a:rPr lang="vi-VN" sz="1400" dirty="0">
                <a:solidFill>
                  <a:schemeClr val="tx1"/>
                </a:solidFill>
              </a:rPr>
              <a:t>. </a:t>
            </a:r>
          </a:p>
          <a:p>
            <a:r>
              <a:rPr lang="vi-VN" sz="1400" dirty="0">
                <a:solidFill>
                  <a:schemeClr val="tx1"/>
                </a:solidFill>
              </a:rPr>
              <a:t>Đa </a:t>
            </a:r>
            <a:r>
              <a:rPr lang="vi-VN" sz="1400" dirty="0" err="1">
                <a:solidFill>
                  <a:schemeClr val="tx1"/>
                </a:solidFill>
              </a:rPr>
              <a:t>số</a:t>
            </a:r>
            <a:r>
              <a:rPr lang="vi-VN" sz="1400" dirty="0">
                <a:solidFill>
                  <a:schemeClr val="tx1"/>
                </a:solidFill>
              </a:rPr>
              <a:t> </a:t>
            </a:r>
            <a:r>
              <a:rPr lang="vi-VN" sz="1400" dirty="0" err="1">
                <a:solidFill>
                  <a:schemeClr val="tx1"/>
                </a:solidFill>
              </a:rPr>
              <a:t>các</a:t>
            </a:r>
            <a:r>
              <a:rPr lang="vi-VN" sz="1400" dirty="0">
                <a:solidFill>
                  <a:schemeClr val="tx1"/>
                </a:solidFill>
              </a:rPr>
              <a:t> </a:t>
            </a:r>
            <a:r>
              <a:rPr lang="vi-VN" sz="1400" dirty="0" err="1">
                <a:solidFill>
                  <a:schemeClr val="tx1"/>
                </a:solidFill>
              </a:rPr>
              <a:t>tập</a:t>
            </a:r>
            <a:r>
              <a:rPr lang="vi-VN" sz="1400" dirty="0">
                <a:solidFill>
                  <a:schemeClr val="tx1"/>
                </a:solidFill>
              </a:rPr>
              <a:t> tin hay </a:t>
            </a:r>
            <a:r>
              <a:rPr lang="vi-VN" sz="1400" dirty="0" err="1">
                <a:solidFill>
                  <a:schemeClr val="tx1"/>
                </a:solidFill>
              </a:rPr>
              <a:t>dữ</a:t>
            </a:r>
            <a:r>
              <a:rPr lang="vi-VN" sz="1400" dirty="0">
                <a:solidFill>
                  <a:schemeClr val="tx1"/>
                </a:solidFill>
              </a:rPr>
              <a:t> </a:t>
            </a:r>
            <a:r>
              <a:rPr lang="vi-VN" sz="1400" dirty="0" err="1">
                <a:solidFill>
                  <a:schemeClr val="tx1"/>
                </a:solidFill>
              </a:rPr>
              <a:t>liệu</a:t>
            </a:r>
            <a:r>
              <a:rPr lang="vi-VN" sz="1400" dirty="0">
                <a:solidFill>
                  <a:schemeClr val="tx1"/>
                </a:solidFill>
              </a:rPr>
              <a:t> khi </a:t>
            </a:r>
            <a:r>
              <a:rPr lang="vi-VN" sz="1400" dirty="0" err="1">
                <a:solidFill>
                  <a:schemeClr val="tx1"/>
                </a:solidFill>
              </a:rPr>
              <a:t>được</a:t>
            </a:r>
            <a:r>
              <a:rPr lang="vi-VN" sz="1400" dirty="0">
                <a:solidFill>
                  <a:schemeClr val="tx1"/>
                </a:solidFill>
              </a:rPr>
              <a:t> </a:t>
            </a:r>
            <a:r>
              <a:rPr lang="vi-VN" sz="1400" dirty="0" err="1">
                <a:solidFill>
                  <a:schemeClr val="tx1"/>
                </a:solidFill>
              </a:rPr>
              <a:t>upload</a:t>
            </a:r>
            <a:r>
              <a:rPr lang="vi-VN" sz="1400" dirty="0">
                <a:solidFill>
                  <a:schemeClr val="tx1"/>
                </a:solidFill>
              </a:rPr>
              <a:t> lên </a:t>
            </a:r>
            <a:r>
              <a:rPr lang="vi-VN" sz="1400" dirty="0" err="1">
                <a:solidFill>
                  <a:schemeClr val="tx1"/>
                </a:solidFill>
              </a:rPr>
              <a:t>internet</a:t>
            </a:r>
            <a:r>
              <a:rPr lang="vi-VN" sz="1400" dirty="0">
                <a:solidFill>
                  <a:schemeClr val="tx1"/>
                </a:solidFill>
              </a:rPr>
              <a:t> </a:t>
            </a:r>
            <a:r>
              <a:rPr lang="vi-VN" sz="1400" dirty="0" err="1">
                <a:solidFill>
                  <a:schemeClr val="tx1"/>
                </a:solidFill>
              </a:rPr>
              <a:t>đều</a:t>
            </a:r>
            <a:r>
              <a:rPr lang="vi-VN" sz="1400" dirty="0">
                <a:solidFill>
                  <a:schemeClr val="tx1"/>
                </a:solidFill>
              </a:rPr>
              <a:t> không ở </a:t>
            </a:r>
            <a:r>
              <a:rPr lang="vi-VN" sz="1400" dirty="0" err="1">
                <a:solidFill>
                  <a:schemeClr val="tx1"/>
                </a:solidFill>
              </a:rPr>
              <a:t>dạng</a:t>
            </a:r>
            <a:r>
              <a:rPr lang="vi-VN" sz="1400" dirty="0">
                <a:solidFill>
                  <a:schemeClr val="tx1"/>
                </a:solidFill>
              </a:rPr>
              <a:t> nguyên </a:t>
            </a:r>
            <a:r>
              <a:rPr lang="vi-VN" sz="1400" dirty="0" err="1">
                <a:solidFill>
                  <a:schemeClr val="tx1"/>
                </a:solidFill>
              </a:rPr>
              <a:t>bản</a:t>
            </a:r>
            <a:r>
              <a:rPr lang="vi-VN" sz="1400" dirty="0">
                <a:solidFill>
                  <a:schemeClr val="tx1"/>
                </a:solidFill>
              </a:rPr>
              <a:t>, </a:t>
            </a:r>
            <a:r>
              <a:rPr lang="vi-VN" sz="1400" dirty="0" err="1">
                <a:solidFill>
                  <a:schemeClr val="tx1"/>
                </a:solidFill>
              </a:rPr>
              <a:t>mà</a:t>
            </a:r>
            <a:r>
              <a:rPr lang="vi-VN" sz="1400" dirty="0">
                <a:solidFill>
                  <a:schemeClr val="tx1"/>
                </a:solidFill>
              </a:rPr>
              <a:t> </a:t>
            </a:r>
            <a:r>
              <a:rPr lang="vi-VN" sz="1400" dirty="0" err="1">
                <a:solidFill>
                  <a:schemeClr val="tx1"/>
                </a:solidFill>
              </a:rPr>
              <a:t>thường</a:t>
            </a:r>
            <a:r>
              <a:rPr lang="vi-VN" sz="1400" dirty="0">
                <a:solidFill>
                  <a:schemeClr val="tx1"/>
                </a:solidFill>
              </a:rPr>
              <a:t> </a:t>
            </a:r>
            <a:r>
              <a:rPr lang="vi-VN" sz="1400" dirty="0" err="1">
                <a:solidFill>
                  <a:schemeClr val="tx1"/>
                </a:solidFill>
              </a:rPr>
              <a:t>được</a:t>
            </a:r>
            <a:r>
              <a:rPr lang="vi-VN" sz="1400" dirty="0">
                <a:solidFill>
                  <a:schemeClr val="tx1"/>
                </a:solidFill>
              </a:rPr>
              <a:t> </a:t>
            </a:r>
            <a:r>
              <a:rPr lang="vi-VN" sz="1400" dirty="0" err="1">
                <a:solidFill>
                  <a:schemeClr val="tx1"/>
                </a:solidFill>
              </a:rPr>
              <a:t>nén</a:t>
            </a:r>
            <a:r>
              <a:rPr lang="vi-VN" sz="1400" dirty="0">
                <a:solidFill>
                  <a:schemeClr val="tx1"/>
                </a:solidFill>
              </a:rPr>
              <a:t> </a:t>
            </a:r>
            <a:r>
              <a:rPr lang="vi-VN" sz="1400" dirty="0" err="1">
                <a:solidFill>
                  <a:schemeClr val="tx1"/>
                </a:solidFill>
              </a:rPr>
              <a:t>lại</a:t>
            </a:r>
            <a:r>
              <a:rPr lang="vi-VN" sz="1400" dirty="0">
                <a:solidFill>
                  <a:schemeClr val="tx1"/>
                </a:solidFill>
              </a:rPr>
              <a:t> </a:t>
            </a:r>
            <a:r>
              <a:rPr lang="vi-VN" sz="1400" dirty="0" err="1">
                <a:solidFill>
                  <a:schemeClr val="tx1"/>
                </a:solidFill>
              </a:rPr>
              <a:t>thành</a:t>
            </a:r>
            <a:r>
              <a:rPr lang="vi-VN" sz="1400" dirty="0">
                <a:solidFill>
                  <a:schemeClr val="tx1"/>
                </a:solidFill>
              </a:rPr>
              <a:t> </a:t>
            </a:r>
            <a:r>
              <a:rPr lang="vi-VN" sz="1400" dirty="0" err="1">
                <a:solidFill>
                  <a:schemeClr val="tx1"/>
                </a:solidFill>
              </a:rPr>
              <a:t>các</a:t>
            </a:r>
            <a:r>
              <a:rPr lang="vi-VN" sz="1400" dirty="0">
                <a:solidFill>
                  <a:schemeClr val="tx1"/>
                </a:solidFill>
              </a:rPr>
              <a:t> </a:t>
            </a:r>
            <a:r>
              <a:rPr lang="vi-VN" sz="1400" dirty="0" err="1">
                <a:solidFill>
                  <a:schemeClr val="tx1"/>
                </a:solidFill>
              </a:rPr>
              <a:t>tập</a:t>
            </a:r>
            <a:r>
              <a:rPr lang="vi-VN" sz="1400" dirty="0">
                <a:solidFill>
                  <a:schemeClr val="tx1"/>
                </a:solidFill>
              </a:rPr>
              <a:t> tin </a:t>
            </a:r>
            <a:r>
              <a:rPr lang="vi-VN" sz="1400" dirty="0" err="1">
                <a:solidFill>
                  <a:schemeClr val="tx1"/>
                </a:solidFill>
              </a:rPr>
              <a:t>mà</a:t>
            </a:r>
            <a:r>
              <a:rPr lang="vi-VN" sz="1400" dirty="0">
                <a:solidFill>
                  <a:schemeClr val="tx1"/>
                </a:solidFill>
              </a:rPr>
              <a:t> </a:t>
            </a:r>
            <a:r>
              <a:rPr lang="vi-VN" sz="1400" dirty="0" err="1">
                <a:solidFill>
                  <a:schemeClr val="tx1"/>
                </a:solidFill>
              </a:rPr>
              <a:t>chúng</a:t>
            </a:r>
            <a:r>
              <a:rPr lang="vi-VN" sz="1400" dirty="0">
                <a:solidFill>
                  <a:schemeClr val="tx1"/>
                </a:solidFill>
              </a:rPr>
              <a:t> ta </a:t>
            </a:r>
            <a:r>
              <a:rPr lang="vi-VN" sz="1400" dirty="0" err="1">
                <a:solidFill>
                  <a:schemeClr val="tx1"/>
                </a:solidFill>
              </a:rPr>
              <a:t>vẫn</a:t>
            </a:r>
            <a:r>
              <a:rPr lang="vi-VN" sz="1400" dirty="0">
                <a:solidFill>
                  <a:schemeClr val="tx1"/>
                </a:solidFill>
              </a:rPr>
              <a:t> hay </a:t>
            </a:r>
            <a:r>
              <a:rPr lang="vi-VN" sz="1400" dirty="0" err="1">
                <a:solidFill>
                  <a:schemeClr val="tx1"/>
                </a:solidFill>
              </a:rPr>
              <a:t>thấy</a:t>
            </a:r>
            <a:r>
              <a:rPr lang="vi-VN" sz="1400" dirty="0">
                <a:solidFill>
                  <a:schemeClr val="tx1"/>
                </a:solidFill>
              </a:rPr>
              <a:t> </a:t>
            </a:r>
            <a:r>
              <a:rPr lang="vi-VN" sz="1400" dirty="0" err="1">
                <a:solidFill>
                  <a:schemeClr val="tx1"/>
                </a:solidFill>
              </a:rPr>
              <a:t>ngày</a:t>
            </a:r>
            <a:r>
              <a:rPr lang="vi-VN" sz="1400" dirty="0">
                <a:solidFill>
                  <a:schemeClr val="tx1"/>
                </a:solidFill>
              </a:rPr>
              <a:t> nay như </a:t>
            </a:r>
            <a:r>
              <a:rPr lang="vi-VN" sz="1400" dirty="0" err="1">
                <a:solidFill>
                  <a:schemeClr val="tx1"/>
                </a:solidFill>
              </a:rPr>
              <a:t>tập</a:t>
            </a:r>
            <a:r>
              <a:rPr lang="vi-VN" sz="1400" dirty="0">
                <a:solidFill>
                  <a:schemeClr val="tx1"/>
                </a:solidFill>
              </a:rPr>
              <a:t> tin .</a:t>
            </a:r>
            <a:r>
              <a:rPr lang="vi-VN" sz="1400" dirty="0" err="1">
                <a:solidFill>
                  <a:schemeClr val="tx1"/>
                </a:solidFill>
              </a:rPr>
              <a:t>rar</a:t>
            </a:r>
            <a:r>
              <a:rPr lang="vi-VN" sz="1400" dirty="0">
                <a:solidFill>
                  <a:schemeClr val="tx1"/>
                </a:solidFill>
              </a:rPr>
              <a:t>, .7z, .</a:t>
            </a:r>
            <a:r>
              <a:rPr lang="vi-VN" sz="1400" dirty="0" err="1">
                <a:solidFill>
                  <a:schemeClr val="tx1"/>
                </a:solidFill>
              </a:rPr>
              <a:t>zip</a:t>
            </a:r>
            <a:r>
              <a:rPr lang="vi-VN" sz="1400" dirty="0">
                <a:solidFill>
                  <a:schemeClr val="tx1"/>
                </a:solidFill>
              </a:rPr>
              <a:t>,… nên nhu </a:t>
            </a:r>
            <a:r>
              <a:rPr lang="vi-VN" sz="1400" dirty="0" err="1">
                <a:solidFill>
                  <a:schemeClr val="tx1"/>
                </a:solidFill>
              </a:rPr>
              <a:t>cầu</a:t>
            </a:r>
            <a:r>
              <a:rPr lang="vi-VN" sz="1400" dirty="0">
                <a:solidFill>
                  <a:schemeClr val="tx1"/>
                </a:solidFill>
              </a:rPr>
              <a:t> thao </a:t>
            </a:r>
            <a:r>
              <a:rPr lang="vi-VN" sz="1400" dirty="0" err="1">
                <a:solidFill>
                  <a:schemeClr val="tx1"/>
                </a:solidFill>
              </a:rPr>
              <a:t>tác</a:t>
            </a:r>
            <a:r>
              <a:rPr lang="vi-VN" sz="1400" dirty="0">
                <a:solidFill>
                  <a:schemeClr val="tx1"/>
                </a:solidFill>
              </a:rPr>
              <a:t> </a:t>
            </a:r>
            <a:r>
              <a:rPr lang="vi-VN" sz="1400" dirty="0" err="1">
                <a:solidFill>
                  <a:schemeClr val="tx1"/>
                </a:solidFill>
              </a:rPr>
              <a:t>của</a:t>
            </a:r>
            <a:r>
              <a:rPr lang="vi-VN" sz="1400" dirty="0">
                <a:solidFill>
                  <a:schemeClr val="tx1"/>
                </a:solidFill>
              </a:rPr>
              <a:t> </a:t>
            </a:r>
            <a:r>
              <a:rPr lang="vi-VN" sz="1400" dirty="0" err="1">
                <a:solidFill>
                  <a:schemeClr val="tx1"/>
                </a:solidFill>
              </a:rPr>
              <a:t>người</a:t>
            </a:r>
            <a:r>
              <a:rPr lang="vi-VN" sz="1400" dirty="0">
                <a:solidFill>
                  <a:schemeClr val="tx1"/>
                </a:solidFill>
              </a:rPr>
              <a:t> </a:t>
            </a:r>
            <a:r>
              <a:rPr lang="vi-VN" sz="1400" dirty="0" err="1">
                <a:solidFill>
                  <a:schemeClr val="tx1"/>
                </a:solidFill>
              </a:rPr>
              <a:t>dùng</a:t>
            </a:r>
            <a:r>
              <a:rPr lang="vi-VN" sz="1400" dirty="0">
                <a:solidFill>
                  <a:schemeClr val="tx1"/>
                </a:solidFill>
              </a:rPr>
              <a:t> trên </a:t>
            </a:r>
            <a:r>
              <a:rPr lang="vi-VN" sz="1400" dirty="0" err="1">
                <a:solidFill>
                  <a:schemeClr val="tx1"/>
                </a:solidFill>
              </a:rPr>
              <a:t>trên</a:t>
            </a:r>
            <a:r>
              <a:rPr lang="vi-VN" sz="1400" dirty="0">
                <a:solidFill>
                  <a:schemeClr val="tx1"/>
                </a:solidFill>
              </a:rPr>
              <a:t> </a:t>
            </a:r>
            <a:r>
              <a:rPr lang="vi-VN" sz="1400" dirty="0" err="1">
                <a:solidFill>
                  <a:schemeClr val="tx1"/>
                </a:solidFill>
              </a:rPr>
              <a:t>các</a:t>
            </a:r>
            <a:r>
              <a:rPr lang="vi-VN" sz="1400" dirty="0">
                <a:solidFill>
                  <a:schemeClr val="tx1"/>
                </a:solidFill>
              </a:rPr>
              <a:t> </a:t>
            </a:r>
            <a:r>
              <a:rPr lang="vi-VN" sz="1400" dirty="0" err="1">
                <a:solidFill>
                  <a:schemeClr val="tx1"/>
                </a:solidFill>
              </a:rPr>
              <a:t>tập</a:t>
            </a:r>
            <a:r>
              <a:rPr lang="vi-VN" sz="1400" dirty="0">
                <a:solidFill>
                  <a:schemeClr val="tx1"/>
                </a:solidFill>
              </a:rPr>
              <a:t> tin </a:t>
            </a:r>
            <a:r>
              <a:rPr lang="vi-VN" sz="1400" dirty="0" err="1">
                <a:solidFill>
                  <a:schemeClr val="tx1"/>
                </a:solidFill>
              </a:rPr>
              <a:t>nén</a:t>
            </a:r>
            <a:r>
              <a:rPr lang="vi-VN" sz="1400" dirty="0">
                <a:solidFill>
                  <a:schemeClr val="tx1"/>
                </a:solidFill>
              </a:rPr>
              <a:t> </a:t>
            </a:r>
            <a:r>
              <a:rPr lang="vi-VN" sz="1400" dirty="0" err="1">
                <a:solidFill>
                  <a:schemeClr val="tx1"/>
                </a:solidFill>
              </a:rPr>
              <a:t>là</a:t>
            </a:r>
            <a:r>
              <a:rPr lang="vi-VN" sz="1400" dirty="0">
                <a:solidFill>
                  <a:schemeClr val="tx1"/>
                </a:solidFill>
              </a:rPr>
              <a:t> </a:t>
            </a:r>
            <a:r>
              <a:rPr lang="vi-VN" sz="1400" dirty="0" err="1">
                <a:solidFill>
                  <a:schemeClr val="tx1"/>
                </a:solidFill>
              </a:rPr>
              <a:t>rất</a:t>
            </a:r>
            <a:r>
              <a:rPr lang="vi-VN" sz="1400" dirty="0">
                <a:solidFill>
                  <a:schemeClr val="tx1"/>
                </a:solidFill>
              </a:rPr>
              <a:t> cao, </a:t>
            </a:r>
            <a:r>
              <a:rPr lang="vi-VN" sz="1400" dirty="0" err="1">
                <a:solidFill>
                  <a:schemeClr val="tx1"/>
                </a:solidFill>
              </a:rPr>
              <a:t>nếu</a:t>
            </a:r>
            <a:r>
              <a:rPr lang="vi-VN" sz="1400" dirty="0">
                <a:solidFill>
                  <a:schemeClr val="tx1"/>
                </a:solidFill>
              </a:rPr>
              <a:t> không </a:t>
            </a:r>
            <a:r>
              <a:rPr lang="vi-VN" sz="1400" dirty="0" err="1">
                <a:solidFill>
                  <a:schemeClr val="tx1"/>
                </a:solidFill>
              </a:rPr>
              <a:t>muốn</a:t>
            </a:r>
            <a:r>
              <a:rPr lang="vi-VN" sz="1400" dirty="0">
                <a:solidFill>
                  <a:schemeClr val="tx1"/>
                </a:solidFill>
              </a:rPr>
              <a:t> </a:t>
            </a:r>
            <a:r>
              <a:rPr lang="vi-VN" sz="1400" dirty="0" err="1">
                <a:solidFill>
                  <a:schemeClr val="tx1"/>
                </a:solidFill>
              </a:rPr>
              <a:t>nói</a:t>
            </a:r>
            <a:r>
              <a:rPr lang="vi-VN" sz="1400" dirty="0">
                <a:solidFill>
                  <a:schemeClr val="tx1"/>
                </a:solidFill>
              </a:rPr>
              <a:t> </a:t>
            </a:r>
            <a:r>
              <a:rPr lang="vi-VN" sz="1400" dirty="0" err="1">
                <a:solidFill>
                  <a:schemeClr val="tx1"/>
                </a:solidFill>
              </a:rPr>
              <a:t>là</a:t>
            </a:r>
            <a:r>
              <a:rPr lang="vi-VN" sz="1400" dirty="0">
                <a:solidFill>
                  <a:schemeClr val="tx1"/>
                </a:solidFill>
              </a:rPr>
              <a:t> không </a:t>
            </a:r>
            <a:r>
              <a:rPr lang="vi-VN" sz="1400" dirty="0" err="1">
                <a:solidFill>
                  <a:schemeClr val="tx1"/>
                </a:solidFill>
              </a:rPr>
              <a:t>thể</a:t>
            </a:r>
            <a:r>
              <a:rPr lang="vi-VN" sz="1400" dirty="0">
                <a:solidFill>
                  <a:schemeClr val="tx1"/>
                </a:solidFill>
              </a:rPr>
              <a:t> </a:t>
            </a:r>
            <a:r>
              <a:rPr lang="vi-VN" sz="1400" dirty="0" err="1">
                <a:solidFill>
                  <a:schemeClr val="tx1"/>
                </a:solidFill>
              </a:rPr>
              <a:t>tránh</a:t>
            </a:r>
            <a:r>
              <a:rPr lang="vi-VN" sz="1400" dirty="0">
                <a:solidFill>
                  <a:schemeClr val="tx1"/>
                </a:solidFill>
              </a:rPr>
              <a:t> </a:t>
            </a:r>
            <a:r>
              <a:rPr lang="vi-VN" sz="1400" dirty="0" err="1">
                <a:solidFill>
                  <a:schemeClr val="tx1"/>
                </a:solidFill>
              </a:rPr>
              <a:t>khỏi</a:t>
            </a:r>
            <a:r>
              <a:rPr lang="vi-VN" sz="1400" dirty="0">
                <a:solidFill>
                  <a:schemeClr val="tx1"/>
                </a:solidFill>
              </a:rPr>
              <a:t>. </a:t>
            </a:r>
          </a:p>
          <a:p>
            <a:r>
              <a:rPr lang="vi-VN" sz="1400" dirty="0" err="1">
                <a:solidFill>
                  <a:schemeClr val="tx1"/>
                </a:solidFill>
              </a:rPr>
              <a:t>Hiện</a:t>
            </a:r>
            <a:r>
              <a:rPr lang="vi-VN" sz="1400" dirty="0">
                <a:solidFill>
                  <a:schemeClr val="tx1"/>
                </a:solidFill>
              </a:rPr>
              <a:t> nay, trên </a:t>
            </a:r>
            <a:r>
              <a:rPr lang="vi-VN" sz="1400" dirty="0" err="1">
                <a:solidFill>
                  <a:schemeClr val="tx1"/>
                </a:solidFill>
              </a:rPr>
              <a:t>các</a:t>
            </a:r>
            <a:r>
              <a:rPr lang="vi-VN" sz="1400" dirty="0">
                <a:solidFill>
                  <a:schemeClr val="tx1"/>
                </a:solidFill>
              </a:rPr>
              <a:t> </a:t>
            </a:r>
            <a:r>
              <a:rPr lang="vi-VN" sz="1400" dirty="0" err="1">
                <a:solidFill>
                  <a:schemeClr val="tx1"/>
                </a:solidFill>
              </a:rPr>
              <a:t>nền</a:t>
            </a:r>
            <a:r>
              <a:rPr lang="vi-VN" sz="1400" dirty="0">
                <a:solidFill>
                  <a:schemeClr val="tx1"/>
                </a:solidFill>
              </a:rPr>
              <a:t> </a:t>
            </a:r>
            <a:r>
              <a:rPr lang="vi-VN" sz="1400" dirty="0" err="1">
                <a:solidFill>
                  <a:schemeClr val="tx1"/>
                </a:solidFill>
              </a:rPr>
              <a:t>tảng</a:t>
            </a:r>
            <a:r>
              <a:rPr lang="vi-VN" sz="1400" dirty="0">
                <a:solidFill>
                  <a:schemeClr val="tx1"/>
                </a:solidFill>
              </a:rPr>
              <a:t> </a:t>
            </a:r>
            <a:r>
              <a:rPr lang="vi-VN" sz="1400" dirty="0" err="1">
                <a:solidFill>
                  <a:schemeClr val="tx1"/>
                </a:solidFill>
              </a:rPr>
              <a:t>của</a:t>
            </a:r>
            <a:r>
              <a:rPr lang="vi-VN" sz="1400" dirty="0">
                <a:solidFill>
                  <a:schemeClr val="tx1"/>
                </a:solidFill>
              </a:rPr>
              <a:t> </a:t>
            </a:r>
            <a:r>
              <a:rPr lang="vi-VN" sz="1400" dirty="0" err="1">
                <a:solidFill>
                  <a:schemeClr val="tx1"/>
                </a:solidFill>
              </a:rPr>
              <a:t>windows</a:t>
            </a:r>
            <a:r>
              <a:rPr lang="vi-VN" sz="1400" dirty="0">
                <a:solidFill>
                  <a:schemeClr val="tx1"/>
                </a:solidFill>
              </a:rPr>
              <a:t> </a:t>
            </a:r>
            <a:r>
              <a:rPr lang="vi-VN" sz="1400" dirty="0" err="1">
                <a:solidFill>
                  <a:schemeClr val="tx1"/>
                </a:solidFill>
              </a:rPr>
              <a:t>đều</a:t>
            </a:r>
            <a:r>
              <a:rPr lang="vi-VN" sz="1400" dirty="0">
                <a:solidFill>
                  <a:schemeClr val="tx1"/>
                </a:solidFill>
              </a:rPr>
              <a:t> </a:t>
            </a:r>
            <a:r>
              <a:rPr lang="vi-VN" sz="1400" dirty="0" err="1">
                <a:solidFill>
                  <a:schemeClr val="tx1"/>
                </a:solidFill>
              </a:rPr>
              <a:t>có</a:t>
            </a:r>
            <a:r>
              <a:rPr lang="vi-VN" sz="1400" dirty="0">
                <a:solidFill>
                  <a:schemeClr val="tx1"/>
                </a:solidFill>
              </a:rPr>
              <a:t> </a:t>
            </a:r>
            <a:r>
              <a:rPr lang="vi-VN" sz="1400" dirty="0" err="1">
                <a:solidFill>
                  <a:schemeClr val="tx1"/>
                </a:solidFill>
              </a:rPr>
              <a:t>một</a:t>
            </a:r>
            <a:r>
              <a:rPr lang="vi-VN" sz="1400" dirty="0">
                <a:solidFill>
                  <a:schemeClr val="tx1"/>
                </a:solidFill>
              </a:rPr>
              <a:t> </a:t>
            </a:r>
            <a:r>
              <a:rPr lang="vi-VN" sz="1400" dirty="0" err="1">
                <a:solidFill>
                  <a:schemeClr val="tx1"/>
                </a:solidFill>
              </a:rPr>
              <a:t>phần</a:t>
            </a:r>
            <a:r>
              <a:rPr lang="vi-VN" sz="1400" dirty="0">
                <a:solidFill>
                  <a:schemeClr val="tx1"/>
                </a:solidFill>
              </a:rPr>
              <a:t> </a:t>
            </a:r>
            <a:r>
              <a:rPr lang="vi-VN" sz="1400" dirty="0" err="1">
                <a:solidFill>
                  <a:schemeClr val="tx1"/>
                </a:solidFill>
              </a:rPr>
              <a:t>mềm</a:t>
            </a:r>
            <a:r>
              <a:rPr lang="vi-VN" sz="1400" dirty="0">
                <a:solidFill>
                  <a:schemeClr val="tx1"/>
                </a:solidFill>
              </a:rPr>
              <a:t> </a:t>
            </a:r>
            <a:r>
              <a:rPr lang="vi-VN" sz="1400" dirty="0" err="1">
                <a:solidFill>
                  <a:schemeClr val="tx1"/>
                </a:solidFill>
              </a:rPr>
              <a:t>mặc</a:t>
            </a:r>
            <a:r>
              <a:rPr lang="vi-VN" sz="1400" dirty="0">
                <a:solidFill>
                  <a:schemeClr val="tx1"/>
                </a:solidFill>
              </a:rPr>
              <a:t> </a:t>
            </a:r>
            <a:r>
              <a:rPr lang="vi-VN" sz="1400" dirty="0" err="1">
                <a:solidFill>
                  <a:schemeClr val="tx1"/>
                </a:solidFill>
              </a:rPr>
              <a:t>định</a:t>
            </a:r>
            <a:r>
              <a:rPr lang="vi-VN" sz="1400" dirty="0">
                <a:solidFill>
                  <a:schemeClr val="tx1"/>
                </a:solidFill>
              </a:rPr>
              <a:t> </a:t>
            </a:r>
            <a:r>
              <a:rPr lang="vi-VN" sz="1400" dirty="0" err="1">
                <a:solidFill>
                  <a:schemeClr val="tx1"/>
                </a:solidFill>
              </a:rPr>
              <a:t>của</a:t>
            </a:r>
            <a:r>
              <a:rPr lang="vi-VN" sz="1400" dirty="0">
                <a:solidFill>
                  <a:schemeClr val="tx1"/>
                </a:solidFill>
              </a:rPr>
              <a:t> </a:t>
            </a:r>
            <a:r>
              <a:rPr lang="vi-VN" sz="1400" dirty="0" err="1">
                <a:solidFill>
                  <a:schemeClr val="tx1"/>
                </a:solidFill>
              </a:rPr>
              <a:t>hệ</a:t>
            </a:r>
            <a:r>
              <a:rPr lang="vi-VN" sz="1400" dirty="0">
                <a:solidFill>
                  <a:schemeClr val="tx1"/>
                </a:solidFill>
              </a:rPr>
              <a:t> </a:t>
            </a:r>
            <a:r>
              <a:rPr lang="vi-VN" sz="1400" dirty="0" err="1">
                <a:solidFill>
                  <a:schemeClr val="tx1"/>
                </a:solidFill>
              </a:rPr>
              <a:t>thống</a:t>
            </a:r>
            <a:r>
              <a:rPr lang="vi-VN" sz="1400" dirty="0">
                <a:solidFill>
                  <a:schemeClr val="tx1"/>
                </a:solidFill>
              </a:rPr>
              <a:t> </a:t>
            </a:r>
            <a:r>
              <a:rPr lang="vi-VN" sz="1400" dirty="0" err="1">
                <a:solidFill>
                  <a:schemeClr val="tx1"/>
                </a:solidFill>
              </a:rPr>
              <a:t>là</a:t>
            </a:r>
            <a:r>
              <a:rPr lang="vi-VN" sz="1400" dirty="0">
                <a:solidFill>
                  <a:schemeClr val="tx1"/>
                </a:solidFill>
              </a:rPr>
              <a:t> </a:t>
            </a:r>
            <a:r>
              <a:rPr lang="vi-VN" sz="1400" dirty="0" err="1">
                <a:solidFill>
                  <a:schemeClr val="tx1"/>
                </a:solidFill>
              </a:rPr>
              <a:t>window</a:t>
            </a:r>
            <a:r>
              <a:rPr lang="vi-VN" sz="1400" dirty="0">
                <a:solidFill>
                  <a:schemeClr val="tx1"/>
                </a:solidFill>
              </a:rPr>
              <a:t> </a:t>
            </a:r>
            <a:r>
              <a:rPr lang="vi-VN" sz="1400" dirty="0" err="1">
                <a:solidFill>
                  <a:schemeClr val="tx1"/>
                </a:solidFill>
              </a:rPr>
              <a:t>explorer</a:t>
            </a:r>
            <a:r>
              <a:rPr lang="vi-VN" sz="1400" dirty="0">
                <a:solidFill>
                  <a:schemeClr val="tx1"/>
                </a:solidFill>
              </a:rPr>
              <a:t> do </a:t>
            </a:r>
            <a:r>
              <a:rPr lang="vi-VN" sz="1400" dirty="0" err="1">
                <a:solidFill>
                  <a:schemeClr val="tx1"/>
                </a:solidFill>
              </a:rPr>
              <a:t>microsoft</a:t>
            </a:r>
            <a:r>
              <a:rPr lang="vi-VN" sz="1400" dirty="0">
                <a:solidFill>
                  <a:schemeClr val="tx1"/>
                </a:solidFill>
              </a:rPr>
              <a:t> cung </a:t>
            </a:r>
            <a:r>
              <a:rPr lang="vi-VN" sz="1400" dirty="0" err="1">
                <a:solidFill>
                  <a:schemeClr val="tx1"/>
                </a:solidFill>
              </a:rPr>
              <a:t>cấp</a:t>
            </a:r>
            <a:r>
              <a:rPr lang="vi-VN" sz="1400" dirty="0">
                <a:solidFill>
                  <a:schemeClr val="tx1"/>
                </a:solidFill>
              </a:rPr>
              <a:t>. </a:t>
            </a:r>
            <a:r>
              <a:rPr lang="vi-VN" sz="1400" dirty="0" err="1">
                <a:solidFill>
                  <a:schemeClr val="tx1"/>
                </a:solidFill>
              </a:rPr>
              <a:t>Phần</a:t>
            </a:r>
            <a:r>
              <a:rPr lang="vi-VN" sz="1400" dirty="0">
                <a:solidFill>
                  <a:schemeClr val="tx1"/>
                </a:solidFill>
              </a:rPr>
              <a:t> </a:t>
            </a:r>
            <a:r>
              <a:rPr lang="vi-VN" sz="1400" dirty="0" err="1">
                <a:solidFill>
                  <a:schemeClr val="tx1"/>
                </a:solidFill>
              </a:rPr>
              <a:t>mềm</a:t>
            </a:r>
            <a:r>
              <a:rPr lang="vi-VN" sz="1400" dirty="0">
                <a:solidFill>
                  <a:schemeClr val="tx1"/>
                </a:solidFill>
              </a:rPr>
              <a:t> </a:t>
            </a:r>
            <a:r>
              <a:rPr lang="vi-VN" sz="1400" dirty="0" err="1">
                <a:solidFill>
                  <a:schemeClr val="tx1"/>
                </a:solidFill>
              </a:rPr>
              <a:t>này</a:t>
            </a:r>
            <a:r>
              <a:rPr lang="vi-VN" sz="1400" dirty="0">
                <a:solidFill>
                  <a:schemeClr val="tx1"/>
                </a:solidFill>
              </a:rPr>
              <a:t> </a:t>
            </a:r>
            <a:r>
              <a:rPr lang="vi-VN" sz="1400" dirty="0" err="1">
                <a:solidFill>
                  <a:schemeClr val="tx1"/>
                </a:solidFill>
              </a:rPr>
              <a:t>giúp</a:t>
            </a:r>
            <a:r>
              <a:rPr lang="vi-VN" sz="1400" dirty="0">
                <a:solidFill>
                  <a:schemeClr val="tx1"/>
                </a:solidFill>
              </a:rPr>
              <a:t> </a:t>
            </a:r>
            <a:r>
              <a:rPr lang="vi-VN" sz="1400" dirty="0" err="1">
                <a:solidFill>
                  <a:schemeClr val="tx1"/>
                </a:solidFill>
              </a:rPr>
              <a:t>mọi</a:t>
            </a:r>
            <a:r>
              <a:rPr lang="vi-VN" sz="1400" dirty="0">
                <a:solidFill>
                  <a:schemeClr val="tx1"/>
                </a:solidFill>
              </a:rPr>
              <a:t> </a:t>
            </a:r>
            <a:r>
              <a:rPr lang="vi-VN" sz="1400" dirty="0" err="1">
                <a:solidFill>
                  <a:schemeClr val="tx1"/>
                </a:solidFill>
              </a:rPr>
              <a:t>người</a:t>
            </a:r>
            <a:r>
              <a:rPr lang="vi-VN" sz="1400" dirty="0">
                <a:solidFill>
                  <a:schemeClr val="tx1"/>
                </a:solidFill>
              </a:rPr>
              <a:t> </a:t>
            </a:r>
            <a:r>
              <a:rPr lang="vi-VN" sz="1400" dirty="0" err="1">
                <a:solidFill>
                  <a:schemeClr val="tx1"/>
                </a:solidFill>
              </a:rPr>
              <a:t>quản</a:t>
            </a:r>
            <a:r>
              <a:rPr lang="vi-VN" sz="1400" dirty="0">
                <a:solidFill>
                  <a:schemeClr val="tx1"/>
                </a:solidFill>
              </a:rPr>
              <a:t> </a:t>
            </a:r>
            <a:r>
              <a:rPr lang="vi-VN" sz="1400" dirty="0" err="1">
                <a:solidFill>
                  <a:schemeClr val="tx1"/>
                </a:solidFill>
              </a:rPr>
              <a:t>lý</a:t>
            </a:r>
            <a:r>
              <a:rPr lang="vi-VN" sz="1400" dirty="0">
                <a:solidFill>
                  <a:schemeClr val="tx1"/>
                </a:solidFill>
              </a:rPr>
              <a:t> </a:t>
            </a:r>
            <a:r>
              <a:rPr lang="vi-VN" sz="1400" dirty="0" err="1">
                <a:solidFill>
                  <a:schemeClr val="tx1"/>
                </a:solidFill>
              </a:rPr>
              <a:t>file</a:t>
            </a:r>
            <a:r>
              <a:rPr lang="vi-VN" sz="1400" dirty="0">
                <a:solidFill>
                  <a:schemeClr val="tx1"/>
                </a:solidFill>
              </a:rPr>
              <a:t>, </a:t>
            </a:r>
            <a:r>
              <a:rPr lang="vi-VN" sz="1400" dirty="0" err="1">
                <a:solidFill>
                  <a:schemeClr val="tx1"/>
                </a:solidFill>
              </a:rPr>
              <a:t>tập</a:t>
            </a:r>
            <a:r>
              <a:rPr lang="vi-VN" sz="1400" dirty="0">
                <a:solidFill>
                  <a:schemeClr val="tx1"/>
                </a:solidFill>
              </a:rPr>
              <a:t> tin, </a:t>
            </a:r>
            <a:r>
              <a:rPr lang="vi-VN" sz="1400" dirty="0" err="1">
                <a:solidFill>
                  <a:schemeClr val="tx1"/>
                </a:solidFill>
              </a:rPr>
              <a:t>folder</a:t>
            </a:r>
            <a:r>
              <a:rPr lang="vi-VN" sz="1400" dirty="0">
                <a:solidFill>
                  <a:schemeClr val="tx1"/>
                </a:solidFill>
              </a:rPr>
              <a:t> trong </a:t>
            </a:r>
            <a:r>
              <a:rPr lang="vi-VN" sz="1400" dirty="0" err="1">
                <a:solidFill>
                  <a:schemeClr val="tx1"/>
                </a:solidFill>
              </a:rPr>
              <a:t>máy</a:t>
            </a:r>
            <a:r>
              <a:rPr lang="vi-VN" sz="1400" dirty="0">
                <a:solidFill>
                  <a:schemeClr val="tx1"/>
                </a:solidFill>
              </a:rPr>
              <a:t> </a:t>
            </a:r>
            <a:r>
              <a:rPr lang="vi-VN" sz="1400" dirty="0" err="1">
                <a:solidFill>
                  <a:schemeClr val="tx1"/>
                </a:solidFill>
              </a:rPr>
              <a:t>tính</a:t>
            </a:r>
            <a:r>
              <a:rPr lang="vi-VN" sz="1400" dirty="0">
                <a:solidFill>
                  <a:schemeClr val="tx1"/>
                </a:solidFill>
              </a:rPr>
              <a:t> </a:t>
            </a:r>
            <a:r>
              <a:rPr lang="vi-VN" sz="1400" dirty="0" err="1">
                <a:solidFill>
                  <a:schemeClr val="tx1"/>
                </a:solidFill>
              </a:rPr>
              <a:t>và</a:t>
            </a:r>
            <a:r>
              <a:rPr lang="vi-VN" sz="1400" dirty="0">
                <a:solidFill>
                  <a:schemeClr val="tx1"/>
                </a:solidFill>
              </a:rPr>
              <a:t> </a:t>
            </a:r>
            <a:r>
              <a:rPr lang="vi-VN" sz="1400" dirty="0" err="1">
                <a:solidFill>
                  <a:schemeClr val="tx1"/>
                </a:solidFill>
              </a:rPr>
              <a:t>gần</a:t>
            </a:r>
            <a:r>
              <a:rPr lang="vi-VN" sz="1400" dirty="0">
                <a:solidFill>
                  <a:schemeClr val="tx1"/>
                </a:solidFill>
              </a:rPr>
              <a:t> như </a:t>
            </a:r>
            <a:r>
              <a:rPr lang="vi-VN" sz="1400" dirty="0" err="1">
                <a:solidFill>
                  <a:schemeClr val="tx1"/>
                </a:solidFill>
              </a:rPr>
              <a:t>là</a:t>
            </a:r>
            <a:r>
              <a:rPr lang="vi-VN" sz="1400" dirty="0">
                <a:solidFill>
                  <a:schemeClr val="tx1"/>
                </a:solidFill>
              </a:rPr>
              <a:t> </a:t>
            </a:r>
            <a:r>
              <a:rPr lang="vi-VN" sz="1400" dirty="0" err="1">
                <a:solidFill>
                  <a:schemeClr val="tx1"/>
                </a:solidFill>
              </a:rPr>
              <a:t>toàn</a:t>
            </a:r>
            <a:r>
              <a:rPr lang="vi-VN" sz="1400" dirty="0">
                <a:solidFill>
                  <a:schemeClr val="tx1"/>
                </a:solidFill>
              </a:rPr>
              <a:t> </a:t>
            </a:r>
            <a:r>
              <a:rPr lang="vi-VN" sz="1400" dirty="0" err="1">
                <a:solidFill>
                  <a:schemeClr val="tx1"/>
                </a:solidFill>
              </a:rPr>
              <a:t>bộ</a:t>
            </a:r>
            <a:r>
              <a:rPr lang="vi-VN" sz="1400" dirty="0">
                <a:solidFill>
                  <a:schemeClr val="tx1"/>
                </a:solidFill>
              </a:rPr>
              <a:t> </a:t>
            </a:r>
            <a:r>
              <a:rPr lang="vi-VN" sz="1400" dirty="0" err="1">
                <a:solidFill>
                  <a:schemeClr val="tx1"/>
                </a:solidFill>
              </a:rPr>
              <a:t>những</a:t>
            </a:r>
            <a:r>
              <a:rPr lang="vi-VN" sz="1400" dirty="0">
                <a:solidFill>
                  <a:schemeClr val="tx1"/>
                </a:solidFill>
              </a:rPr>
              <a:t> </a:t>
            </a:r>
            <a:r>
              <a:rPr lang="vi-VN" sz="1400" dirty="0" err="1">
                <a:solidFill>
                  <a:schemeClr val="tx1"/>
                </a:solidFill>
              </a:rPr>
              <a:t>người</a:t>
            </a:r>
            <a:r>
              <a:rPr lang="vi-VN" sz="1400" dirty="0">
                <a:solidFill>
                  <a:schemeClr val="tx1"/>
                </a:solidFill>
              </a:rPr>
              <a:t> </a:t>
            </a:r>
            <a:r>
              <a:rPr lang="vi-VN" sz="1400" dirty="0" err="1">
                <a:solidFill>
                  <a:schemeClr val="tx1"/>
                </a:solidFill>
              </a:rPr>
              <a:t>dùng</a:t>
            </a:r>
            <a:r>
              <a:rPr lang="vi-VN" sz="1400" dirty="0">
                <a:solidFill>
                  <a:schemeClr val="tx1"/>
                </a:solidFill>
              </a:rPr>
              <a:t> </a:t>
            </a:r>
            <a:r>
              <a:rPr lang="vi-VN" sz="1400" dirty="0" err="1">
                <a:solidFill>
                  <a:schemeClr val="tx1"/>
                </a:solidFill>
              </a:rPr>
              <a:t>windows</a:t>
            </a:r>
            <a:r>
              <a:rPr lang="vi-VN" sz="1400" dirty="0">
                <a:solidFill>
                  <a:schemeClr val="tx1"/>
                </a:solidFill>
              </a:rPr>
              <a:t> </a:t>
            </a:r>
            <a:r>
              <a:rPr lang="vi-VN" sz="1400" dirty="0" err="1">
                <a:solidFill>
                  <a:schemeClr val="tx1"/>
                </a:solidFill>
              </a:rPr>
              <a:t>đều</a:t>
            </a:r>
            <a:r>
              <a:rPr lang="vi-VN" sz="1400" dirty="0">
                <a:solidFill>
                  <a:schemeClr val="tx1"/>
                </a:solidFill>
              </a:rPr>
              <a:t> </a:t>
            </a:r>
            <a:r>
              <a:rPr lang="vi-VN" sz="1400" dirty="0" err="1">
                <a:solidFill>
                  <a:schemeClr val="tx1"/>
                </a:solidFill>
              </a:rPr>
              <a:t>sử</a:t>
            </a:r>
            <a:r>
              <a:rPr lang="vi-VN" sz="1400" dirty="0">
                <a:solidFill>
                  <a:schemeClr val="tx1"/>
                </a:solidFill>
              </a:rPr>
              <a:t> </a:t>
            </a:r>
            <a:r>
              <a:rPr lang="vi-VN" sz="1400" dirty="0" err="1">
                <a:solidFill>
                  <a:schemeClr val="tx1"/>
                </a:solidFill>
              </a:rPr>
              <a:t>dụng</a:t>
            </a:r>
            <a:r>
              <a:rPr lang="vi-VN" sz="1400" dirty="0">
                <a:solidFill>
                  <a:schemeClr val="tx1"/>
                </a:solidFill>
              </a:rPr>
              <a:t>, tuy nhiên khi thao </a:t>
            </a:r>
            <a:r>
              <a:rPr lang="vi-VN" sz="1400" dirty="0" err="1">
                <a:solidFill>
                  <a:schemeClr val="tx1"/>
                </a:solidFill>
              </a:rPr>
              <a:t>tác</a:t>
            </a:r>
            <a:r>
              <a:rPr lang="vi-VN" sz="1400" dirty="0">
                <a:solidFill>
                  <a:schemeClr val="tx1"/>
                </a:solidFill>
              </a:rPr>
              <a:t> </a:t>
            </a:r>
            <a:r>
              <a:rPr lang="vi-VN" sz="1400" dirty="0" err="1">
                <a:solidFill>
                  <a:schemeClr val="tx1"/>
                </a:solidFill>
              </a:rPr>
              <a:t>với</a:t>
            </a:r>
            <a:r>
              <a:rPr lang="vi-VN" sz="1400" dirty="0">
                <a:solidFill>
                  <a:schemeClr val="tx1"/>
                </a:solidFill>
              </a:rPr>
              <a:t> </a:t>
            </a:r>
            <a:r>
              <a:rPr lang="vi-VN" sz="1400" dirty="0" err="1">
                <a:solidFill>
                  <a:schemeClr val="tx1"/>
                </a:solidFill>
              </a:rPr>
              <a:t>một</a:t>
            </a:r>
            <a:r>
              <a:rPr lang="vi-VN" sz="1400" dirty="0">
                <a:solidFill>
                  <a:schemeClr val="tx1"/>
                </a:solidFill>
              </a:rPr>
              <a:t> </a:t>
            </a:r>
            <a:r>
              <a:rPr lang="vi-VN" sz="1400" dirty="0" err="1">
                <a:solidFill>
                  <a:schemeClr val="tx1"/>
                </a:solidFill>
              </a:rPr>
              <a:t>số</a:t>
            </a:r>
            <a:r>
              <a:rPr lang="vi-VN" sz="1400" dirty="0">
                <a:solidFill>
                  <a:schemeClr val="tx1"/>
                </a:solidFill>
              </a:rPr>
              <a:t> </a:t>
            </a:r>
            <a:r>
              <a:rPr lang="vi-VN" sz="1400" dirty="0" err="1">
                <a:solidFill>
                  <a:schemeClr val="tx1"/>
                </a:solidFill>
              </a:rPr>
              <a:t>tập</a:t>
            </a:r>
            <a:r>
              <a:rPr lang="vi-VN" sz="1400" dirty="0">
                <a:solidFill>
                  <a:schemeClr val="tx1"/>
                </a:solidFill>
              </a:rPr>
              <a:t> tin </a:t>
            </a:r>
            <a:r>
              <a:rPr lang="vi-VN" sz="1400" dirty="0" err="1">
                <a:solidFill>
                  <a:schemeClr val="tx1"/>
                </a:solidFill>
              </a:rPr>
              <a:t>nén</a:t>
            </a:r>
            <a:r>
              <a:rPr lang="vi-VN" sz="1400" dirty="0">
                <a:solidFill>
                  <a:schemeClr val="tx1"/>
                </a:solidFill>
              </a:rPr>
              <a:t> </a:t>
            </a:r>
            <a:r>
              <a:rPr lang="vi-VN" sz="1400" dirty="0" err="1">
                <a:solidFill>
                  <a:schemeClr val="tx1"/>
                </a:solidFill>
              </a:rPr>
              <a:t>thì</a:t>
            </a:r>
            <a:r>
              <a:rPr lang="vi-VN" sz="1400" dirty="0">
                <a:solidFill>
                  <a:schemeClr val="tx1"/>
                </a:solidFill>
              </a:rPr>
              <a:t> </a:t>
            </a:r>
            <a:r>
              <a:rPr lang="vi-VN" sz="1400" dirty="0" err="1">
                <a:solidFill>
                  <a:schemeClr val="tx1"/>
                </a:solidFill>
              </a:rPr>
              <a:t>window</a:t>
            </a:r>
            <a:r>
              <a:rPr lang="vi-VN" sz="1400" dirty="0">
                <a:solidFill>
                  <a:schemeClr val="tx1"/>
                </a:solidFill>
              </a:rPr>
              <a:t> </a:t>
            </a:r>
            <a:r>
              <a:rPr lang="vi-VN" sz="1400" dirty="0" err="1">
                <a:solidFill>
                  <a:schemeClr val="tx1"/>
                </a:solidFill>
              </a:rPr>
              <a:t>explorer</a:t>
            </a:r>
            <a:r>
              <a:rPr lang="vi-VN" sz="1400" dirty="0">
                <a:solidFill>
                  <a:schemeClr val="tx1"/>
                </a:solidFill>
              </a:rPr>
              <a:t> </a:t>
            </a:r>
            <a:r>
              <a:rPr lang="vi-VN" sz="1400" dirty="0" err="1">
                <a:solidFill>
                  <a:schemeClr val="tx1"/>
                </a:solidFill>
              </a:rPr>
              <a:t>lại</a:t>
            </a:r>
            <a:r>
              <a:rPr lang="vi-VN" sz="1400" dirty="0">
                <a:solidFill>
                  <a:schemeClr val="tx1"/>
                </a:solidFill>
              </a:rPr>
              <a:t> </a:t>
            </a:r>
            <a:r>
              <a:rPr lang="vi-VN" sz="1400" dirty="0" err="1">
                <a:solidFill>
                  <a:schemeClr val="tx1"/>
                </a:solidFill>
              </a:rPr>
              <a:t>thể</a:t>
            </a:r>
            <a:r>
              <a:rPr lang="vi-VN" sz="1400" dirty="0">
                <a:solidFill>
                  <a:schemeClr val="tx1"/>
                </a:solidFill>
              </a:rPr>
              <a:t> </a:t>
            </a:r>
            <a:r>
              <a:rPr lang="vi-VN" sz="1400" dirty="0" err="1">
                <a:solidFill>
                  <a:schemeClr val="tx1"/>
                </a:solidFill>
              </a:rPr>
              <a:t>hiện</a:t>
            </a:r>
            <a:r>
              <a:rPr lang="vi-VN" sz="1400" dirty="0">
                <a:solidFill>
                  <a:schemeClr val="tx1"/>
                </a:solidFill>
              </a:rPr>
              <a:t> </a:t>
            </a:r>
            <a:r>
              <a:rPr lang="vi-VN" sz="1400" dirty="0" err="1">
                <a:solidFill>
                  <a:schemeClr val="tx1"/>
                </a:solidFill>
              </a:rPr>
              <a:t>rõ</a:t>
            </a:r>
            <a:r>
              <a:rPr lang="vi-VN" sz="1400" dirty="0">
                <a:solidFill>
                  <a:schemeClr val="tx1"/>
                </a:solidFill>
              </a:rPr>
              <a:t> </a:t>
            </a:r>
            <a:r>
              <a:rPr lang="vi-VN" sz="1400" dirty="0" err="1">
                <a:solidFill>
                  <a:schemeClr val="tx1"/>
                </a:solidFill>
              </a:rPr>
              <a:t>các</a:t>
            </a:r>
            <a:r>
              <a:rPr lang="vi-VN" sz="1400" dirty="0">
                <a:solidFill>
                  <a:schemeClr val="tx1"/>
                </a:solidFill>
              </a:rPr>
              <a:t> </a:t>
            </a:r>
            <a:r>
              <a:rPr lang="vi-VN" sz="1400" dirty="0" err="1">
                <a:solidFill>
                  <a:schemeClr val="tx1"/>
                </a:solidFill>
              </a:rPr>
              <a:t>nhược</a:t>
            </a:r>
            <a:r>
              <a:rPr lang="vi-VN" sz="1400" dirty="0">
                <a:solidFill>
                  <a:schemeClr val="tx1"/>
                </a:solidFill>
              </a:rPr>
              <a:t> </a:t>
            </a:r>
            <a:r>
              <a:rPr lang="vi-VN" sz="1400" dirty="0" err="1">
                <a:solidFill>
                  <a:schemeClr val="tx1"/>
                </a:solidFill>
              </a:rPr>
              <a:t>điểm</a:t>
            </a:r>
            <a:r>
              <a:rPr lang="vi-VN" sz="1400" dirty="0">
                <a:solidFill>
                  <a:schemeClr val="tx1"/>
                </a:solidFill>
              </a:rPr>
              <a:t> </a:t>
            </a:r>
            <a:r>
              <a:rPr lang="vi-VN" sz="1400" dirty="0" err="1">
                <a:solidFill>
                  <a:schemeClr val="tx1"/>
                </a:solidFill>
              </a:rPr>
              <a:t>của</a:t>
            </a:r>
            <a:r>
              <a:rPr lang="vi-VN" sz="1400" dirty="0">
                <a:solidFill>
                  <a:schemeClr val="tx1"/>
                </a:solidFill>
              </a:rPr>
              <a:t> </a:t>
            </a:r>
            <a:r>
              <a:rPr lang="vi-VN" sz="1400" dirty="0" err="1">
                <a:solidFill>
                  <a:schemeClr val="tx1"/>
                </a:solidFill>
              </a:rPr>
              <a:t>nó</a:t>
            </a:r>
            <a:r>
              <a:rPr lang="vi-VN" sz="1400" dirty="0">
                <a:solidFill>
                  <a:schemeClr val="tx1"/>
                </a:solidFill>
              </a:rPr>
              <a:t>: không thao </a:t>
            </a:r>
            <a:r>
              <a:rPr lang="vi-VN" sz="1400" dirty="0" err="1">
                <a:solidFill>
                  <a:schemeClr val="tx1"/>
                </a:solidFill>
              </a:rPr>
              <a:t>tác</a:t>
            </a:r>
            <a:r>
              <a:rPr lang="vi-VN" sz="1400" dirty="0">
                <a:solidFill>
                  <a:schemeClr val="tx1"/>
                </a:solidFill>
              </a:rPr>
              <a:t> </a:t>
            </a:r>
            <a:r>
              <a:rPr lang="vi-VN" sz="1400" dirty="0" err="1">
                <a:solidFill>
                  <a:schemeClr val="tx1"/>
                </a:solidFill>
              </a:rPr>
              <a:t>được</a:t>
            </a:r>
            <a:r>
              <a:rPr lang="vi-VN" sz="1400" dirty="0">
                <a:solidFill>
                  <a:schemeClr val="tx1"/>
                </a:solidFill>
              </a:rPr>
              <a:t> </a:t>
            </a:r>
            <a:r>
              <a:rPr lang="vi-VN" sz="1400" dirty="0" err="1">
                <a:solidFill>
                  <a:schemeClr val="tx1"/>
                </a:solidFill>
              </a:rPr>
              <a:t>với</a:t>
            </a:r>
            <a:r>
              <a:rPr lang="vi-VN" sz="1400" dirty="0">
                <a:solidFill>
                  <a:schemeClr val="tx1"/>
                </a:solidFill>
              </a:rPr>
              <a:t> </a:t>
            </a:r>
            <a:r>
              <a:rPr lang="vi-VN" sz="1400" dirty="0" err="1">
                <a:solidFill>
                  <a:schemeClr val="tx1"/>
                </a:solidFill>
              </a:rPr>
              <a:t>các</a:t>
            </a:r>
            <a:r>
              <a:rPr lang="vi-VN" sz="1400" dirty="0">
                <a:solidFill>
                  <a:schemeClr val="tx1"/>
                </a:solidFill>
              </a:rPr>
              <a:t> </a:t>
            </a:r>
            <a:r>
              <a:rPr lang="vi-VN" sz="1400" dirty="0" err="1">
                <a:solidFill>
                  <a:schemeClr val="tx1"/>
                </a:solidFill>
              </a:rPr>
              <a:t>file</a:t>
            </a:r>
            <a:r>
              <a:rPr lang="vi-VN" sz="1400" dirty="0">
                <a:solidFill>
                  <a:schemeClr val="tx1"/>
                </a:solidFill>
              </a:rPr>
              <a:t> </a:t>
            </a:r>
            <a:r>
              <a:rPr lang="vi-VN" sz="1400" dirty="0" err="1">
                <a:solidFill>
                  <a:schemeClr val="tx1"/>
                </a:solidFill>
              </a:rPr>
              <a:t>nén</a:t>
            </a:r>
            <a:r>
              <a:rPr lang="vi-VN" sz="1400" dirty="0">
                <a:solidFill>
                  <a:schemeClr val="tx1"/>
                </a:solidFill>
              </a:rPr>
              <a:t> </a:t>
            </a:r>
            <a:r>
              <a:rPr lang="vi-VN" sz="1400" dirty="0" err="1">
                <a:solidFill>
                  <a:schemeClr val="tx1"/>
                </a:solidFill>
              </a:rPr>
              <a:t>rất</a:t>
            </a:r>
            <a:r>
              <a:rPr lang="vi-VN" sz="1400" dirty="0">
                <a:solidFill>
                  <a:schemeClr val="tx1"/>
                </a:solidFill>
              </a:rPr>
              <a:t> thông </a:t>
            </a:r>
            <a:r>
              <a:rPr lang="vi-VN" sz="1400" dirty="0" err="1">
                <a:solidFill>
                  <a:schemeClr val="tx1"/>
                </a:solidFill>
              </a:rPr>
              <a:t>dụng</a:t>
            </a:r>
            <a:r>
              <a:rPr lang="vi-VN" sz="1400" dirty="0">
                <a:solidFill>
                  <a:schemeClr val="tx1"/>
                </a:solidFill>
              </a:rPr>
              <a:t> </a:t>
            </a:r>
            <a:r>
              <a:rPr lang="vi-VN" sz="1400" dirty="0" err="1">
                <a:solidFill>
                  <a:schemeClr val="tx1"/>
                </a:solidFill>
              </a:rPr>
              <a:t>ngày</a:t>
            </a:r>
            <a:r>
              <a:rPr lang="vi-VN" sz="1400" dirty="0">
                <a:solidFill>
                  <a:schemeClr val="tx1"/>
                </a:solidFill>
              </a:rPr>
              <a:t> nay như .</a:t>
            </a:r>
            <a:r>
              <a:rPr lang="vi-VN" sz="1400" dirty="0" err="1">
                <a:solidFill>
                  <a:schemeClr val="tx1"/>
                </a:solidFill>
              </a:rPr>
              <a:t>rar</a:t>
            </a:r>
            <a:r>
              <a:rPr lang="vi-VN" sz="1400" dirty="0">
                <a:solidFill>
                  <a:schemeClr val="tx1"/>
                </a:solidFill>
              </a:rPr>
              <a:t>, .7z,… </a:t>
            </a:r>
            <a:r>
              <a:rPr lang="vi-VN" sz="1400" dirty="0" err="1">
                <a:solidFill>
                  <a:schemeClr val="tx1"/>
                </a:solidFill>
              </a:rPr>
              <a:t>Và</a:t>
            </a:r>
            <a:r>
              <a:rPr lang="vi-VN" sz="1400" dirty="0">
                <a:solidFill>
                  <a:schemeClr val="tx1"/>
                </a:solidFill>
              </a:rPr>
              <a:t> </a:t>
            </a:r>
            <a:r>
              <a:rPr lang="vi-VN" sz="1400" dirty="0" err="1">
                <a:solidFill>
                  <a:schemeClr val="tx1"/>
                </a:solidFill>
              </a:rPr>
              <a:t>chúng</a:t>
            </a:r>
            <a:r>
              <a:rPr lang="vi-VN" sz="1400" dirty="0">
                <a:solidFill>
                  <a:schemeClr val="tx1"/>
                </a:solidFill>
              </a:rPr>
              <a:t> ta </a:t>
            </a:r>
            <a:r>
              <a:rPr lang="vi-VN" sz="1400" dirty="0" err="1">
                <a:solidFill>
                  <a:schemeClr val="tx1"/>
                </a:solidFill>
              </a:rPr>
              <a:t>buộc</a:t>
            </a:r>
            <a:r>
              <a:rPr lang="vi-VN" sz="1400" dirty="0">
                <a:solidFill>
                  <a:schemeClr val="tx1"/>
                </a:solidFill>
              </a:rPr>
              <a:t> </a:t>
            </a:r>
            <a:r>
              <a:rPr lang="vi-VN" sz="1400" dirty="0" err="1">
                <a:solidFill>
                  <a:schemeClr val="tx1"/>
                </a:solidFill>
              </a:rPr>
              <a:t>phải</a:t>
            </a:r>
            <a:r>
              <a:rPr lang="vi-VN" sz="1400" dirty="0">
                <a:solidFill>
                  <a:schemeClr val="tx1"/>
                </a:solidFill>
              </a:rPr>
              <a:t> </a:t>
            </a:r>
            <a:r>
              <a:rPr lang="vi-VN" sz="1400" dirty="0" err="1">
                <a:solidFill>
                  <a:schemeClr val="tx1"/>
                </a:solidFill>
              </a:rPr>
              <a:t>tải</a:t>
            </a:r>
            <a:r>
              <a:rPr lang="vi-VN" sz="1400" dirty="0">
                <a:solidFill>
                  <a:schemeClr val="tx1"/>
                </a:solidFill>
              </a:rPr>
              <a:t> </a:t>
            </a:r>
            <a:r>
              <a:rPr lang="vi-VN" sz="1400" dirty="0" err="1">
                <a:solidFill>
                  <a:schemeClr val="tx1"/>
                </a:solidFill>
              </a:rPr>
              <a:t>các</a:t>
            </a:r>
            <a:r>
              <a:rPr lang="vi-VN" sz="1400" dirty="0">
                <a:solidFill>
                  <a:schemeClr val="tx1"/>
                </a:solidFill>
              </a:rPr>
              <a:t> </a:t>
            </a:r>
            <a:r>
              <a:rPr lang="vi-VN" sz="1400" dirty="0" err="1">
                <a:solidFill>
                  <a:schemeClr val="tx1"/>
                </a:solidFill>
              </a:rPr>
              <a:t>phần</a:t>
            </a:r>
            <a:r>
              <a:rPr lang="vi-VN" sz="1400" dirty="0">
                <a:solidFill>
                  <a:schemeClr val="tx1"/>
                </a:solidFill>
              </a:rPr>
              <a:t> </a:t>
            </a:r>
            <a:r>
              <a:rPr lang="vi-VN" sz="1400" dirty="0" err="1">
                <a:solidFill>
                  <a:schemeClr val="tx1"/>
                </a:solidFill>
              </a:rPr>
              <a:t>mềm</a:t>
            </a:r>
            <a:r>
              <a:rPr lang="vi-VN" sz="1400" dirty="0">
                <a:solidFill>
                  <a:schemeClr val="tx1"/>
                </a:solidFill>
              </a:rPr>
              <a:t> </a:t>
            </a:r>
            <a:r>
              <a:rPr lang="vi-VN" sz="1400" dirty="0" err="1">
                <a:solidFill>
                  <a:schemeClr val="tx1"/>
                </a:solidFill>
              </a:rPr>
              <a:t>của</a:t>
            </a:r>
            <a:r>
              <a:rPr lang="vi-VN" sz="1400" dirty="0">
                <a:solidFill>
                  <a:schemeClr val="tx1"/>
                </a:solidFill>
              </a:rPr>
              <a:t> bên </a:t>
            </a:r>
            <a:r>
              <a:rPr lang="vi-VN" sz="1400" dirty="0" err="1">
                <a:solidFill>
                  <a:schemeClr val="tx1"/>
                </a:solidFill>
              </a:rPr>
              <a:t>thứ</a:t>
            </a:r>
            <a:r>
              <a:rPr lang="vi-VN" sz="1400" dirty="0">
                <a:solidFill>
                  <a:schemeClr val="tx1"/>
                </a:solidFill>
              </a:rPr>
              <a:t> 3 </a:t>
            </a:r>
            <a:r>
              <a:rPr lang="vi-VN" sz="1400" dirty="0" err="1">
                <a:solidFill>
                  <a:schemeClr val="tx1"/>
                </a:solidFill>
              </a:rPr>
              <a:t>về</a:t>
            </a:r>
            <a:r>
              <a:rPr lang="vi-VN" sz="1400" dirty="0">
                <a:solidFill>
                  <a:schemeClr val="tx1"/>
                </a:solidFill>
              </a:rPr>
              <a:t> </a:t>
            </a:r>
            <a:r>
              <a:rPr lang="vi-VN" sz="1400" dirty="0" err="1">
                <a:solidFill>
                  <a:schemeClr val="tx1"/>
                </a:solidFill>
              </a:rPr>
              <a:t>máy</a:t>
            </a:r>
            <a:r>
              <a:rPr lang="vi-VN" sz="1400" dirty="0">
                <a:solidFill>
                  <a:schemeClr val="tx1"/>
                </a:solidFill>
              </a:rPr>
              <a:t> </a:t>
            </a:r>
            <a:r>
              <a:rPr lang="vi-VN" sz="1400" dirty="0" err="1">
                <a:solidFill>
                  <a:schemeClr val="tx1"/>
                </a:solidFill>
              </a:rPr>
              <a:t>và</a:t>
            </a:r>
            <a:r>
              <a:rPr lang="vi-VN" sz="1400" dirty="0">
                <a:solidFill>
                  <a:schemeClr val="tx1"/>
                </a:solidFill>
              </a:rPr>
              <a:t> </a:t>
            </a:r>
            <a:r>
              <a:rPr lang="vi-VN" sz="1400" dirty="0" err="1">
                <a:solidFill>
                  <a:schemeClr val="tx1"/>
                </a:solidFill>
              </a:rPr>
              <a:t>cài</a:t>
            </a:r>
            <a:r>
              <a:rPr lang="vi-VN" sz="1400" dirty="0">
                <a:solidFill>
                  <a:schemeClr val="tx1"/>
                </a:solidFill>
              </a:rPr>
              <a:t> </a:t>
            </a:r>
            <a:r>
              <a:rPr lang="vi-VN" sz="1400" dirty="0" err="1">
                <a:solidFill>
                  <a:schemeClr val="tx1"/>
                </a:solidFill>
              </a:rPr>
              <a:t>đặt</a:t>
            </a:r>
            <a:r>
              <a:rPr lang="vi-VN" sz="1400" dirty="0">
                <a:solidFill>
                  <a:schemeClr val="tx1"/>
                </a:solidFill>
              </a:rPr>
              <a:t> </a:t>
            </a:r>
            <a:r>
              <a:rPr lang="vi-VN" sz="1400" dirty="0" err="1">
                <a:solidFill>
                  <a:schemeClr val="tx1"/>
                </a:solidFill>
              </a:rPr>
              <a:t>chúng</a:t>
            </a:r>
            <a:r>
              <a:rPr lang="vi-VN" sz="1400" dirty="0">
                <a:solidFill>
                  <a:schemeClr val="tx1"/>
                </a:solidFill>
              </a:rPr>
              <a:t> </a:t>
            </a:r>
            <a:r>
              <a:rPr lang="vi-VN" sz="1400" dirty="0" err="1">
                <a:solidFill>
                  <a:schemeClr val="tx1"/>
                </a:solidFill>
              </a:rPr>
              <a:t>để</a:t>
            </a:r>
            <a:r>
              <a:rPr lang="vi-VN" sz="1400" dirty="0">
                <a:solidFill>
                  <a:schemeClr val="tx1"/>
                </a:solidFill>
              </a:rPr>
              <a:t> </a:t>
            </a:r>
            <a:r>
              <a:rPr lang="vi-VN" sz="1400" dirty="0" err="1">
                <a:solidFill>
                  <a:schemeClr val="tx1"/>
                </a:solidFill>
              </a:rPr>
              <a:t>phục</a:t>
            </a:r>
            <a:r>
              <a:rPr lang="vi-VN" sz="1400" dirty="0">
                <a:solidFill>
                  <a:schemeClr val="tx1"/>
                </a:solidFill>
              </a:rPr>
              <a:t> </a:t>
            </a:r>
            <a:r>
              <a:rPr lang="vi-VN" sz="1400" dirty="0" err="1">
                <a:solidFill>
                  <a:schemeClr val="tx1"/>
                </a:solidFill>
              </a:rPr>
              <a:t>vụ</a:t>
            </a:r>
            <a:r>
              <a:rPr lang="vi-VN" sz="1400" dirty="0">
                <a:solidFill>
                  <a:schemeClr val="tx1"/>
                </a:solidFill>
              </a:rPr>
              <a:t> nhu </a:t>
            </a:r>
            <a:r>
              <a:rPr lang="vi-VN" sz="1400" dirty="0" err="1">
                <a:solidFill>
                  <a:schemeClr val="tx1"/>
                </a:solidFill>
              </a:rPr>
              <a:t>cầu</a:t>
            </a:r>
            <a:r>
              <a:rPr lang="vi-VN" sz="1400" dirty="0">
                <a:solidFill>
                  <a:schemeClr val="tx1"/>
                </a:solidFill>
              </a:rPr>
              <a:t> </a:t>
            </a:r>
            <a:r>
              <a:rPr lang="vi-VN" sz="1400" dirty="0" err="1">
                <a:solidFill>
                  <a:schemeClr val="tx1"/>
                </a:solidFill>
              </a:rPr>
              <a:t>của</a:t>
            </a:r>
            <a:r>
              <a:rPr lang="vi-VN" sz="1400" dirty="0">
                <a:solidFill>
                  <a:schemeClr val="tx1"/>
                </a:solidFill>
              </a:rPr>
              <a:t> </a:t>
            </a:r>
            <a:r>
              <a:rPr lang="vi-VN" sz="1400" dirty="0" err="1">
                <a:solidFill>
                  <a:schemeClr val="tx1"/>
                </a:solidFill>
              </a:rPr>
              <a:t>bản</a:t>
            </a:r>
            <a:r>
              <a:rPr lang="vi-VN" sz="1400" dirty="0">
                <a:solidFill>
                  <a:schemeClr val="tx1"/>
                </a:solidFill>
              </a:rPr>
              <a:t> thân.</a:t>
            </a:r>
          </a:p>
          <a:p>
            <a:r>
              <a:rPr lang="vi-VN" sz="1400" dirty="0" err="1">
                <a:solidFill>
                  <a:schemeClr val="tx1"/>
                </a:solidFill>
              </a:rPr>
              <a:t>Các</a:t>
            </a:r>
            <a:r>
              <a:rPr lang="vi-VN" sz="1400" dirty="0">
                <a:solidFill>
                  <a:schemeClr val="tx1"/>
                </a:solidFill>
              </a:rPr>
              <a:t> </a:t>
            </a:r>
            <a:r>
              <a:rPr lang="vi-VN" sz="1400" dirty="0" err="1">
                <a:solidFill>
                  <a:schemeClr val="tx1"/>
                </a:solidFill>
              </a:rPr>
              <a:t>phần</a:t>
            </a:r>
            <a:r>
              <a:rPr lang="vi-VN" sz="1400" dirty="0">
                <a:solidFill>
                  <a:schemeClr val="tx1"/>
                </a:solidFill>
              </a:rPr>
              <a:t> </a:t>
            </a:r>
            <a:r>
              <a:rPr lang="vi-VN" sz="1400" dirty="0" err="1">
                <a:solidFill>
                  <a:schemeClr val="tx1"/>
                </a:solidFill>
              </a:rPr>
              <a:t>mềm</a:t>
            </a:r>
            <a:r>
              <a:rPr lang="vi-VN" sz="1400" dirty="0">
                <a:solidFill>
                  <a:schemeClr val="tx1"/>
                </a:solidFill>
              </a:rPr>
              <a:t> bên </a:t>
            </a:r>
            <a:r>
              <a:rPr lang="vi-VN" sz="1400" dirty="0" err="1">
                <a:solidFill>
                  <a:schemeClr val="tx1"/>
                </a:solidFill>
              </a:rPr>
              <a:t>thứ</a:t>
            </a:r>
            <a:r>
              <a:rPr lang="vi-VN" sz="1400" dirty="0">
                <a:solidFill>
                  <a:schemeClr val="tx1"/>
                </a:solidFill>
              </a:rPr>
              <a:t> 3 </a:t>
            </a:r>
            <a:r>
              <a:rPr lang="vi-VN" sz="1400" dirty="0" err="1">
                <a:solidFill>
                  <a:schemeClr val="tx1"/>
                </a:solidFill>
              </a:rPr>
              <a:t>có</a:t>
            </a:r>
            <a:r>
              <a:rPr lang="vi-VN" sz="1400" dirty="0">
                <a:solidFill>
                  <a:schemeClr val="tx1"/>
                </a:solidFill>
              </a:rPr>
              <a:t> </a:t>
            </a:r>
            <a:r>
              <a:rPr lang="vi-VN" sz="1400" dirty="0" err="1">
                <a:solidFill>
                  <a:schemeClr val="tx1"/>
                </a:solidFill>
              </a:rPr>
              <a:t>thể</a:t>
            </a:r>
            <a:r>
              <a:rPr lang="vi-VN" sz="1400" dirty="0">
                <a:solidFill>
                  <a:schemeClr val="tx1"/>
                </a:solidFill>
              </a:rPr>
              <a:t> </a:t>
            </a:r>
            <a:r>
              <a:rPr lang="vi-VN" sz="1400" dirty="0" err="1">
                <a:solidFill>
                  <a:schemeClr val="tx1"/>
                </a:solidFill>
              </a:rPr>
              <a:t>kể</a:t>
            </a:r>
            <a:r>
              <a:rPr lang="vi-VN" sz="1400" dirty="0">
                <a:solidFill>
                  <a:schemeClr val="tx1"/>
                </a:solidFill>
              </a:rPr>
              <a:t> </a:t>
            </a:r>
            <a:r>
              <a:rPr lang="vi-VN" sz="1400" dirty="0" err="1">
                <a:solidFill>
                  <a:schemeClr val="tx1"/>
                </a:solidFill>
              </a:rPr>
              <a:t>đến</a:t>
            </a:r>
            <a:r>
              <a:rPr lang="vi-VN" sz="1400" dirty="0">
                <a:solidFill>
                  <a:schemeClr val="tx1"/>
                </a:solidFill>
              </a:rPr>
              <a:t> như </a:t>
            </a:r>
            <a:r>
              <a:rPr lang="vi-VN" sz="1400" dirty="0" err="1">
                <a:solidFill>
                  <a:schemeClr val="tx1"/>
                </a:solidFill>
              </a:rPr>
              <a:t>winrar</a:t>
            </a:r>
            <a:r>
              <a:rPr lang="vi-VN" sz="1400" dirty="0">
                <a:solidFill>
                  <a:schemeClr val="tx1"/>
                </a:solidFill>
              </a:rPr>
              <a:t>, 7-zip, KGB </a:t>
            </a:r>
            <a:r>
              <a:rPr lang="vi-VN" sz="1400" dirty="0" err="1">
                <a:solidFill>
                  <a:schemeClr val="tx1"/>
                </a:solidFill>
              </a:rPr>
              <a:t>Archiver</a:t>
            </a:r>
            <a:r>
              <a:rPr lang="vi-VN" sz="1400" dirty="0">
                <a:solidFill>
                  <a:schemeClr val="tx1"/>
                </a:solidFill>
              </a:rPr>
              <a:t>,… </a:t>
            </a:r>
            <a:r>
              <a:rPr lang="vi-VN" sz="1400" dirty="0" err="1">
                <a:solidFill>
                  <a:schemeClr val="tx1"/>
                </a:solidFill>
              </a:rPr>
              <a:t>đều</a:t>
            </a:r>
            <a:r>
              <a:rPr lang="vi-VN" sz="1400" dirty="0">
                <a:solidFill>
                  <a:schemeClr val="tx1"/>
                </a:solidFill>
              </a:rPr>
              <a:t> </a:t>
            </a:r>
            <a:r>
              <a:rPr lang="vi-VN" sz="1400" dirty="0" err="1">
                <a:solidFill>
                  <a:schemeClr val="tx1"/>
                </a:solidFill>
              </a:rPr>
              <a:t>có</a:t>
            </a:r>
            <a:r>
              <a:rPr lang="vi-VN" sz="1400" dirty="0">
                <a:solidFill>
                  <a:schemeClr val="tx1"/>
                </a:solidFill>
              </a:rPr>
              <a:t> </a:t>
            </a:r>
            <a:r>
              <a:rPr lang="vi-VN" sz="1400" dirty="0" err="1">
                <a:solidFill>
                  <a:schemeClr val="tx1"/>
                </a:solidFill>
              </a:rPr>
              <a:t>thể</a:t>
            </a:r>
            <a:r>
              <a:rPr lang="vi-VN" sz="1400" dirty="0">
                <a:solidFill>
                  <a:schemeClr val="tx1"/>
                </a:solidFill>
              </a:rPr>
              <a:t> </a:t>
            </a:r>
            <a:r>
              <a:rPr lang="vi-VN" sz="1400" dirty="0" err="1">
                <a:solidFill>
                  <a:schemeClr val="tx1"/>
                </a:solidFill>
              </a:rPr>
              <a:t>giải</a:t>
            </a:r>
            <a:r>
              <a:rPr lang="vi-VN" sz="1400" dirty="0">
                <a:solidFill>
                  <a:schemeClr val="tx1"/>
                </a:solidFill>
              </a:rPr>
              <a:t> </a:t>
            </a:r>
            <a:r>
              <a:rPr lang="vi-VN" sz="1400" dirty="0" err="1">
                <a:solidFill>
                  <a:schemeClr val="tx1"/>
                </a:solidFill>
              </a:rPr>
              <a:t>quyết</a:t>
            </a:r>
            <a:r>
              <a:rPr lang="vi-VN" sz="1400" dirty="0">
                <a:solidFill>
                  <a:schemeClr val="tx1"/>
                </a:solidFill>
              </a:rPr>
              <a:t> </a:t>
            </a:r>
            <a:r>
              <a:rPr lang="vi-VN" sz="1400" dirty="0" err="1">
                <a:solidFill>
                  <a:schemeClr val="tx1"/>
                </a:solidFill>
              </a:rPr>
              <a:t>các</a:t>
            </a:r>
            <a:r>
              <a:rPr lang="vi-VN" sz="1400" dirty="0">
                <a:solidFill>
                  <a:schemeClr val="tx1"/>
                </a:solidFill>
              </a:rPr>
              <a:t> nhu </a:t>
            </a:r>
            <a:r>
              <a:rPr lang="vi-VN" sz="1400" dirty="0" err="1">
                <a:solidFill>
                  <a:schemeClr val="tx1"/>
                </a:solidFill>
              </a:rPr>
              <a:t>cầu</a:t>
            </a:r>
            <a:r>
              <a:rPr lang="vi-VN" sz="1400" dirty="0">
                <a:solidFill>
                  <a:schemeClr val="tx1"/>
                </a:solidFill>
              </a:rPr>
              <a:t> </a:t>
            </a:r>
            <a:r>
              <a:rPr lang="vi-VN" sz="1400" dirty="0" err="1">
                <a:solidFill>
                  <a:schemeClr val="tx1"/>
                </a:solidFill>
              </a:rPr>
              <a:t>về</a:t>
            </a:r>
            <a:r>
              <a:rPr lang="vi-VN" sz="1400" dirty="0">
                <a:solidFill>
                  <a:schemeClr val="tx1"/>
                </a:solidFill>
              </a:rPr>
              <a:t> </a:t>
            </a:r>
            <a:r>
              <a:rPr lang="vi-VN" sz="1400" dirty="0" err="1">
                <a:solidFill>
                  <a:schemeClr val="tx1"/>
                </a:solidFill>
              </a:rPr>
              <a:t>nén</a:t>
            </a:r>
            <a:r>
              <a:rPr lang="vi-VN" sz="1400" dirty="0">
                <a:solidFill>
                  <a:schemeClr val="tx1"/>
                </a:solidFill>
              </a:rPr>
              <a:t>, </a:t>
            </a:r>
            <a:r>
              <a:rPr lang="vi-VN" sz="1400" dirty="0" err="1">
                <a:solidFill>
                  <a:schemeClr val="tx1"/>
                </a:solidFill>
              </a:rPr>
              <a:t>giải</a:t>
            </a:r>
            <a:r>
              <a:rPr lang="vi-VN" sz="1400" dirty="0">
                <a:solidFill>
                  <a:schemeClr val="tx1"/>
                </a:solidFill>
              </a:rPr>
              <a:t> </a:t>
            </a:r>
            <a:r>
              <a:rPr lang="vi-VN" sz="1400" dirty="0" err="1">
                <a:solidFill>
                  <a:schemeClr val="tx1"/>
                </a:solidFill>
              </a:rPr>
              <a:t>nén</a:t>
            </a:r>
            <a:r>
              <a:rPr lang="vi-VN" sz="1400" dirty="0">
                <a:solidFill>
                  <a:schemeClr val="tx1"/>
                </a:solidFill>
              </a:rPr>
              <a:t> </a:t>
            </a:r>
            <a:r>
              <a:rPr lang="vi-VN" sz="1400" dirty="0" err="1">
                <a:solidFill>
                  <a:schemeClr val="tx1"/>
                </a:solidFill>
              </a:rPr>
              <a:t>và</a:t>
            </a:r>
            <a:r>
              <a:rPr lang="vi-VN" sz="1400" dirty="0">
                <a:solidFill>
                  <a:schemeClr val="tx1"/>
                </a:solidFill>
              </a:rPr>
              <a:t> </a:t>
            </a:r>
            <a:r>
              <a:rPr lang="vi-VN" sz="1400" dirty="0" err="1">
                <a:solidFill>
                  <a:schemeClr val="tx1"/>
                </a:solidFill>
              </a:rPr>
              <a:t>các</a:t>
            </a:r>
            <a:r>
              <a:rPr lang="vi-VN" sz="1400" dirty="0">
                <a:solidFill>
                  <a:schemeClr val="tx1"/>
                </a:solidFill>
              </a:rPr>
              <a:t> thao </a:t>
            </a:r>
            <a:r>
              <a:rPr lang="vi-VN" sz="1400" dirty="0" err="1">
                <a:solidFill>
                  <a:schemeClr val="tx1"/>
                </a:solidFill>
              </a:rPr>
              <a:t>tác</a:t>
            </a:r>
            <a:r>
              <a:rPr lang="vi-VN" sz="1400" dirty="0">
                <a:solidFill>
                  <a:schemeClr val="tx1"/>
                </a:solidFill>
              </a:rPr>
              <a:t> </a:t>
            </a:r>
            <a:r>
              <a:rPr lang="vi-VN" sz="1400" dirty="0" err="1">
                <a:solidFill>
                  <a:schemeClr val="tx1"/>
                </a:solidFill>
              </a:rPr>
              <a:t>khác</a:t>
            </a:r>
            <a:r>
              <a:rPr lang="vi-VN" sz="1400" dirty="0">
                <a:solidFill>
                  <a:schemeClr val="tx1"/>
                </a:solidFill>
              </a:rPr>
              <a:t> trên </a:t>
            </a:r>
            <a:r>
              <a:rPr lang="vi-VN" sz="1400" dirty="0" err="1">
                <a:solidFill>
                  <a:schemeClr val="tx1"/>
                </a:solidFill>
              </a:rPr>
              <a:t>tập</a:t>
            </a:r>
            <a:r>
              <a:rPr lang="vi-VN" sz="1400" dirty="0">
                <a:solidFill>
                  <a:schemeClr val="tx1"/>
                </a:solidFill>
              </a:rPr>
              <a:t> tin </a:t>
            </a:r>
            <a:r>
              <a:rPr lang="vi-VN" sz="1400" dirty="0" err="1">
                <a:solidFill>
                  <a:schemeClr val="tx1"/>
                </a:solidFill>
              </a:rPr>
              <a:t>nén</a:t>
            </a:r>
            <a:r>
              <a:rPr lang="vi-VN" sz="1400" dirty="0">
                <a:solidFill>
                  <a:schemeClr val="tx1"/>
                </a:solidFill>
              </a:rPr>
              <a:t>, tuy nhiên giao </a:t>
            </a:r>
            <a:r>
              <a:rPr lang="vi-VN" sz="1400" dirty="0" err="1">
                <a:solidFill>
                  <a:schemeClr val="tx1"/>
                </a:solidFill>
              </a:rPr>
              <a:t>diện</a:t>
            </a:r>
            <a:r>
              <a:rPr lang="vi-VN" sz="1400" dirty="0">
                <a:solidFill>
                  <a:schemeClr val="tx1"/>
                </a:solidFill>
              </a:rPr>
              <a:t> </a:t>
            </a:r>
            <a:r>
              <a:rPr lang="vi-VN" sz="1400" dirty="0" err="1">
                <a:solidFill>
                  <a:schemeClr val="tx1"/>
                </a:solidFill>
              </a:rPr>
              <a:t>lại</a:t>
            </a:r>
            <a:r>
              <a:rPr lang="vi-VN" sz="1400" dirty="0">
                <a:solidFill>
                  <a:schemeClr val="tx1"/>
                </a:solidFill>
              </a:rPr>
              <a:t> đa </a:t>
            </a:r>
            <a:r>
              <a:rPr lang="vi-VN" sz="1400" dirty="0" err="1">
                <a:solidFill>
                  <a:schemeClr val="tx1"/>
                </a:solidFill>
              </a:rPr>
              <a:t>số</a:t>
            </a:r>
            <a:r>
              <a:rPr lang="vi-VN" sz="1400" dirty="0">
                <a:solidFill>
                  <a:schemeClr val="tx1"/>
                </a:solidFill>
              </a:rPr>
              <a:t> không </a:t>
            </a:r>
            <a:r>
              <a:rPr lang="vi-VN" sz="1400" dirty="0" err="1">
                <a:solidFill>
                  <a:schemeClr val="tx1"/>
                </a:solidFill>
              </a:rPr>
              <a:t>mấy</a:t>
            </a:r>
            <a:r>
              <a:rPr lang="vi-VN" sz="1400" dirty="0">
                <a:solidFill>
                  <a:schemeClr val="tx1"/>
                </a:solidFill>
              </a:rPr>
              <a:t> quen </a:t>
            </a:r>
            <a:r>
              <a:rPr lang="vi-VN" sz="1400" dirty="0" err="1">
                <a:solidFill>
                  <a:schemeClr val="tx1"/>
                </a:solidFill>
              </a:rPr>
              <a:t>thuộc</a:t>
            </a:r>
            <a:r>
              <a:rPr lang="vi-VN" sz="1400" dirty="0">
                <a:solidFill>
                  <a:schemeClr val="tx1"/>
                </a:solidFill>
              </a:rPr>
              <a:t>, thân </a:t>
            </a:r>
            <a:r>
              <a:rPr lang="vi-VN" sz="1400" dirty="0" err="1">
                <a:solidFill>
                  <a:schemeClr val="tx1"/>
                </a:solidFill>
              </a:rPr>
              <a:t>thiện</a:t>
            </a:r>
            <a:r>
              <a:rPr lang="vi-VN" sz="1400" dirty="0">
                <a:solidFill>
                  <a:schemeClr val="tx1"/>
                </a:solidFill>
              </a:rPr>
              <a:t> </a:t>
            </a:r>
            <a:r>
              <a:rPr lang="vi-VN" sz="1400" dirty="0" err="1">
                <a:solidFill>
                  <a:schemeClr val="tx1"/>
                </a:solidFill>
              </a:rPr>
              <a:t>với</a:t>
            </a:r>
            <a:r>
              <a:rPr lang="vi-VN" sz="1400" dirty="0">
                <a:solidFill>
                  <a:schemeClr val="tx1"/>
                </a:solidFill>
              </a:rPr>
              <a:t> </a:t>
            </a:r>
            <a:r>
              <a:rPr lang="vi-VN" sz="1400" dirty="0" err="1">
                <a:solidFill>
                  <a:schemeClr val="tx1"/>
                </a:solidFill>
              </a:rPr>
              <a:t>người</a:t>
            </a:r>
            <a:r>
              <a:rPr lang="vi-VN" sz="1400" dirty="0">
                <a:solidFill>
                  <a:schemeClr val="tx1"/>
                </a:solidFill>
              </a:rPr>
              <a:t> </a:t>
            </a:r>
            <a:r>
              <a:rPr lang="vi-VN" sz="1400" dirty="0" err="1">
                <a:solidFill>
                  <a:schemeClr val="tx1"/>
                </a:solidFill>
              </a:rPr>
              <a:t>dùng</a:t>
            </a:r>
            <a:r>
              <a:rPr lang="vi-VN" sz="1400" dirty="0">
                <a:solidFill>
                  <a:schemeClr val="tx1"/>
                </a:solidFill>
              </a:rPr>
              <a:t>. </a:t>
            </a:r>
            <a:r>
              <a:rPr lang="vi-VN" sz="1400" dirty="0" err="1">
                <a:solidFill>
                  <a:schemeClr val="tx1"/>
                </a:solidFill>
              </a:rPr>
              <a:t>Nếu</a:t>
            </a:r>
            <a:r>
              <a:rPr lang="vi-VN" sz="1400" dirty="0">
                <a:solidFill>
                  <a:schemeClr val="tx1"/>
                </a:solidFill>
              </a:rPr>
              <a:t> </a:t>
            </a:r>
            <a:r>
              <a:rPr lang="vi-VN" sz="1400" dirty="0" err="1">
                <a:solidFill>
                  <a:schemeClr val="tx1"/>
                </a:solidFill>
              </a:rPr>
              <a:t>một</a:t>
            </a:r>
            <a:r>
              <a:rPr lang="vi-VN" sz="1400" dirty="0">
                <a:solidFill>
                  <a:schemeClr val="tx1"/>
                </a:solidFill>
              </a:rPr>
              <a:t> </a:t>
            </a:r>
            <a:r>
              <a:rPr lang="vi-VN" sz="1400" dirty="0" err="1">
                <a:solidFill>
                  <a:schemeClr val="tx1"/>
                </a:solidFill>
              </a:rPr>
              <a:t>người</a:t>
            </a:r>
            <a:r>
              <a:rPr lang="vi-VN" sz="1400" dirty="0">
                <a:solidFill>
                  <a:schemeClr val="tx1"/>
                </a:solidFill>
              </a:rPr>
              <a:t> </a:t>
            </a:r>
            <a:r>
              <a:rPr lang="vi-VN" sz="1400" dirty="0" err="1">
                <a:solidFill>
                  <a:schemeClr val="tx1"/>
                </a:solidFill>
              </a:rPr>
              <a:t>mới</a:t>
            </a:r>
            <a:r>
              <a:rPr lang="vi-VN" sz="1400" dirty="0">
                <a:solidFill>
                  <a:schemeClr val="tx1"/>
                </a:solidFill>
              </a:rPr>
              <a:t> </a:t>
            </a:r>
            <a:r>
              <a:rPr lang="vi-VN" sz="1400" dirty="0" err="1">
                <a:solidFill>
                  <a:schemeClr val="tx1"/>
                </a:solidFill>
              </a:rPr>
              <a:t>cài</a:t>
            </a:r>
            <a:r>
              <a:rPr lang="vi-VN" sz="1400" dirty="0">
                <a:solidFill>
                  <a:schemeClr val="tx1"/>
                </a:solidFill>
              </a:rPr>
              <a:t> </a:t>
            </a:r>
            <a:r>
              <a:rPr lang="vi-VN" sz="1400" dirty="0" err="1">
                <a:solidFill>
                  <a:schemeClr val="tx1"/>
                </a:solidFill>
              </a:rPr>
              <a:t>và</a:t>
            </a:r>
            <a:r>
              <a:rPr lang="vi-VN" sz="1400" dirty="0">
                <a:solidFill>
                  <a:schemeClr val="tx1"/>
                </a:solidFill>
              </a:rPr>
              <a:t> </a:t>
            </a:r>
            <a:r>
              <a:rPr lang="vi-VN" sz="1400" dirty="0" err="1">
                <a:solidFill>
                  <a:schemeClr val="tx1"/>
                </a:solidFill>
              </a:rPr>
              <a:t>sử</a:t>
            </a:r>
            <a:r>
              <a:rPr lang="vi-VN" sz="1400" dirty="0">
                <a:solidFill>
                  <a:schemeClr val="tx1"/>
                </a:solidFill>
              </a:rPr>
              <a:t> </a:t>
            </a:r>
            <a:r>
              <a:rPr lang="vi-VN" sz="1400" dirty="0" err="1">
                <a:solidFill>
                  <a:schemeClr val="tx1"/>
                </a:solidFill>
              </a:rPr>
              <a:t>dụng</a:t>
            </a:r>
            <a:r>
              <a:rPr lang="vi-VN" sz="1400" dirty="0">
                <a:solidFill>
                  <a:schemeClr val="tx1"/>
                </a:solidFill>
              </a:rPr>
              <a:t> </a:t>
            </a:r>
            <a:r>
              <a:rPr lang="vi-VN" sz="1400" dirty="0" err="1">
                <a:solidFill>
                  <a:schemeClr val="tx1"/>
                </a:solidFill>
              </a:rPr>
              <a:t>thì</a:t>
            </a:r>
            <a:r>
              <a:rPr lang="vi-VN" sz="1400" dirty="0">
                <a:solidFill>
                  <a:schemeClr val="tx1"/>
                </a:solidFill>
              </a:rPr>
              <a:t> giao </a:t>
            </a:r>
            <a:r>
              <a:rPr lang="vi-VN" sz="1400" dirty="0" err="1">
                <a:solidFill>
                  <a:schemeClr val="tx1"/>
                </a:solidFill>
              </a:rPr>
              <a:t>diện</a:t>
            </a:r>
            <a:r>
              <a:rPr lang="vi-VN" sz="1400" dirty="0">
                <a:solidFill>
                  <a:schemeClr val="tx1"/>
                </a:solidFill>
              </a:rPr>
              <a:t> </a:t>
            </a:r>
            <a:r>
              <a:rPr lang="vi-VN" sz="1400" dirty="0" err="1">
                <a:solidFill>
                  <a:schemeClr val="tx1"/>
                </a:solidFill>
              </a:rPr>
              <a:t>dễ</a:t>
            </a:r>
            <a:r>
              <a:rPr lang="vi-VN" sz="1400" dirty="0">
                <a:solidFill>
                  <a:schemeClr val="tx1"/>
                </a:solidFill>
              </a:rPr>
              <a:t> </a:t>
            </a:r>
            <a:r>
              <a:rPr lang="vi-VN" sz="1400" dirty="0" err="1">
                <a:solidFill>
                  <a:schemeClr val="tx1"/>
                </a:solidFill>
              </a:rPr>
              <a:t>nhìn</a:t>
            </a:r>
            <a:r>
              <a:rPr lang="vi-VN" sz="1400" dirty="0">
                <a:solidFill>
                  <a:schemeClr val="tx1"/>
                </a:solidFill>
              </a:rPr>
              <a:t> </a:t>
            </a:r>
            <a:r>
              <a:rPr lang="vi-VN" sz="1400" dirty="0" err="1">
                <a:solidFill>
                  <a:schemeClr val="tx1"/>
                </a:solidFill>
              </a:rPr>
              <a:t>và</a:t>
            </a:r>
            <a:r>
              <a:rPr lang="vi-VN" sz="1400" dirty="0">
                <a:solidFill>
                  <a:schemeClr val="tx1"/>
                </a:solidFill>
              </a:rPr>
              <a:t> </a:t>
            </a:r>
            <a:r>
              <a:rPr lang="vi-VN" sz="1400" dirty="0" err="1">
                <a:solidFill>
                  <a:schemeClr val="tx1"/>
                </a:solidFill>
              </a:rPr>
              <a:t>dễ</a:t>
            </a:r>
            <a:r>
              <a:rPr lang="vi-VN" sz="1400" dirty="0">
                <a:solidFill>
                  <a:schemeClr val="tx1"/>
                </a:solidFill>
              </a:rPr>
              <a:t> thao </a:t>
            </a:r>
            <a:r>
              <a:rPr lang="vi-VN" sz="1400" dirty="0" err="1">
                <a:solidFill>
                  <a:schemeClr val="tx1"/>
                </a:solidFill>
              </a:rPr>
              <a:t>tác</a:t>
            </a:r>
            <a:r>
              <a:rPr lang="vi-VN" sz="1400" dirty="0">
                <a:solidFill>
                  <a:schemeClr val="tx1"/>
                </a:solidFill>
              </a:rPr>
              <a:t> </a:t>
            </a:r>
            <a:r>
              <a:rPr lang="vi-VN" sz="1400" dirty="0" err="1">
                <a:solidFill>
                  <a:schemeClr val="tx1"/>
                </a:solidFill>
              </a:rPr>
              <a:t>là</a:t>
            </a:r>
            <a:r>
              <a:rPr lang="vi-VN" sz="1400" dirty="0">
                <a:solidFill>
                  <a:schemeClr val="tx1"/>
                </a:solidFill>
              </a:rPr>
              <a:t> </a:t>
            </a:r>
            <a:r>
              <a:rPr lang="vi-VN" sz="1400" dirty="0" err="1">
                <a:solidFill>
                  <a:schemeClr val="tx1"/>
                </a:solidFill>
              </a:rPr>
              <a:t>một</a:t>
            </a:r>
            <a:r>
              <a:rPr lang="vi-VN" sz="1400" dirty="0">
                <a:solidFill>
                  <a:schemeClr val="tx1"/>
                </a:solidFill>
              </a:rPr>
              <a:t> </a:t>
            </a:r>
            <a:r>
              <a:rPr lang="vi-VN" sz="1400" dirty="0" err="1">
                <a:solidFill>
                  <a:schemeClr val="tx1"/>
                </a:solidFill>
              </a:rPr>
              <a:t>đặc</a:t>
            </a:r>
            <a:r>
              <a:rPr lang="vi-VN" sz="1400" dirty="0">
                <a:solidFill>
                  <a:schemeClr val="tx1"/>
                </a:solidFill>
              </a:rPr>
              <a:t> </a:t>
            </a:r>
            <a:r>
              <a:rPr lang="vi-VN" sz="1400" dirty="0" err="1">
                <a:solidFill>
                  <a:schemeClr val="tx1"/>
                </a:solidFill>
              </a:rPr>
              <a:t>điểm</a:t>
            </a:r>
            <a:r>
              <a:rPr lang="vi-VN" sz="1400" dirty="0">
                <a:solidFill>
                  <a:schemeClr val="tx1"/>
                </a:solidFill>
              </a:rPr>
              <a:t> </a:t>
            </a:r>
            <a:r>
              <a:rPr lang="vi-VN" sz="1400" dirty="0" err="1">
                <a:solidFill>
                  <a:schemeClr val="tx1"/>
                </a:solidFill>
              </a:rPr>
              <a:t>rất</a:t>
            </a:r>
            <a:r>
              <a:rPr lang="vi-VN" sz="1400" dirty="0">
                <a:solidFill>
                  <a:schemeClr val="tx1"/>
                </a:solidFill>
              </a:rPr>
              <a:t> quan </a:t>
            </a:r>
            <a:r>
              <a:rPr lang="vi-VN" sz="1400" dirty="0" err="1">
                <a:solidFill>
                  <a:schemeClr val="tx1"/>
                </a:solidFill>
              </a:rPr>
              <a:t>trọng</a:t>
            </a:r>
            <a:r>
              <a:rPr lang="vi-VN" sz="1400" dirty="0">
                <a:solidFill>
                  <a:schemeClr val="tx1"/>
                </a:solidFill>
              </a:rPr>
              <a:t> </a:t>
            </a:r>
            <a:r>
              <a:rPr lang="vi-VN" sz="1400" dirty="0" err="1">
                <a:solidFill>
                  <a:schemeClr val="tx1"/>
                </a:solidFill>
              </a:rPr>
              <a:t>với</a:t>
            </a:r>
            <a:r>
              <a:rPr lang="vi-VN" sz="1400" dirty="0">
                <a:solidFill>
                  <a:schemeClr val="tx1"/>
                </a:solidFill>
              </a:rPr>
              <a:t> </a:t>
            </a:r>
            <a:r>
              <a:rPr lang="vi-VN" sz="1400" dirty="0" err="1">
                <a:solidFill>
                  <a:schemeClr val="tx1"/>
                </a:solidFill>
              </a:rPr>
              <a:t>họ</a:t>
            </a:r>
            <a:r>
              <a:rPr lang="vi-VN" sz="1400" dirty="0">
                <a:solidFill>
                  <a:schemeClr val="tx1"/>
                </a:solidFill>
              </a:rPr>
              <a:t>. </a:t>
            </a:r>
          </a:p>
          <a:p>
            <a:endParaRPr lang="en-ID" sz="1000" dirty="0">
              <a:solidFill>
                <a:schemeClr val="tx1"/>
              </a:solidFill>
            </a:endParaRPr>
          </a:p>
        </p:txBody>
      </p:sp>
      <p:sp>
        <p:nvSpPr>
          <p:cNvPr id="4" name="Slide Number Placeholder 3">
            <a:extLst>
              <a:ext uri="{FF2B5EF4-FFF2-40B4-BE49-F238E27FC236}">
                <a16:creationId xmlns:a16="http://schemas.microsoft.com/office/drawing/2014/main" id="{2D8E191B-76B6-4BF4-842E-FF6630CE0FB7}"/>
              </a:ext>
            </a:extLst>
          </p:cNvPr>
          <p:cNvSpPr>
            <a:spLocks noGrp="1"/>
          </p:cNvSpPr>
          <p:nvPr>
            <p:ph type="sldNum" sz="quarter" idx="12"/>
          </p:nvPr>
        </p:nvSpPr>
        <p:spPr>
          <a:xfrm>
            <a:off x="9969690" y="6223828"/>
            <a:ext cx="1066057" cy="365125"/>
          </a:xfrm>
        </p:spPr>
        <p:txBody>
          <a:bodyPr>
            <a:normAutofit/>
          </a:bodyPr>
          <a:lstStyle/>
          <a:p>
            <a:pPr>
              <a:spcAft>
                <a:spcPts val="600"/>
              </a:spcAft>
            </a:pPr>
            <a:fld id="{28844951-7827-47D4-8276-7DDE1FA7D85A}" type="slidenum">
              <a:rPr lang="en-US" smtClean="0"/>
              <a:pPr>
                <a:spcAft>
                  <a:spcPts val="600"/>
                </a:spcAft>
              </a:pPr>
              <a:t>6</a:t>
            </a:fld>
            <a:endParaRPr lang="en-US"/>
          </a:p>
        </p:txBody>
      </p:sp>
    </p:spTree>
    <p:extLst>
      <p:ext uri="{BB962C8B-B14F-4D97-AF65-F5344CB8AC3E}">
        <p14:creationId xmlns:p14="http://schemas.microsoft.com/office/powerpoint/2010/main" val="2717048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8DBDA3-652C-4F87-B53B-7F73AC8F4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2187232-3845-418F-A17C-C138F01D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55058" cy="6858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C12A46B-609C-44B6-B7B5-0B3750DD4A99}"/>
              </a:ext>
            </a:extLst>
          </p:cNvPr>
          <p:cNvSpPr>
            <a:spLocks noGrp="1"/>
          </p:cNvSpPr>
          <p:nvPr>
            <p:ph type="title"/>
          </p:nvPr>
        </p:nvSpPr>
        <p:spPr>
          <a:xfrm>
            <a:off x="441009" y="873457"/>
            <a:ext cx="3273042" cy="5222543"/>
          </a:xfrm>
        </p:spPr>
        <p:txBody>
          <a:bodyPr>
            <a:normAutofit/>
          </a:bodyPr>
          <a:lstStyle/>
          <a:p>
            <a:r>
              <a:rPr lang="vi-VN" sz="2800" b="1">
                <a:solidFill>
                  <a:srgbClr val="FFFFFF"/>
                </a:solidFill>
                <a:latin typeface="Tahoma" panose="020B0604030504040204" pitchFamily="34" charset="0"/>
                <a:ea typeface="Tahoma" panose="020B0604030504040204" pitchFamily="34" charset="0"/>
                <a:cs typeface="Tahoma" panose="020B0604030504040204" pitchFamily="34" charset="0"/>
              </a:rPr>
              <a:t>Cơ sở lý thuyết </a:t>
            </a:r>
            <a:endParaRPr lang="en-ID" sz="2800" b="1">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782FA16A-5D60-4812-8A84-D03504D25B2F}"/>
              </a:ext>
            </a:extLst>
          </p:cNvPr>
          <p:cNvSpPr>
            <a:spLocks noGrp="1"/>
          </p:cNvSpPr>
          <p:nvPr>
            <p:ph idx="1"/>
          </p:nvPr>
        </p:nvSpPr>
        <p:spPr>
          <a:xfrm>
            <a:off x="4995081" y="873457"/>
            <a:ext cx="6020790" cy="5222543"/>
          </a:xfrm>
        </p:spPr>
        <p:txBody>
          <a:bodyPr anchor="ctr">
            <a:normAutofit/>
          </a:bodyPr>
          <a:lstStyle/>
          <a:p>
            <a:r>
              <a:rPr lang="vi-VN" sz="1400">
                <a:solidFill>
                  <a:schemeClr val="tx1"/>
                </a:solidFill>
              </a:rPr>
              <a:t>1.1.2.	Phương hướng giải quyết</a:t>
            </a:r>
          </a:p>
          <a:p>
            <a:r>
              <a:rPr lang="vi-VN" sz="1400">
                <a:solidFill>
                  <a:schemeClr val="tx1"/>
                </a:solidFill>
              </a:rPr>
              <a:t>Nhằm giải quyết được hai nhu cầu chính ở trên là quản lý dữ liệu, file, tập tin và các thao tác cơ bản trên tập tin nén, cần phải có một phần mềm có thể kết hợp được các tính năng cơ bản, hữu dụng của explorer với giao diện đơn giản, thân thiện người dùng, cùng với những chức năng, thao tác trên tập tin nén giống như các phần mềm winrar, 7-zip,… </a:t>
            </a:r>
          </a:p>
          <a:p>
            <a:r>
              <a:rPr lang="vi-VN" sz="1400">
                <a:solidFill>
                  <a:schemeClr val="tx1"/>
                </a:solidFill>
              </a:rPr>
              <a:t>1.2.	Hiện trạng cơ sở vật chất và con người</a:t>
            </a:r>
          </a:p>
          <a:p>
            <a:r>
              <a:rPr lang="vi-VN" sz="1400">
                <a:solidFill>
                  <a:schemeClr val="tx1"/>
                </a:solidFill>
              </a:rPr>
              <a:t>1.2.1.	Điều kiện về cơ sở vật chất (máy tính):</a:t>
            </a:r>
          </a:p>
          <a:p>
            <a:r>
              <a:rPr lang="vi-VN" sz="1400">
                <a:solidFill>
                  <a:schemeClr val="tx1"/>
                </a:solidFill>
              </a:rPr>
              <a:t>Hiện nay, việc sử dụng máy tính cá nhân là rất phổ biến. Đặc biệt với đối tượng mà phần mềm nhắm tới là học sinh, sinh viên và những người đi làm thì PC luôn là công cụ vô cùng phổ biến và hầu như ai cũng phải có. </a:t>
            </a:r>
          </a:p>
          <a:p>
            <a:r>
              <a:rPr lang="vi-VN" sz="1400">
                <a:solidFill>
                  <a:schemeClr val="tx1"/>
                </a:solidFill>
              </a:rPr>
              <a:t>1.2.2.	Con người</a:t>
            </a:r>
          </a:p>
          <a:p>
            <a:r>
              <a:rPr lang="vi-VN" sz="1400">
                <a:solidFill>
                  <a:schemeClr val="tx1"/>
                </a:solidFill>
              </a:rPr>
              <a:t>Hiện nay, số lượng người sử dụng máy tính mà có nhu cầu quản lý thông tin cũng như download các thông tin, tập tin trên mạng về là cực kỳ nhiều, gần như 100%. Đối với đa số người dùng là những người không chuyên sâu về công nghệ, họ chỉ cần những chức năng, công cụ đơn giản và cơ bản nhất của một phần mềm, như quản lý file, giao diện dễ sử dụng và các chức năng nén, giải nén chỉ bằng một click chuột.</a:t>
            </a:r>
          </a:p>
          <a:p>
            <a:endParaRPr lang="en-ID" sz="1400">
              <a:solidFill>
                <a:schemeClr val="tx1"/>
              </a:solidFill>
            </a:endParaRPr>
          </a:p>
          <a:p>
            <a:endParaRPr lang="en-ID" sz="1400">
              <a:solidFill>
                <a:schemeClr val="tx1"/>
              </a:solidFill>
            </a:endParaRPr>
          </a:p>
        </p:txBody>
      </p:sp>
      <p:sp>
        <p:nvSpPr>
          <p:cNvPr id="4" name="Slide Number Placeholder 3">
            <a:extLst>
              <a:ext uri="{FF2B5EF4-FFF2-40B4-BE49-F238E27FC236}">
                <a16:creationId xmlns:a16="http://schemas.microsoft.com/office/drawing/2014/main" id="{01C8F888-CD29-4023-A900-FDAE699DD62F}"/>
              </a:ext>
            </a:extLst>
          </p:cNvPr>
          <p:cNvSpPr>
            <a:spLocks noGrp="1"/>
          </p:cNvSpPr>
          <p:nvPr>
            <p:ph type="sldNum" sz="quarter" idx="12"/>
          </p:nvPr>
        </p:nvSpPr>
        <p:spPr>
          <a:xfrm>
            <a:off x="9969690" y="6223828"/>
            <a:ext cx="1066057" cy="365125"/>
          </a:xfrm>
        </p:spPr>
        <p:txBody>
          <a:bodyPr>
            <a:normAutofit/>
          </a:bodyPr>
          <a:lstStyle/>
          <a:p>
            <a:pPr>
              <a:spcAft>
                <a:spcPts val="600"/>
              </a:spcAft>
            </a:pPr>
            <a:fld id="{28844951-7827-47D4-8276-7DDE1FA7D85A}" type="slidenum">
              <a:rPr lang="en-US" smtClean="0"/>
              <a:pPr>
                <a:spcAft>
                  <a:spcPts val="600"/>
                </a:spcAft>
              </a:pPr>
              <a:t>7</a:t>
            </a:fld>
            <a:endParaRPr lang="en-US"/>
          </a:p>
        </p:txBody>
      </p:sp>
    </p:spTree>
    <p:extLst>
      <p:ext uri="{BB962C8B-B14F-4D97-AF65-F5344CB8AC3E}">
        <p14:creationId xmlns:p14="http://schemas.microsoft.com/office/powerpoint/2010/main" val="3549101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8DBDA3-652C-4F87-B53B-7F73AC8F4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2187232-3845-418F-A17C-C138F01D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55058" cy="6858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2FD176F3-36ED-4B8D-BC8E-B3450F47D932}"/>
              </a:ext>
            </a:extLst>
          </p:cNvPr>
          <p:cNvSpPr>
            <a:spLocks noGrp="1"/>
          </p:cNvSpPr>
          <p:nvPr>
            <p:ph type="title"/>
          </p:nvPr>
        </p:nvSpPr>
        <p:spPr>
          <a:xfrm>
            <a:off x="441009" y="873457"/>
            <a:ext cx="3273042" cy="5222543"/>
          </a:xfrm>
        </p:spPr>
        <p:txBody>
          <a:bodyPr>
            <a:normAutofit/>
          </a:bodyPr>
          <a:lstStyle/>
          <a:p>
            <a:r>
              <a:rPr lang="vi-VN" sz="2800" b="1">
                <a:solidFill>
                  <a:srgbClr val="FFFFFF"/>
                </a:solidFill>
                <a:latin typeface="Tahoma" panose="020B0604030504040204" pitchFamily="34" charset="0"/>
                <a:ea typeface="Tahoma" panose="020B0604030504040204" pitchFamily="34" charset="0"/>
                <a:cs typeface="Tahoma" panose="020B0604030504040204" pitchFamily="34" charset="0"/>
              </a:rPr>
              <a:t>Cơ sở lý thuyết </a:t>
            </a:r>
            <a:endParaRPr lang="en-ID" sz="2800">
              <a:solidFill>
                <a:srgbClr val="FFFFFF"/>
              </a:solidFill>
            </a:endParaRPr>
          </a:p>
        </p:txBody>
      </p:sp>
      <p:sp>
        <p:nvSpPr>
          <p:cNvPr id="3" name="Content Placeholder 2">
            <a:extLst>
              <a:ext uri="{FF2B5EF4-FFF2-40B4-BE49-F238E27FC236}">
                <a16:creationId xmlns:a16="http://schemas.microsoft.com/office/drawing/2014/main" id="{FE742755-2F94-4E1F-8DF2-E09F6BBE6841}"/>
              </a:ext>
            </a:extLst>
          </p:cNvPr>
          <p:cNvSpPr>
            <a:spLocks noGrp="1"/>
          </p:cNvSpPr>
          <p:nvPr>
            <p:ph idx="1"/>
          </p:nvPr>
        </p:nvSpPr>
        <p:spPr>
          <a:xfrm>
            <a:off x="4995081" y="873457"/>
            <a:ext cx="6020790" cy="5222543"/>
          </a:xfrm>
        </p:spPr>
        <p:txBody>
          <a:bodyPr anchor="ctr">
            <a:normAutofit/>
          </a:bodyPr>
          <a:lstStyle/>
          <a:p>
            <a:r>
              <a:rPr lang="vi-VN" sz="1600">
                <a:solidFill>
                  <a:schemeClr val="tx1"/>
                </a:solidFill>
              </a:rPr>
              <a:t>1.3.	Yêu cầu sơ bộ về phần mềm</a:t>
            </a:r>
          </a:p>
          <a:p>
            <a:r>
              <a:rPr lang="vi-VN" sz="1600">
                <a:solidFill>
                  <a:schemeClr val="tx1"/>
                </a:solidFill>
              </a:rPr>
              <a:t>1.3.1.	Máy tính:</a:t>
            </a:r>
          </a:p>
          <a:p>
            <a:r>
              <a:rPr lang="vi-VN" sz="1600">
                <a:solidFill>
                  <a:schemeClr val="tx1"/>
                </a:solidFill>
              </a:rPr>
              <a:t>Phần mềm chạy được trên những máy tính có cấu hình từ trung bình trở lên, và không yêu cầu quá cao về phần cứng.</a:t>
            </a:r>
          </a:p>
          <a:p>
            <a:r>
              <a:rPr lang="vi-VN" sz="1600">
                <a:solidFill>
                  <a:schemeClr val="tx1"/>
                </a:solidFill>
              </a:rPr>
              <a:t>Một cấu hình mẫu:</a:t>
            </a:r>
          </a:p>
          <a:p>
            <a:r>
              <a:rPr lang="vi-VN" sz="1600">
                <a:solidFill>
                  <a:schemeClr val="tx1"/>
                </a:solidFill>
              </a:rPr>
              <a:t>	RAM: 1GB (Đề nghị 2GB)</a:t>
            </a:r>
          </a:p>
          <a:p>
            <a:r>
              <a:rPr lang="vi-VN" sz="1600">
                <a:solidFill>
                  <a:schemeClr val="tx1"/>
                </a:solidFill>
              </a:rPr>
              <a:t>	CPU: Pentium 4 (Đề nghị Pentium D trở lên)</a:t>
            </a:r>
          </a:p>
          <a:p>
            <a:r>
              <a:rPr lang="vi-VN" sz="1600">
                <a:solidFill>
                  <a:schemeClr val="tx1"/>
                </a:solidFill>
              </a:rPr>
              <a:t>	Ổ cứng: tối thiếu 100MB.</a:t>
            </a:r>
          </a:p>
          <a:p>
            <a:r>
              <a:rPr lang="vi-VN" sz="1600">
                <a:solidFill>
                  <a:schemeClr val="tx1"/>
                </a:solidFill>
              </a:rPr>
              <a:t>1.3.2.	Con người</a:t>
            </a:r>
          </a:p>
          <a:p>
            <a:r>
              <a:rPr lang="vi-VN" sz="1600">
                <a:solidFill>
                  <a:schemeClr val="tx1"/>
                </a:solidFill>
              </a:rPr>
              <a:t>•	Ngôn ngữ chính: tiếng Anh cơ bản.</a:t>
            </a:r>
          </a:p>
          <a:p>
            <a:r>
              <a:rPr lang="vi-VN" sz="1600">
                <a:solidFill>
                  <a:schemeClr val="tx1"/>
                </a:solidFill>
              </a:rPr>
              <a:t>•	Giao diện: thân thiện, quen thuộc và dễ sử dụng.</a:t>
            </a:r>
          </a:p>
          <a:p>
            <a:r>
              <a:rPr lang="vi-VN" sz="1600">
                <a:solidFill>
                  <a:schemeClr val="tx1"/>
                </a:solidFill>
              </a:rPr>
              <a:t>•	Độ phức tạp: thấp, ai cũng dùng được nếu đã dùng qua window explorer.</a:t>
            </a:r>
          </a:p>
          <a:p>
            <a:r>
              <a:rPr lang="vi-VN" sz="1600">
                <a:solidFill>
                  <a:schemeClr val="tx1"/>
                </a:solidFill>
              </a:rPr>
              <a:t> </a:t>
            </a:r>
          </a:p>
          <a:p>
            <a:endParaRPr lang="en-ID" sz="1600">
              <a:solidFill>
                <a:schemeClr val="tx1"/>
              </a:solidFill>
            </a:endParaRPr>
          </a:p>
          <a:p>
            <a:endParaRPr lang="en-ID" sz="1600">
              <a:solidFill>
                <a:schemeClr val="tx1"/>
              </a:solidFill>
            </a:endParaRPr>
          </a:p>
        </p:txBody>
      </p:sp>
      <p:sp>
        <p:nvSpPr>
          <p:cNvPr id="4" name="Slide Number Placeholder 3">
            <a:extLst>
              <a:ext uri="{FF2B5EF4-FFF2-40B4-BE49-F238E27FC236}">
                <a16:creationId xmlns:a16="http://schemas.microsoft.com/office/drawing/2014/main" id="{4187F2E4-5852-4773-B331-3A40A3B1C3AB}"/>
              </a:ext>
            </a:extLst>
          </p:cNvPr>
          <p:cNvSpPr>
            <a:spLocks noGrp="1"/>
          </p:cNvSpPr>
          <p:nvPr>
            <p:ph type="sldNum" sz="quarter" idx="12"/>
          </p:nvPr>
        </p:nvSpPr>
        <p:spPr>
          <a:xfrm>
            <a:off x="9969690" y="6223828"/>
            <a:ext cx="1066057" cy="365125"/>
          </a:xfrm>
        </p:spPr>
        <p:txBody>
          <a:bodyPr>
            <a:normAutofit/>
          </a:bodyPr>
          <a:lstStyle/>
          <a:p>
            <a:pPr>
              <a:spcAft>
                <a:spcPts val="600"/>
              </a:spcAft>
            </a:pPr>
            <a:fld id="{28844951-7827-47D4-8276-7DDE1FA7D85A}" type="slidenum">
              <a:rPr lang="en-US" smtClean="0"/>
              <a:pPr>
                <a:spcAft>
                  <a:spcPts val="600"/>
                </a:spcAft>
              </a:pPr>
              <a:t>8</a:t>
            </a:fld>
            <a:endParaRPr lang="en-US"/>
          </a:p>
        </p:txBody>
      </p:sp>
    </p:spTree>
    <p:extLst>
      <p:ext uri="{BB962C8B-B14F-4D97-AF65-F5344CB8AC3E}">
        <p14:creationId xmlns:p14="http://schemas.microsoft.com/office/powerpoint/2010/main" val="1017878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179D7-6A0B-42C1-BA30-9AA27554FB4D}"/>
              </a:ext>
            </a:extLst>
          </p:cNvPr>
          <p:cNvSpPr>
            <a:spLocks noGrp="1"/>
          </p:cNvSpPr>
          <p:nvPr>
            <p:ph type="title"/>
          </p:nvPr>
        </p:nvSpPr>
        <p:spPr>
          <a:xfrm>
            <a:off x="1143001" y="1070335"/>
            <a:ext cx="5199926" cy="1443269"/>
          </a:xfrm>
        </p:spPr>
        <p:txBody>
          <a:bodyPr>
            <a:normAutofit/>
          </a:bodyPr>
          <a:lstStyle/>
          <a:p>
            <a:r>
              <a:rPr lang="en-US" sz="4000" b="1">
                <a:latin typeface="Tahoma" panose="020B0604030504040204" pitchFamily="34" charset="0"/>
                <a:ea typeface="Tahoma" panose="020B0604030504040204" pitchFamily="34" charset="0"/>
                <a:cs typeface="Tahoma" panose="020B0604030504040204" pitchFamily="34" charset="0"/>
              </a:rPr>
              <a:t>Thiết kế</a:t>
            </a:r>
            <a:endParaRPr lang="en-ID" sz="4000" b="1">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1F332B5D-E5CB-4E66-AD4E-0C23CF214757}"/>
              </a:ext>
            </a:extLst>
          </p:cNvPr>
          <p:cNvSpPr>
            <a:spLocks noGrp="1"/>
          </p:cNvSpPr>
          <p:nvPr>
            <p:ph idx="1"/>
          </p:nvPr>
        </p:nvSpPr>
        <p:spPr>
          <a:xfrm>
            <a:off x="1143002" y="2546430"/>
            <a:ext cx="5084178" cy="3549570"/>
          </a:xfrm>
        </p:spPr>
        <p:txBody>
          <a:bodyPr>
            <a:normAutofit/>
          </a:bodyPr>
          <a:lstStyle/>
          <a:p>
            <a:r>
              <a:rPr lang="en-ID" sz="1800"/>
              <a:t>Tổng thể giao diện chức năng của hệ thống:</a:t>
            </a:r>
          </a:p>
          <a:p>
            <a:endParaRPr lang="en-ID" sz="1800"/>
          </a:p>
        </p:txBody>
      </p:sp>
      <p:pic>
        <p:nvPicPr>
          <p:cNvPr id="5" name="Picture 4">
            <a:extLst>
              <a:ext uri="{FF2B5EF4-FFF2-40B4-BE49-F238E27FC236}">
                <a16:creationId xmlns:a16="http://schemas.microsoft.com/office/drawing/2014/main" id="{C4F31952-E193-4603-B227-D77B1A38E88F}"/>
              </a:ext>
            </a:extLst>
          </p:cNvPr>
          <p:cNvPicPr>
            <a:picLocks noChangeAspect="1"/>
          </p:cNvPicPr>
          <p:nvPr/>
        </p:nvPicPr>
        <p:blipFill rotWithShape="1">
          <a:blip r:embed="rId2"/>
          <a:srcRect l="30309" r="29828" b="1"/>
          <a:stretch/>
        </p:blipFill>
        <p:spPr>
          <a:xfrm>
            <a:off x="6636743" y="1238487"/>
            <a:ext cx="4741120" cy="4493060"/>
          </a:xfrm>
          <a:prstGeom prst="rect">
            <a:avLst/>
          </a:prstGeom>
        </p:spPr>
      </p:pic>
      <p:sp>
        <p:nvSpPr>
          <p:cNvPr id="4" name="Slide Number Placeholder 3">
            <a:extLst>
              <a:ext uri="{FF2B5EF4-FFF2-40B4-BE49-F238E27FC236}">
                <a16:creationId xmlns:a16="http://schemas.microsoft.com/office/drawing/2014/main" id="{1DB61C41-0F93-4545-850E-B32CE86693D1}"/>
              </a:ext>
            </a:extLst>
          </p:cNvPr>
          <p:cNvSpPr>
            <a:spLocks noGrp="1"/>
          </p:cNvSpPr>
          <p:nvPr>
            <p:ph type="sldNum" sz="quarter" idx="12"/>
          </p:nvPr>
        </p:nvSpPr>
        <p:spPr>
          <a:xfrm>
            <a:off x="9329530" y="6223828"/>
            <a:ext cx="1706217" cy="365125"/>
          </a:xfrm>
        </p:spPr>
        <p:txBody>
          <a:bodyPr>
            <a:normAutofit/>
          </a:bodyPr>
          <a:lstStyle/>
          <a:p>
            <a:pPr>
              <a:spcAft>
                <a:spcPts val="600"/>
              </a:spcAft>
            </a:pPr>
            <a:fld id="{28844951-7827-47D4-8276-7DDE1FA7D85A}" type="slidenum">
              <a:rPr lang="en-US" smtClean="0"/>
              <a:pPr>
                <a:spcAft>
                  <a:spcPts val="600"/>
                </a:spcAft>
              </a:pPr>
              <a:t>9</a:t>
            </a:fld>
            <a:endParaRPr lang="en-US"/>
          </a:p>
        </p:txBody>
      </p:sp>
    </p:spTree>
    <p:extLst>
      <p:ext uri="{BB962C8B-B14F-4D97-AF65-F5344CB8AC3E}">
        <p14:creationId xmlns:p14="http://schemas.microsoft.com/office/powerpoint/2010/main" val="2238993041"/>
      </p:ext>
    </p:extLst>
  </p:cSld>
  <p:clrMapOvr>
    <a:masterClrMapping/>
  </p:clrMapOvr>
</p:sld>
</file>

<file path=ppt/theme/theme1.xml><?xml version="1.0" encoding="utf-8"?>
<a:theme xmlns:a="http://schemas.openxmlformats.org/drawingml/2006/main" name="Cơ sở">
  <a:themeElements>
    <a:clrScheme name="Cơ sở">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ơ sở">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ơ sở">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351</TotalTime>
  <Words>1686</Words>
  <Application>Microsoft Office PowerPoint</Application>
  <PresentationFormat>Widescreen</PresentationFormat>
  <Paragraphs>110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Corbel</vt:lpstr>
      <vt:lpstr>Tahoma</vt:lpstr>
      <vt:lpstr>Times New Roman</vt:lpstr>
      <vt:lpstr>Cơ sở</vt:lpstr>
      <vt:lpstr>XÂY DỰNG ỨNG DỤNG BASICEXTRACTEXPLORER</vt:lpstr>
      <vt:lpstr>Nội dung báo cáo</vt:lpstr>
      <vt:lpstr>Giới thiệu đề tài</vt:lpstr>
      <vt:lpstr>Giới thiệu đề tài</vt:lpstr>
      <vt:lpstr>Giới thiệu đề tài</vt:lpstr>
      <vt:lpstr>Cơ sở lý thuyết </vt:lpstr>
      <vt:lpstr>Cơ sở lý thuyết </vt:lpstr>
      <vt:lpstr>Cơ sở lý thuyết </vt:lpstr>
      <vt:lpstr>Thiết kế</vt:lpstr>
      <vt:lpstr>Thiết kế</vt:lpstr>
      <vt:lpstr>Thiết kế</vt:lpstr>
      <vt:lpstr>Xây dựng ứng dụng</vt:lpstr>
      <vt:lpstr>Giao diện chính</vt:lpstr>
      <vt:lpstr>Giao diện Add to Archive</vt:lpstr>
      <vt:lpstr>Giao diện Extract</vt:lpstr>
      <vt:lpstr>Kết luận</vt:lpstr>
      <vt:lpstr>Hướng mở rộng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ỨNG DỤNG QUẢN LÝ SINH VIÊN TRƯỜNG ĐẠI HỌC URC</dc:title>
  <dc:creator>Trần Thị Hồng Yến</dc:creator>
  <cp:lastModifiedBy>Đặng Bá Kiên</cp:lastModifiedBy>
  <cp:revision>11</cp:revision>
  <dcterms:created xsi:type="dcterms:W3CDTF">2021-10-28T17:19:47Z</dcterms:created>
  <dcterms:modified xsi:type="dcterms:W3CDTF">2021-12-14T02:39:18Z</dcterms:modified>
</cp:coreProperties>
</file>