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0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9" Type="http://schemas.openxmlformats.org/officeDocument/2006/relationships/image" Target="../media/image28.png"/><Relationship Id="rId28" Type="http://schemas.openxmlformats.org/officeDocument/2006/relationships/image" Target="../media/image27.png"/><Relationship Id="rId27" Type="http://schemas.openxmlformats.org/officeDocument/2006/relationships/image" Target="../media/image26.png"/><Relationship Id="rId26" Type="http://schemas.openxmlformats.org/officeDocument/2006/relationships/image" Target="../media/image25.png"/><Relationship Id="rId25" Type="http://schemas.openxmlformats.org/officeDocument/2006/relationships/image" Target="../media/image24.png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2" Type="http://schemas.openxmlformats.org/officeDocument/2006/relationships/image" Target="../media/image21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2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7.png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1.png"/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image" Target="../media/image14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158.png"/><Relationship Id="rId7" Type="http://schemas.openxmlformats.org/officeDocument/2006/relationships/image" Target="../media/image157.png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3" Type="http://schemas.openxmlformats.org/officeDocument/2006/relationships/image" Target="../media/image153.png"/><Relationship Id="rId2" Type="http://schemas.openxmlformats.org/officeDocument/2006/relationships/image" Target="../media/image80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5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png"/><Relationship Id="rId8" Type="http://schemas.openxmlformats.org/officeDocument/2006/relationships/image" Target="../media/image167.png"/><Relationship Id="rId7" Type="http://schemas.openxmlformats.org/officeDocument/2006/relationships/image" Target="../media/image166.png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70.png"/><Relationship Id="rId10" Type="http://schemas.openxmlformats.org/officeDocument/2006/relationships/image" Target="../media/image169.png"/><Relationship Id="rId1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png"/><Relationship Id="rId8" Type="http://schemas.openxmlformats.org/officeDocument/2006/relationships/image" Target="../media/image177.png"/><Relationship Id="rId7" Type="http://schemas.openxmlformats.org/officeDocument/2006/relationships/image" Target="../media/image176.png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80.png"/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83.png"/><Relationship Id="rId13" Type="http://schemas.openxmlformats.org/officeDocument/2006/relationships/image" Target="../media/image182.png"/><Relationship Id="rId12" Type="http://schemas.openxmlformats.org/officeDocument/2006/relationships/image" Target="../media/image181.png"/><Relationship Id="rId11" Type="http://schemas.openxmlformats.org/officeDocument/2006/relationships/image" Target="../media/image180.png"/><Relationship Id="rId10" Type="http://schemas.openxmlformats.org/officeDocument/2006/relationships/image" Target="../media/image179.png"/><Relationship Id="rId1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8" Type="http://schemas.openxmlformats.org/officeDocument/2006/relationships/slideLayout" Target="../slideLayouts/slideLayout1.xml"/><Relationship Id="rId27" Type="http://schemas.openxmlformats.org/officeDocument/2006/relationships/image" Target="../media/image76.png"/><Relationship Id="rId26" Type="http://schemas.openxmlformats.org/officeDocument/2006/relationships/image" Target="../media/image75.png"/><Relationship Id="rId25" Type="http://schemas.openxmlformats.org/officeDocument/2006/relationships/image" Target="../media/image74.png"/><Relationship Id="rId24" Type="http://schemas.openxmlformats.org/officeDocument/2006/relationships/image" Target="../media/image73.png"/><Relationship Id="rId23" Type="http://schemas.openxmlformats.org/officeDocument/2006/relationships/image" Target="../media/image72.png"/><Relationship Id="rId22" Type="http://schemas.openxmlformats.org/officeDocument/2006/relationships/image" Target="../media/image71.png"/><Relationship Id="rId21" Type="http://schemas.openxmlformats.org/officeDocument/2006/relationships/image" Target="../media/image70.png"/><Relationship Id="rId20" Type="http://schemas.openxmlformats.org/officeDocument/2006/relationships/image" Target="../media/image69.png"/><Relationship Id="rId2" Type="http://schemas.openxmlformats.org/officeDocument/2006/relationships/image" Target="../media/image51.png"/><Relationship Id="rId19" Type="http://schemas.openxmlformats.org/officeDocument/2006/relationships/image" Target="../media/image68.png"/><Relationship Id="rId18" Type="http://schemas.openxmlformats.org/officeDocument/2006/relationships/image" Target="../media/image67.png"/><Relationship Id="rId17" Type="http://schemas.openxmlformats.org/officeDocument/2006/relationships/image" Target="../media/image66.png"/><Relationship Id="rId16" Type="http://schemas.openxmlformats.org/officeDocument/2006/relationships/image" Target="../media/image65.png"/><Relationship Id="rId15" Type="http://schemas.openxmlformats.org/officeDocument/2006/relationships/image" Target="../media/image64.png"/><Relationship Id="rId14" Type="http://schemas.openxmlformats.org/officeDocument/2006/relationships/image" Target="../media/image63.png"/><Relationship Id="rId13" Type="http://schemas.openxmlformats.org/officeDocument/2006/relationships/image" Target="../media/image62.png"/><Relationship Id="rId12" Type="http://schemas.openxmlformats.org/officeDocument/2006/relationships/image" Target="../media/image61.png"/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1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png"/><Relationship Id="rId8" Type="http://schemas.openxmlformats.org/officeDocument/2006/relationships/image" Target="../media/image84.png"/><Relationship Id="rId7" Type="http://schemas.openxmlformats.org/officeDocument/2006/relationships/image" Target="../media/image83.png"/><Relationship Id="rId6" Type="http://schemas.openxmlformats.org/officeDocument/2006/relationships/image" Target="../media/image82.png"/><Relationship Id="rId50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9" Type="http://schemas.openxmlformats.org/officeDocument/2006/relationships/image" Target="../media/image125.png"/><Relationship Id="rId48" Type="http://schemas.openxmlformats.org/officeDocument/2006/relationships/image" Target="../media/image124.png"/><Relationship Id="rId47" Type="http://schemas.openxmlformats.org/officeDocument/2006/relationships/image" Target="../media/image123.png"/><Relationship Id="rId46" Type="http://schemas.openxmlformats.org/officeDocument/2006/relationships/image" Target="../media/image122.png"/><Relationship Id="rId45" Type="http://schemas.openxmlformats.org/officeDocument/2006/relationships/image" Target="../media/image121.png"/><Relationship Id="rId44" Type="http://schemas.openxmlformats.org/officeDocument/2006/relationships/image" Target="../media/image120.png"/><Relationship Id="rId43" Type="http://schemas.openxmlformats.org/officeDocument/2006/relationships/image" Target="../media/image119.png"/><Relationship Id="rId42" Type="http://schemas.openxmlformats.org/officeDocument/2006/relationships/image" Target="../media/image118.png"/><Relationship Id="rId41" Type="http://schemas.openxmlformats.org/officeDocument/2006/relationships/image" Target="../media/image117.png"/><Relationship Id="rId40" Type="http://schemas.openxmlformats.org/officeDocument/2006/relationships/image" Target="../media/image116.png"/><Relationship Id="rId4" Type="http://schemas.openxmlformats.org/officeDocument/2006/relationships/image" Target="../media/image80.png"/><Relationship Id="rId39" Type="http://schemas.openxmlformats.org/officeDocument/2006/relationships/image" Target="../media/image115.png"/><Relationship Id="rId38" Type="http://schemas.openxmlformats.org/officeDocument/2006/relationships/image" Target="../media/image114.png"/><Relationship Id="rId37" Type="http://schemas.openxmlformats.org/officeDocument/2006/relationships/image" Target="../media/image113.png"/><Relationship Id="rId36" Type="http://schemas.openxmlformats.org/officeDocument/2006/relationships/image" Target="../media/image112.png"/><Relationship Id="rId35" Type="http://schemas.openxmlformats.org/officeDocument/2006/relationships/image" Target="../media/image111.png"/><Relationship Id="rId34" Type="http://schemas.openxmlformats.org/officeDocument/2006/relationships/image" Target="../media/image110.png"/><Relationship Id="rId33" Type="http://schemas.openxmlformats.org/officeDocument/2006/relationships/image" Target="../media/image109.png"/><Relationship Id="rId32" Type="http://schemas.openxmlformats.org/officeDocument/2006/relationships/image" Target="../media/image108.png"/><Relationship Id="rId31" Type="http://schemas.openxmlformats.org/officeDocument/2006/relationships/image" Target="../media/image107.png"/><Relationship Id="rId30" Type="http://schemas.openxmlformats.org/officeDocument/2006/relationships/image" Target="../media/image106.png"/><Relationship Id="rId3" Type="http://schemas.openxmlformats.org/officeDocument/2006/relationships/image" Target="../media/image79.png"/><Relationship Id="rId29" Type="http://schemas.openxmlformats.org/officeDocument/2006/relationships/image" Target="../media/image105.png"/><Relationship Id="rId28" Type="http://schemas.openxmlformats.org/officeDocument/2006/relationships/image" Target="../media/image104.png"/><Relationship Id="rId27" Type="http://schemas.openxmlformats.org/officeDocument/2006/relationships/image" Target="../media/image103.png"/><Relationship Id="rId26" Type="http://schemas.openxmlformats.org/officeDocument/2006/relationships/image" Target="../media/image102.png"/><Relationship Id="rId25" Type="http://schemas.openxmlformats.org/officeDocument/2006/relationships/image" Target="../media/image101.png"/><Relationship Id="rId24" Type="http://schemas.openxmlformats.org/officeDocument/2006/relationships/image" Target="../media/image100.png"/><Relationship Id="rId23" Type="http://schemas.openxmlformats.org/officeDocument/2006/relationships/image" Target="../media/image99.png"/><Relationship Id="rId22" Type="http://schemas.openxmlformats.org/officeDocument/2006/relationships/image" Target="../media/image98.png"/><Relationship Id="rId21" Type="http://schemas.openxmlformats.org/officeDocument/2006/relationships/image" Target="../media/image97.png"/><Relationship Id="rId20" Type="http://schemas.openxmlformats.org/officeDocument/2006/relationships/image" Target="../media/image96.png"/><Relationship Id="rId2" Type="http://schemas.openxmlformats.org/officeDocument/2006/relationships/image" Target="../media/image78.png"/><Relationship Id="rId19" Type="http://schemas.openxmlformats.org/officeDocument/2006/relationships/image" Target="../media/image95.png"/><Relationship Id="rId18" Type="http://schemas.openxmlformats.org/officeDocument/2006/relationships/image" Target="../media/image94.png"/><Relationship Id="rId17" Type="http://schemas.openxmlformats.org/officeDocument/2006/relationships/image" Target="../media/image93.png"/><Relationship Id="rId16" Type="http://schemas.openxmlformats.org/officeDocument/2006/relationships/image" Target="../media/image92.png"/><Relationship Id="rId15" Type="http://schemas.openxmlformats.org/officeDocument/2006/relationships/image" Target="../media/image91.png"/><Relationship Id="rId14" Type="http://schemas.openxmlformats.org/officeDocument/2006/relationships/image" Target="../media/image90.png"/><Relationship Id="rId13" Type="http://schemas.openxmlformats.org/officeDocument/2006/relationships/image" Target="../media/image89.png"/><Relationship Id="rId12" Type="http://schemas.openxmlformats.org/officeDocument/2006/relationships/image" Target="../media/image88.png"/><Relationship Id="rId11" Type="http://schemas.openxmlformats.org/officeDocument/2006/relationships/image" Target="../media/image87.png"/><Relationship Id="rId10" Type="http://schemas.openxmlformats.org/officeDocument/2006/relationships/image" Target="../media/image86.png"/><Relationship Id="rId1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png"/><Relationship Id="rId8" Type="http://schemas.openxmlformats.org/officeDocument/2006/relationships/image" Target="../media/image133.png"/><Relationship Id="rId7" Type="http://schemas.openxmlformats.org/officeDocument/2006/relationships/image" Target="../media/image132.png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-78105" y="2751594"/>
            <a:ext cx="9144000" cy="21743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4206334"/>
            <a:ext cx="9144000" cy="937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497451"/>
            <a:ext cx="1037848" cy="646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36246" y="1248698"/>
            <a:ext cx="1541329" cy="1415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050576" y="2874594"/>
            <a:ext cx="436232" cy="4362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637777" y="1943881"/>
            <a:ext cx="831133" cy="1555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393250" y="728548"/>
            <a:ext cx="380149" cy="3105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646276" y="728021"/>
            <a:ext cx="110261" cy="509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954301" y="743680"/>
            <a:ext cx="1202507" cy="877152"/>
          </a:xfrm>
          <a:prstGeom prst="rect">
            <a:avLst/>
          </a:prstGeom>
        </p:spPr>
      </p:pic>
      <p:sp>
        <p:nvSpPr>
          <p:cNvPr id="12" name="textbox 11"/>
          <p:cNvSpPr/>
          <p:nvPr/>
        </p:nvSpPr>
        <p:spPr>
          <a:xfrm>
            <a:off x="3637280" y="1379855"/>
            <a:ext cx="5427980" cy="492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8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1000"/>
              </a:lnSpc>
            </a:pPr>
            <a:r>
              <a:rPr lang="en-US" altLang="en-US" sz="3800" dirty="0">
                <a:solidFill>
                  <a:schemeClr val="bg1"/>
                </a:solidFill>
              </a:rPr>
              <a:t>TRIVIA GUI CHAllENGE</a:t>
            </a:r>
            <a:endParaRPr lang="en-US" altLang="en-US" sz="3800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5748655" y="2162175"/>
          <a:ext cx="2820035" cy="436880"/>
        </p:xfrm>
        <a:graphic>
          <a:graphicData uri="http://schemas.openxmlformats.org/drawingml/2006/table">
            <a:tbl>
              <a:tblPr/>
              <a:tblGrid>
                <a:gridCol w="2820035"/>
              </a:tblGrid>
              <a:tr h="4368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400" dirty="0"/>
                    </a:p>
                    <a:p>
                      <a:pPr marL="485775" indent="-263525" algn="ctr" rtl="0" eaLnBrk="0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lang="en-US" altLang="en-US" sz="14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Sinh Viên : Nguyễn Trung Kiên</a:t>
                      </a:r>
                      <a:endParaRPr lang="en-US" altLang="en-US" sz="140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485775" indent="-263525" algn="ctr" rtl="0" eaLnBrk="0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lang="en-US" altLang="en-US" sz="14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Lớp : K58KTP.01</a:t>
                      </a:r>
                      <a:endParaRPr lang="en-US" altLang="en-US" sz="140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7AB4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AB4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AB4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AB4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2232888" y="3369757"/>
            <a:ext cx="575609" cy="13260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2089804" y="2426130"/>
            <a:ext cx="331381" cy="617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2154729" y="2669373"/>
            <a:ext cx="962130" cy="998050"/>
          </a:xfrm>
          <a:prstGeom prst="rect">
            <a:avLst/>
          </a:prstGeom>
        </p:spPr>
      </p:pic>
      <p:sp>
        <p:nvSpPr>
          <p:cNvPr id="17" name="textbox 16"/>
          <p:cNvSpPr/>
          <p:nvPr/>
        </p:nvSpPr>
        <p:spPr>
          <a:xfrm>
            <a:off x="5822950" y="2814320"/>
            <a:ext cx="2647315" cy="4083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506730" indent="-494030" algn="l" rtl="0" eaLnBrk="0">
              <a:lnSpc>
                <a:spcPct val="105000"/>
              </a:lnSpc>
            </a:pPr>
            <a:r>
              <a:rPr lang="en-US" altLang="en-US" sz="1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GVHD : Th.S Nguyễn Văn Huy</a:t>
            </a:r>
            <a:endParaRPr lang="en-US" altLang="en-US" sz="1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2855988" y="1279905"/>
            <a:ext cx="781062" cy="781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5442737" y="183019"/>
            <a:ext cx="781050" cy="7810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382790" y="1927504"/>
            <a:ext cx="728980" cy="7289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3601923" y="2112416"/>
            <a:ext cx="867774" cy="5312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969911" y="3274453"/>
            <a:ext cx="246341" cy="2463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2123630" y="1896884"/>
            <a:ext cx="246329" cy="2463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3139592" y="570979"/>
            <a:ext cx="246329" cy="2463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995743" y="364337"/>
            <a:ext cx="246329" cy="2463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4314913" y="1061796"/>
            <a:ext cx="246329" cy="24634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8470672" y="2248077"/>
            <a:ext cx="246328" cy="2463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4169148" y="1983808"/>
            <a:ext cx="136616" cy="8206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4164145" y="1872354"/>
            <a:ext cx="196132" cy="1779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3787571" y="1127328"/>
            <a:ext cx="109486" cy="1094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4206748" y="530555"/>
            <a:ext cx="109486" cy="1094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2309507" y="957973"/>
            <a:ext cx="109486" cy="10947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4714735" y="2166429"/>
            <a:ext cx="109473" cy="109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7" grpId="0"/>
      <p:bldP spid="1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93" name="picture 1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740909" y="714324"/>
            <a:ext cx="4215015" cy="4254286"/>
          </a:xfrm>
          <a:prstGeom prst="rect">
            <a:avLst/>
          </a:prstGeom>
        </p:spPr>
      </p:pic>
      <p:sp>
        <p:nvSpPr>
          <p:cNvPr id="194" name="textbox 194"/>
          <p:cNvSpPr/>
          <p:nvPr/>
        </p:nvSpPr>
        <p:spPr>
          <a:xfrm>
            <a:off x="725768" y="1749008"/>
            <a:ext cx="3604259" cy="20789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</a:pPr>
            <a:endParaRPr lang="en-US" altLang="en-US" sz="1200" dirty="0"/>
          </a:p>
        </p:txBody>
      </p:sp>
      <p:pic>
        <p:nvPicPr>
          <p:cNvPr id="195" name="picture 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4158056"/>
            <a:ext cx="349986" cy="985443"/>
          </a:xfrm>
          <a:prstGeom prst="rect">
            <a:avLst/>
          </a:prstGeom>
        </p:spPr>
      </p:pic>
      <p:pic>
        <p:nvPicPr>
          <p:cNvPr id="196" name="picture 1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404275" y="79527"/>
            <a:ext cx="657148" cy="637527"/>
          </a:xfrm>
          <a:prstGeom prst="rect">
            <a:avLst/>
          </a:prstGeom>
        </p:spPr>
      </p:pic>
      <p:pic>
        <p:nvPicPr>
          <p:cNvPr id="197" name="picture 1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89992" y="373773"/>
            <a:ext cx="657146" cy="637527"/>
          </a:xfrm>
          <a:prstGeom prst="rect">
            <a:avLst/>
          </a:prstGeom>
        </p:spPr>
      </p:pic>
      <p:pic>
        <p:nvPicPr>
          <p:cNvPr id="198" name="picture 1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91697" y="659091"/>
            <a:ext cx="539441" cy="490410"/>
          </a:xfrm>
          <a:prstGeom prst="rect">
            <a:avLst/>
          </a:prstGeom>
        </p:spPr>
      </p:pic>
      <p:pic>
        <p:nvPicPr>
          <p:cNvPr id="199" name="picture 1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0"/>
            <a:ext cx="686930" cy="347497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1217295" y="1261745"/>
            <a:ext cx="3071495" cy="477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Tính năng nổi bật</a:t>
            </a:r>
            <a:endParaRPr lang="en-US"/>
          </a:p>
        </p:txBody>
      </p:sp>
      <p:sp>
        <p:nvSpPr>
          <p:cNvPr id="4" name="Chevron 3"/>
          <p:cNvSpPr/>
          <p:nvPr/>
        </p:nvSpPr>
        <p:spPr>
          <a:xfrm>
            <a:off x="1217295" y="2025015"/>
            <a:ext cx="2872740" cy="45021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 Tự động chấm điểm</a:t>
            </a: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1217295" y="2759075"/>
            <a:ext cx="2872740" cy="45021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Hiển thị đúng/sai</a:t>
            </a:r>
            <a:endParaRPr lang="en-US"/>
          </a:p>
        </p:txBody>
      </p:sp>
      <p:sp>
        <p:nvSpPr>
          <p:cNvPr id="6" name="Chevron 5"/>
          <p:cNvSpPr/>
          <p:nvPr/>
        </p:nvSpPr>
        <p:spPr>
          <a:xfrm>
            <a:off x="1217295" y="3377565"/>
            <a:ext cx="2872740" cy="45021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 Giao diện thân thiện</a:t>
            </a:r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1217295" y="4229100"/>
            <a:ext cx="2872740" cy="45021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Tự đóng khi hoàn tất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"/>
          <p:cNvSpPr/>
          <p:nvPr/>
        </p:nvSpPr>
        <p:spPr>
          <a:xfrm>
            <a:off x="55245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1" name="picture 2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40620" y="462076"/>
            <a:ext cx="4493114" cy="4681423"/>
          </a:xfrm>
          <a:prstGeom prst="rect">
            <a:avLst/>
          </a:prstGeom>
        </p:spPr>
      </p:pic>
      <p:sp>
        <p:nvSpPr>
          <p:cNvPr id="202" name="textbox 202"/>
          <p:cNvSpPr/>
          <p:nvPr/>
        </p:nvSpPr>
        <p:spPr>
          <a:xfrm>
            <a:off x="4977334" y="1265006"/>
            <a:ext cx="3604259" cy="20789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000"/>
              </a:lnSpc>
            </a:pPr>
            <a:endParaRPr lang="en-US" altLang="en-US" sz="100" dirty="0"/>
          </a:p>
          <a:p>
            <a:pPr indent="2547620" algn="l" rtl="0" eaLnBrk="0">
              <a:lnSpc>
                <a:spcPct val="99000"/>
              </a:lnSpc>
            </a:pPr>
            <a:endParaRPr lang="en-US" altLang="en-US" sz="1200" dirty="0"/>
          </a:p>
        </p:txBody>
      </p:sp>
      <p:pic>
        <p:nvPicPr>
          <p:cNvPr id="203" name="picture 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136928" y="4939859"/>
            <a:ext cx="1007071" cy="203640"/>
          </a:xfrm>
          <a:prstGeom prst="rect">
            <a:avLst/>
          </a:prstGeom>
        </p:spPr>
      </p:pic>
      <p:pic>
        <p:nvPicPr>
          <p:cNvPr id="204" name="picture 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806656" y="0"/>
            <a:ext cx="1988401" cy="1057668"/>
          </a:xfrm>
          <a:prstGeom prst="rect">
            <a:avLst/>
          </a:prstGeom>
        </p:spPr>
      </p:pic>
      <p:pic>
        <p:nvPicPr>
          <p:cNvPr id="205" name="picture 2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501104" y="4986507"/>
            <a:ext cx="539445" cy="156992"/>
          </a:xfrm>
          <a:prstGeom prst="rect">
            <a:avLst/>
          </a:prstGeom>
        </p:spPr>
      </p:pic>
      <p:pic>
        <p:nvPicPr>
          <p:cNvPr id="206" name="picture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294706" y="3751579"/>
            <a:ext cx="225590" cy="205075"/>
          </a:xfrm>
          <a:prstGeom prst="rect">
            <a:avLst/>
          </a:prstGeom>
        </p:spPr>
      </p:pic>
      <p:pic>
        <p:nvPicPr>
          <p:cNvPr id="207" name="picture 2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716890" y="4241982"/>
            <a:ext cx="225576" cy="20507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410835" y="1182370"/>
            <a:ext cx="3382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KẾT QUẢ THỰC NGHIỆM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064125" y="1581150"/>
            <a:ext cx="3795395" cy="20320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981065" y="3670300"/>
            <a:ext cx="229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nhập file .txt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 animBg="1"/>
      <p:bldP spid="7" grpId="1" animBg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9" name="picture 2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464570" y="381152"/>
            <a:ext cx="4506353" cy="4401427"/>
          </a:xfrm>
          <a:prstGeom prst="rect">
            <a:avLst/>
          </a:prstGeom>
        </p:spPr>
      </p:pic>
      <p:sp>
        <p:nvSpPr>
          <p:cNvPr id="210" name="textbox 210"/>
          <p:cNvSpPr/>
          <p:nvPr/>
        </p:nvSpPr>
        <p:spPr>
          <a:xfrm>
            <a:off x="1150028" y="1911222"/>
            <a:ext cx="2402204" cy="13246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indent="13335" algn="l" rtl="0" eaLnBrk="0">
              <a:lnSpc>
                <a:spcPct val="80000"/>
              </a:lnSpc>
            </a:pPr>
            <a:endParaRPr lang="en-US" altLang="en-US" sz="1200" dirty="0"/>
          </a:p>
        </p:txBody>
      </p:sp>
      <p:pic>
        <p:nvPicPr>
          <p:cNvPr id="211" name="picture 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106281" cy="896741"/>
          </a:xfrm>
          <a:prstGeom prst="rect">
            <a:avLst/>
          </a:prstGeom>
        </p:spPr>
      </p:pic>
      <p:pic>
        <p:nvPicPr>
          <p:cNvPr id="213" name="picture 2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939859"/>
            <a:ext cx="61214" cy="123452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509270" y="1007745"/>
            <a:ext cx="3573145" cy="20135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1525" y="313245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giao diện câu hỏi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2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52589" y="0"/>
            <a:ext cx="539441" cy="61582"/>
          </a:xfrm>
          <a:prstGeom prst="rect">
            <a:avLst/>
          </a:prstGeom>
        </p:spPr>
      </p:pic>
      <p:pic>
        <p:nvPicPr>
          <p:cNvPr id="215" name="picture 2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216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-111570" y="638885"/>
            <a:ext cx="4514151" cy="3985003"/>
          </a:xfrm>
          <a:prstGeom prst="rect">
            <a:avLst/>
          </a:prstGeom>
        </p:spPr>
      </p:pic>
      <p:pic>
        <p:nvPicPr>
          <p:cNvPr id="217" name="picture 2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357085" y="0"/>
            <a:ext cx="1786914" cy="1113218"/>
          </a:xfrm>
          <a:prstGeom prst="rect">
            <a:avLst/>
          </a:prstGeom>
        </p:spPr>
      </p:pic>
      <p:sp>
        <p:nvSpPr>
          <p:cNvPr id="218" name="textbox 218"/>
          <p:cNvSpPr/>
          <p:nvPr/>
        </p:nvSpPr>
        <p:spPr>
          <a:xfrm>
            <a:off x="5868904" y="2168202"/>
            <a:ext cx="2686685" cy="1504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100" dirty="0"/>
          </a:p>
        </p:txBody>
      </p:sp>
      <p:pic>
        <p:nvPicPr>
          <p:cNvPr id="219" name="picture 2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462456" y="4412653"/>
            <a:ext cx="940980" cy="685723"/>
          </a:xfrm>
          <a:prstGeom prst="rect">
            <a:avLst/>
          </a:prstGeom>
        </p:spPr>
      </p:pic>
      <p:sp>
        <p:nvSpPr>
          <p:cNvPr id="220" name="textbox 220"/>
          <p:cNvSpPr/>
          <p:nvPr/>
        </p:nvSpPr>
        <p:spPr>
          <a:xfrm>
            <a:off x="5890902" y="1530839"/>
            <a:ext cx="2241550" cy="385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4000"/>
              </a:lnSpc>
            </a:pPr>
            <a:endParaRPr lang="en-US" altLang="en-US" sz="2500" dirty="0"/>
          </a:p>
        </p:txBody>
      </p:sp>
      <p:pic>
        <p:nvPicPr>
          <p:cNvPr id="221" name="picture 2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797035" y="5124653"/>
            <a:ext cx="346964" cy="18846"/>
          </a:xfrm>
          <a:prstGeom prst="rect">
            <a:avLst/>
          </a:prstGeom>
        </p:spPr>
      </p:pic>
      <p:pic>
        <p:nvPicPr>
          <p:cNvPr id="222" name="picture 2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8218360" y="4175049"/>
            <a:ext cx="225590" cy="205075"/>
          </a:xfrm>
          <a:prstGeom prst="rect">
            <a:avLst/>
          </a:prstGeom>
        </p:spPr>
      </p:pic>
      <p:pic>
        <p:nvPicPr>
          <p:cNvPr id="223" name="picture 2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8904934" y="3595471"/>
            <a:ext cx="225578" cy="205079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4402455" y="1245870"/>
            <a:ext cx="4152900" cy="267335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170170" y="40316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trả lời đúng cộng điểm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2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226" name="picture 2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90806" y="1581825"/>
            <a:ext cx="2052976" cy="3561674"/>
          </a:xfrm>
          <a:prstGeom prst="rect">
            <a:avLst/>
          </a:prstGeom>
        </p:spPr>
      </p:pic>
      <p:sp>
        <p:nvSpPr>
          <p:cNvPr id="227" name="textbox 227"/>
          <p:cNvSpPr/>
          <p:nvPr/>
        </p:nvSpPr>
        <p:spPr>
          <a:xfrm>
            <a:off x="4903191" y="2133983"/>
            <a:ext cx="3346450" cy="1139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00"/>
              </a:lnSpc>
            </a:pPr>
            <a:endParaRPr lang="en-US" altLang="en-US" sz="100" dirty="0"/>
          </a:p>
          <a:p>
            <a:pPr marL="12700" indent="22860" algn="l" rtl="0" eaLnBrk="0">
              <a:lnSpc>
                <a:spcPct val="110000"/>
              </a:lnSpc>
            </a:pPr>
            <a:endParaRPr lang="en-US" altLang="en-US" sz="1100" dirty="0"/>
          </a:p>
        </p:txBody>
      </p:sp>
      <p:sp>
        <p:nvSpPr>
          <p:cNvPr id="228" name="textbox 228"/>
          <p:cNvSpPr/>
          <p:nvPr/>
        </p:nvSpPr>
        <p:spPr>
          <a:xfrm>
            <a:off x="4940842" y="1208320"/>
            <a:ext cx="3215639" cy="549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5000"/>
              </a:lnSpc>
            </a:pPr>
            <a:endParaRPr lang="en-US" altLang="en-US" sz="3600" dirty="0"/>
          </a:p>
        </p:txBody>
      </p:sp>
      <p:pic>
        <p:nvPicPr>
          <p:cNvPr id="229" name="picture 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790484" y="0"/>
            <a:ext cx="1708163" cy="608049"/>
          </a:xfrm>
          <a:prstGeom prst="rect">
            <a:avLst/>
          </a:prstGeom>
        </p:spPr>
      </p:pic>
      <p:pic>
        <p:nvPicPr>
          <p:cNvPr id="230" name="picture 2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72312" y="2585618"/>
            <a:ext cx="186359" cy="884707"/>
          </a:xfrm>
          <a:prstGeom prst="rect">
            <a:avLst/>
          </a:prstGeom>
        </p:spPr>
      </p:pic>
      <p:pic>
        <p:nvPicPr>
          <p:cNvPr id="231" name="picture 2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093124" y="4397164"/>
            <a:ext cx="50875" cy="359493"/>
          </a:xfrm>
          <a:prstGeom prst="rect">
            <a:avLst/>
          </a:prstGeom>
        </p:spPr>
      </p:pic>
      <p:pic>
        <p:nvPicPr>
          <p:cNvPr id="232" name="picture 2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684839" y="477964"/>
            <a:ext cx="367588" cy="367588"/>
          </a:xfrm>
          <a:prstGeom prst="rect">
            <a:avLst/>
          </a:prstGeom>
        </p:spPr>
      </p:pic>
      <p:sp>
        <p:nvSpPr>
          <p:cNvPr id="233" name="rect"/>
          <p:cNvSpPr/>
          <p:nvPr/>
        </p:nvSpPr>
        <p:spPr>
          <a:xfrm>
            <a:off x="3636721" y="2632697"/>
            <a:ext cx="74307" cy="423748"/>
          </a:xfrm>
          <a:prstGeom prst="rect">
            <a:avLst/>
          </a:prstGeom>
          <a:solidFill>
            <a:srgbClr val="2B70E7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4" name="rect"/>
          <p:cNvSpPr/>
          <p:nvPr/>
        </p:nvSpPr>
        <p:spPr>
          <a:xfrm>
            <a:off x="3757637" y="2632697"/>
            <a:ext cx="74307" cy="423748"/>
          </a:xfrm>
          <a:prstGeom prst="rect">
            <a:avLst/>
          </a:prstGeom>
          <a:solidFill>
            <a:srgbClr val="2474E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5" name="rect"/>
          <p:cNvSpPr/>
          <p:nvPr/>
        </p:nvSpPr>
        <p:spPr>
          <a:xfrm>
            <a:off x="3878567" y="2632697"/>
            <a:ext cx="74307" cy="423748"/>
          </a:xfrm>
          <a:prstGeom prst="rect">
            <a:avLst/>
          </a:prstGeom>
          <a:solidFill>
            <a:srgbClr val="2275E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36" name="picture 2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9107513" y="3491890"/>
            <a:ext cx="36486" cy="150329"/>
          </a:xfrm>
          <a:prstGeom prst="rect">
            <a:avLst/>
          </a:prstGeom>
        </p:spPr>
      </p:pic>
      <p:pic>
        <p:nvPicPr>
          <p:cNvPr id="237" name="picture 2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290646" y="2123541"/>
            <a:ext cx="141554" cy="175272"/>
          </a:xfrm>
          <a:prstGeom prst="rect">
            <a:avLst/>
          </a:prstGeom>
        </p:spPr>
      </p:pic>
      <p:sp>
        <p:nvSpPr>
          <p:cNvPr id="238" name="rect"/>
          <p:cNvSpPr/>
          <p:nvPr/>
        </p:nvSpPr>
        <p:spPr>
          <a:xfrm>
            <a:off x="888060" y="3046565"/>
            <a:ext cx="57391" cy="423760"/>
          </a:xfrm>
          <a:prstGeom prst="rect">
            <a:avLst/>
          </a:prstGeom>
          <a:solidFill>
            <a:srgbClr val="E11D8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9" name="rect"/>
          <p:cNvSpPr/>
          <p:nvPr/>
        </p:nvSpPr>
        <p:spPr>
          <a:xfrm>
            <a:off x="794664" y="3046565"/>
            <a:ext cx="57378" cy="423760"/>
          </a:xfrm>
          <a:prstGeom prst="rect">
            <a:avLst/>
          </a:prstGeom>
          <a:solidFill>
            <a:srgbClr val="E71A8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40" name="picture 2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688600" y="1712633"/>
            <a:ext cx="138366" cy="169341"/>
          </a:xfrm>
          <a:prstGeom prst="rect">
            <a:avLst/>
          </a:prstGeom>
        </p:spPr>
      </p:pic>
      <p:pic>
        <p:nvPicPr>
          <p:cNvPr id="241" name="picture 2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18541" y="1763395"/>
            <a:ext cx="138366" cy="169341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4565650" y="873125"/>
            <a:ext cx="4249420" cy="2769235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467350" y="402907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Khi kết thúc trò chơi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2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501104" y="0"/>
            <a:ext cx="657148" cy="226529"/>
          </a:xfrm>
          <a:prstGeom prst="rect">
            <a:avLst/>
          </a:prstGeom>
        </p:spPr>
      </p:pic>
      <p:pic>
        <p:nvPicPr>
          <p:cNvPr id="243" name="picture 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588522" y="168579"/>
            <a:ext cx="539445" cy="490397"/>
          </a:xfrm>
          <a:prstGeom prst="rect">
            <a:avLst/>
          </a:prstGeom>
        </p:spPr>
      </p:pic>
      <p:pic>
        <p:nvPicPr>
          <p:cNvPr id="244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186819" y="0"/>
            <a:ext cx="657148" cy="520776"/>
          </a:xfrm>
          <a:prstGeom prst="rect">
            <a:avLst/>
          </a:prstGeom>
        </p:spPr>
      </p:pic>
      <p:pic>
        <p:nvPicPr>
          <p:cNvPr id="245" name="picture 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246" name="picture 2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999024" y="3123107"/>
            <a:ext cx="3968641" cy="3718311"/>
          </a:xfrm>
          <a:prstGeom prst="rect">
            <a:avLst/>
          </a:prstGeom>
        </p:spPr>
      </p:pic>
      <p:pic>
        <p:nvPicPr>
          <p:cNvPr id="247" name="picture 2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823579" y="3756939"/>
            <a:ext cx="320420" cy="180733"/>
          </a:xfrm>
          <a:prstGeom prst="rect">
            <a:avLst/>
          </a:prstGeom>
        </p:spPr>
      </p:pic>
      <p:pic>
        <p:nvPicPr>
          <p:cNvPr id="248" name="picture 2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892021" y="4916423"/>
            <a:ext cx="170674" cy="227075"/>
          </a:xfrm>
          <a:prstGeom prst="rect">
            <a:avLst/>
          </a:prstGeom>
        </p:spPr>
      </p:pic>
      <p:pic>
        <p:nvPicPr>
          <p:cNvPr id="249" name="picture 2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8745308" y="4626762"/>
            <a:ext cx="398691" cy="516737"/>
          </a:xfrm>
          <a:prstGeom prst="rect">
            <a:avLst/>
          </a:prstGeom>
        </p:spPr>
      </p:pic>
      <p:pic>
        <p:nvPicPr>
          <p:cNvPr id="250" name="picture 2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7994687" y="3863860"/>
            <a:ext cx="1149312" cy="1279639"/>
          </a:xfrm>
          <a:prstGeom prst="rect">
            <a:avLst/>
          </a:prstGeom>
        </p:spPr>
      </p:pic>
      <p:pic>
        <p:nvPicPr>
          <p:cNvPr id="251" name="picture 2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8066798" y="0"/>
            <a:ext cx="1077201" cy="1760105"/>
          </a:xfrm>
          <a:prstGeom prst="rect">
            <a:avLst/>
          </a:prstGeom>
        </p:spPr>
      </p:pic>
      <p:sp>
        <p:nvSpPr>
          <p:cNvPr id="252" name="textbox 252"/>
          <p:cNvSpPr/>
          <p:nvPr/>
        </p:nvSpPr>
        <p:spPr>
          <a:xfrm>
            <a:off x="6877008" y="3415571"/>
            <a:ext cx="1325880" cy="8782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indent="24130" algn="l" rtl="0" eaLnBrk="0">
              <a:lnSpc>
                <a:spcPct val="86000"/>
              </a:lnSpc>
            </a:pPr>
            <a:endParaRPr lang="en-US" altLang="en-US" sz="1200" dirty="0"/>
          </a:p>
        </p:txBody>
      </p:sp>
      <p:sp>
        <p:nvSpPr>
          <p:cNvPr id="253" name="textbox 253"/>
          <p:cNvSpPr/>
          <p:nvPr/>
        </p:nvSpPr>
        <p:spPr>
          <a:xfrm>
            <a:off x="940929" y="1685549"/>
            <a:ext cx="1313180" cy="8782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indent="756285" algn="l" rtl="0" eaLnBrk="0">
              <a:lnSpc>
                <a:spcPct val="90000"/>
              </a:lnSpc>
            </a:pPr>
            <a:endParaRPr lang="en-US" altLang="en-US" sz="1200" dirty="0"/>
          </a:p>
        </p:txBody>
      </p:sp>
      <p:sp>
        <p:nvSpPr>
          <p:cNvPr id="254" name="textbox 254"/>
          <p:cNvSpPr/>
          <p:nvPr/>
        </p:nvSpPr>
        <p:spPr>
          <a:xfrm>
            <a:off x="3804027" y="472659"/>
            <a:ext cx="1546860" cy="385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4000"/>
              </a:lnSpc>
            </a:pPr>
            <a:endParaRPr lang="en-US" altLang="en-US" sz="2500" dirty="0"/>
          </a:p>
        </p:txBody>
      </p:sp>
      <p:pic>
        <p:nvPicPr>
          <p:cNvPr id="255" name="picture 25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097165" y="3972305"/>
            <a:ext cx="481723" cy="467344"/>
          </a:xfrm>
          <a:prstGeom prst="rect">
            <a:avLst/>
          </a:prstGeom>
        </p:spPr>
      </p:pic>
      <p:pic>
        <p:nvPicPr>
          <p:cNvPr id="256" name="picture 25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33718" y="4188002"/>
            <a:ext cx="481719" cy="467345"/>
          </a:xfrm>
          <a:prstGeom prst="rect">
            <a:avLst/>
          </a:prstGeom>
        </p:spPr>
      </p:pic>
      <p:sp>
        <p:nvSpPr>
          <p:cNvPr id="257" name="rect"/>
          <p:cNvSpPr/>
          <p:nvPr/>
        </p:nvSpPr>
        <p:spPr>
          <a:xfrm>
            <a:off x="-304871" y="4397164"/>
            <a:ext cx="395445" cy="359493"/>
          </a:xfrm>
          <a:prstGeom prst="rect">
            <a:avLst/>
          </a:prstGeom>
          <a:solidFill>
            <a:srgbClr val="0090D8">
              <a:alpha val="47843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58" name="picture 25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255344" y="3426523"/>
            <a:ext cx="165366" cy="150342"/>
          </a:xfrm>
          <a:prstGeom prst="rect">
            <a:avLst/>
          </a:prstGeom>
        </p:spPr>
      </p:pic>
      <p:pic>
        <p:nvPicPr>
          <p:cNvPr id="259" name="picture 2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212802" y="3067024"/>
            <a:ext cx="165365" cy="15034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85750" y="226695"/>
            <a:ext cx="4178300" cy="2803525"/>
            <a:chOff x="450" y="357"/>
            <a:chExt cx="6580" cy="4415"/>
          </a:xfrm>
        </p:grpSpPr>
        <p:sp>
          <p:nvSpPr>
            <p:cNvPr id="2" name="Text Box 1"/>
            <p:cNvSpPr txBox="1"/>
            <p:nvPr/>
          </p:nvSpPr>
          <p:spPr>
            <a:xfrm>
              <a:off x="450" y="357"/>
              <a:ext cx="658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>
                  <a:solidFill>
                    <a:schemeClr val="bg1"/>
                  </a:solidFill>
                  <a:sym typeface="+mn-ea"/>
                </a:rPr>
                <a:t>Hạn chế &amp; Hướng phát triển</a:t>
              </a:r>
              <a:endParaRPr>
                <a:solidFill>
                  <a:schemeClr val="bg1"/>
                </a:solidFill>
                <a:sym typeface="+mn-ea"/>
              </a:endParaRPr>
            </a:p>
            <a:p>
              <a:endParaRPr 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698" y="1140"/>
              <a:ext cx="4800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>
                  <a:solidFill>
                    <a:schemeClr val="bg1"/>
                  </a:solidFill>
                  <a:sym typeface="+mn-ea"/>
                </a:rPr>
                <a:t>Hạn chế:</a:t>
              </a:r>
              <a:endParaRPr>
                <a:solidFill>
                  <a:schemeClr val="bg1"/>
                </a:solidFill>
                <a:sym typeface="+mn-ea"/>
              </a:endParaRPr>
            </a:p>
            <a:p>
              <a:r>
                <a:rPr>
                  <a:solidFill>
                    <a:schemeClr val="bg1"/>
                  </a:solidFill>
                  <a:sym typeface="+mn-ea"/>
                </a:rPr>
                <a:t>• Chỉ có câu hỏi text</a:t>
              </a:r>
              <a:endParaRPr>
                <a:solidFill>
                  <a:schemeClr val="bg1"/>
                </a:solidFill>
                <a:sym typeface="+mn-ea"/>
              </a:endParaRPr>
            </a:p>
            <a:p>
              <a:r>
                <a:rPr>
                  <a:solidFill>
                    <a:schemeClr val="bg1"/>
                  </a:solidFill>
                  <a:sym typeface="+mn-ea"/>
                </a:rPr>
                <a:t>• Chưa hỗ trợ nhiều người</a:t>
              </a:r>
              <a:endParaRPr>
                <a:solidFill>
                  <a:schemeClr val="bg1"/>
                </a:solidFill>
                <a:sym typeface="+mn-ea"/>
              </a:endParaRPr>
            </a:p>
            <a:p>
              <a:r>
                <a:rPr>
                  <a:solidFill>
                    <a:schemeClr val="bg1"/>
                  </a:solidFill>
                  <a:sym typeface="+mn-ea"/>
                </a:rPr>
                <a:t>Phát triển:</a:t>
              </a:r>
              <a:endParaRPr>
                <a:solidFill>
                  <a:schemeClr val="bg1"/>
                </a:solidFill>
                <a:sym typeface="+mn-ea"/>
              </a:endParaRPr>
            </a:p>
            <a:p>
              <a:r>
                <a:rPr>
                  <a:solidFill>
                    <a:schemeClr val="bg1"/>
                  </a:solidFill>
                  <a:sym typeface="+mn-ea"/>
                </a:rPr>
                <a:t>• Câu hỏi trắc nghiệm</a:t>
              </a:r>
              <a:endParaRPr>
                <a:solidFill>
                  <a:schemeClr val="bg1"/>
                </a:solidFill>
                <a:sym typeface="+mn-ea"/>
              </a:endParaRPr>
            </a:p>
            <a:p>
              <a:r>
                <a:rPr>
                  <a:solidFill>
                    <a:schemeClr val="bg1"/>
                  </a:solidFill>
                  <a:sym typeface="+mn-ea"/>
                </a:rPr>
                <a:t>• Giao diện đẹp hơn</a:t>
              </a:r>
              <a:endParaRPr>
                <a:solidFill>
                  <a:schemeClr val="bg1"/>
                </a:solidFill>
                <a:sym typeface="+mn-ea"/>
              </a:endParaRPr>
            </a:p>
            <a:p>
              <a:r>
                <a:rPr>
                  <a:solidFill>
                    <a:schemeClr val="bg1"/>
                  </a:solidFill>
                  <a:sym typeface="+mn-ea"/>
                </a:rPr>
                <a:t>• Lưu điểm người chơi</a:t>
              </a:r>
              <a:endParaRPr>
                <a:solidFill>
                  <a:schemeClr val="bg1"/>
                </a:solidFill>
                <a:sym typeface="+mn-ea"/>
              </a:endParaRPr>
            </a:p>
            <a:p>
              <a:endParaRPr lang="en-US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04285" y="2044700"/>
            <a:ext cx="4185285" cy="2471420"/>
            <a:chOff x="5991" y="3220"/>
            <a:chExt cx="6591" cy="3892"/>
          </a:xfrm>
        </p:grpSpPr>
        <p:sp>
          <p:nvSpPr>
            <p:cNvPr id="4" name="Text Box 3"/>
            <p:cNvSpPr txBox="1"/>
            <p:nvPr/>
          </p:nvSpPr>
          <p:spPr>
            <a:xfrm>
              <a:off x="7782" y="3220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>
                  <a:solidFill>
                    <a:schemeClr val="bg1"/>
                  </a:solidFill>
                  <a:sym typeface="+mn-ea"/>
                </a:rPr>
                <a:t>Kết luận</a:t>
              </a:r>
              <a:endParaRPr 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5991" y="3916"/>
              <a:ext cx="4800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>
                  <a:solidFill>
                    <a:schemeClr val="bg1"/>
                  </a:solidFill>
                  <a:sym typeface="+mn-ea"/>
                </a:rPr>
                <a:t>• Hoàn thành trò chơi hỏi đáp đơn giản</a:t>
              </a:r>
              <a:endParaRPr>
                <a:solidFill>
                  <a:schemeClr val="bg1"/>
                </a:solidFill>
                <a:sym typeface="+mn-ea"/>
              </a:endParaRPr>
            </a:p>
            <a:p>
              <a:r>
                <a:rPr>
                  <a:solidFill>
                    <a:schemeClr val="bg1"/>
                  </a:solidFill>
                  <a:sym typeface="+mn-ea"/>
                </a:rPr>
                <a:t>• Thực hiện đầy đủ yêu cầu</a:t>
              </a:r>
              <a:endParaRPr>
                <a:solidFill>
                  <a:schemeClr val="bg1"/>
                </a:solidFill>
                <a:sym typeface="+mn-ea"/>
              </a:endParaRPr>
            </a:p>
            <a:p>
              <a:r>
                <a:rPr>
                  <a:solidFill>
                    <a:schemeClr val="bg1"/>
                  </a:solidFill>
                  <a:sym typeface="+mn-ea"/>
                </a:rPr>
                <a:t>• Có tiềm năng phát triển thành ứng dụng học tập mini</a:t>
              </a:r>
              <a:endParaRPr>
                <a:solidFill>
                  <a:schemeClr val="bg1"/>
                </a:solidFill>
                <a:sym typeface="+mn-ea"/>
              </a:endParaRPr>
            </a:p>
            <a:p>
              <a:endParaRPr lang="en-US">
                <a:solidFill>
                  <a:schemeClr val="bg1"/>
                </a:solidFill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955963" y="1478963"/>
            <a:ext cx="3232061" cy="3022831"/>
          </a:xfrm>
          <a:prstGeom prst="rect">
            <a:avLst/>
          </a:prstGeom>
        </p:spPr>
      </p:pic>
      <p:sp>
        <p:nvSpPr>
          <p:cNvPr id="35" name="textbox 35"/>
          <p:cNvSpPr/>
          <p:nvPr/>
        </p:nvSpPr>
        <p:spPr>
          <a:xfrm>
            <a:off x="6572288" y="1521609"/>
            <a:ext cx="1828800" cy="2885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indent="682625" algn="l" rtl="0" eaLnBrk="0">
              <a:lnSpc>
                <a:spcPct val="85000"/>
              </a:lnSpc>
            </a:pPr>
            <a:r>
              <a:rPr sz="4400" spc="-210" dirty="0">
                <a:solidFill>
                  <a:srgbClr val="7AB4F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02</a:t>
            </a:r>
            <a:endParaRPr lang="en-US" altLang="en-US" sz="44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indent="614045" algn="ctr" rtl="0" eaLnBrk="0">
              <a:lnSpc>
                <a:spcPts val="1565"/>
              </a:lnSpc>
              <a:spcBef>
                <a:spcPts val="335"/>
              </a:spcBef>
            </a:pPr>
            <a:r>
              <a:rPr lang="en-US" altLang="en-US" sz="1400" dirty="0">
                <a:solidFill>
                  <a:schemeClr val="bg1"/>
                </a:solidFill>
              </a:rPr>
              <a:t>Giao diện dễ sử dụng bằng Tkinter</a:t>
            </a:r>
            <a:endParaRPr lang="en-US" altLang="en-US" sz="1400" dirty="0">
              <a:solidFill>
                <a:schemeClr val="bg1"/>
              </a:solidFill>
            </a:endParaRPr>
          </a:p>
          <a:p>
            <a:pPr indent="663575" algn="l" rtl="0" eaLnBrk="0">
              <a:lnSpc>
                <a:spcPct val="83000"/>
              </a:lnSpc>
              <a:spcBef>
                <a:spcPts val="1000"/>
              </a:spcBef>
            </a:pPr>
            <a:r>
              <a:rPr sz="4500" spc="-190" dirty="0">
                <a:solidFill>
                  <a:srgbClr val="7AB4F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04</a:t>
            </a:r>
            <a:endParaRPr lang="en-US" altLang="en-US" sz="4500" dirty="0"/>
          </a:p>
          <a:p>
            <a:pPr algn="l" rtl="0" eaLnBrk="0">
              <a:lnSpc>
                <a:spcPct val="103000"/>
              </a:lnSpc>
            </a:pPr>
            <a:endParaRPr lang="en-US" altLang="en-US" sz="1100" dirty="0"/>
          </a:p>
          <a:p>
            <a:pPr marL="12700" indent="361315" algn="ctr" rtl="0" eaLnBrk="0">
              <a:lnSpc>
                <a:spcPct val="120000"/>
              </a:lnSpc>
              <a:spcBef>
                <a:spcPts val="5"/>
              </a:spcBef>
            </a:pPr>
            <a:r>
              <a:rPr lang="en-US" altLang="en-US" sz="1400" dirty="0">
                <a:solidFill>
                  <a:schemeClr val="bg1"/>
                </a:solidFill>
              </a:rPr>
              <a:t>Cập nhật điểm và kết thúc trò chơi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6"/>
          <p:cNvSpPr/>
          <p:nvPr/>
        </p:nvSpPr>
        <p:spPr>
          <a:xfrm>
            <a:off x="826656" y="1521609"/>
            <a:ext cx="1828800" cy="2885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indent="709930" algn="l" rtl="0" eaLnBrk="0">
              <a:lnSpc>
                <a:spcPct val="90000"/>
              </a:lnSpc>
            </a:pPr>
            <a:r>
              <a:rPr sz="4100" spc="-190" dirty="0">
                <a:solidFill>
                  <a:srgbClr val="7AB4F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01</a:t>
            </a:r>
            <a:endParaRPr lang="en-US" altLang="en-US" sz="4100" dirty="0"/>
          </a:p>
          <a:p>
            <a:pPr marL="12700" indent="151130" algn="ctr" rtl="0" eaLnBrk="0">
              <a:lnSpc>
                <a:spcPct val="122000"/>
              </a:lnSpc>
              <a:spcBef>
                <a:spcPts val="1430"/>
              </a:spcBef>
            </a:pPr>
            <a:r>
              <a:rPr lang="en-US" altLang="en-US" sz="1400" dirty="0">
                <a:solidFill>
                  <a:schemeClr val="bg1"/>
                </a:solidFill>
              </a:rPr>
              <a:t>Xây dựng ứng dung  trò chơi hỏi đáp</a:t>
            </a:r>
            <a:endParaRPr lang="en-US" altLang="en-US" sz="1400" dirty="0">
              <a:solidFill>
                <a:schemeClr val="bg1"/>
              </a:solidFill>
            </a:endParaRPr>
          </a:p>
          <a:p>
            <a:pPr indent="673735" algn="l" rtl="0" eaLnBrk="0">
              <a:lnSpc>
                <a:spcPct val="85000"/>
              </a:lnSpc>
              <a:spcBef>
                <a:spcPts val="920"/>
              </a:spcBef>
            </a:pPr>
            <a:r>
              <a:rPr sz="4400" spc="-220" dirty="0">
                <a:solidFill>
                  <a:srgbClr val="7AB4F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4400" spc="-205" dirty="0">
                <a:solidFill>
                  <a:srgbClr val="7AB4F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4400" dirty="0"/>
          </a:p>
          <a:p>
            <a:pPr algn="l" rtl="0" eaLnBrk="0">
              <a:lnSpc>
                <a:spcPct val="102000"/>
              </a:lnSpc>
            </a:pPr>
            <a:endParaRPr lang="en-US" altLang="en-US" sz="800" dirty="0"/>
          </a:p>
          <a:p>
            <a:pPr marL="12700" indent="135890" algn="ctr" rtl="0" eaLnBrk="0">
              <a:lnSpc>
                <a:spcPct val="130000"/>
              </a:lnSpc>
              <a:spcBef>
                <a:spcPts val="5"/>
              </a:spcBef>
            </a:pPr>
            <a:r>
              <a:rPr lang="en-US" altLang="en-US" sz="1400" dirty="0">
                <a:solidFill>
                  <a:schemeClr val="bg1"/>
                </a:solidFill>
              </a:rPr>
              <a:t>Đọc câu hỏi từ file .txt</a:t>
            </a:r>
            <a:endParaRPr lang="en-US" altLang="en-US" sz="1400" dirty="0">
              <a:solidFill>
                <a:schemeClr val="bg1"/>
              </a:solidFill>
            </a:endParaRP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393272" y="4073256"/>
            <a:ext cx="750727" cy="1070243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053793" y="4442053"/>
            <a:ext cx="1090206" cy="701446"/>
          </a:xfrm>
          <a:prstGeom prst="rect">
            <a:avLst/>
          </a:prstGeom>
        </p:spPr>
      </p:pic>
      <p:sp>
        <p:nvSpPr>
          <p:cNvPr id="39" name="textbox 39"/>
          <p:cNvSpPr/>
          <p:nvPr/>
        </p:nvSpPr>
        <p:spPr>
          <a:xfrm>
            <a:off x="3065957" y="559180"/>
            <a:ext cx="3013710" cy="3670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lang="en-US" altLang="en-US" sz="100" dirty="0"/>
          </a:p>
          <a:p>
            <a:pPr indent="12700" algn="ctr" rtl="0" eaLnBrk="0">
              <a:lnSpc>
                <a:spcPct val="93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MỤC TIÊU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27532" y="486587"/>
            <a:ext cx="781037" cy="78105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01038" y="264147"/>
            <a:ext cx="246328" cy="246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36" grpId="0"/>
      <p:bldP spid="36" grpId="1"/>
      <p:bldP spid="35" grpId="0"/>
      <p:bldP spid="3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711792" y="932256"/>
            <a:ext cx="3432207" cy="4211243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4508677"/>
            <a:ext cx="580216" cy="634822"/>
          </a:xfrm>
          <a:prstGeom prst="rect">
            <a:avLst/>
          </a:prstGeom>
        </p:spPr>
      </p:pic>
      <p:sp>
        <p:nvSpPr>
          <p:cNvPr id="45" name="textbox 45"/>
          <p:cNvSpPr/>
          <p:nvPr/>
        </p:nvSpPr>
        <p:spPr>
          <a:xfrm>
            <a:off x="3338973" y="1362046"/>
            <a:ext cx="1828800" cy="1393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indent="682625" algn="l" rtl="0" eaLnBrk="0">
              <a:lnSpc>
                <a:spcPct val="85000"/>
              </a:lnSpc>
            </a:pPr>
            <a:r>
              <a:rPr sz="4400" spc="-210" dirty="0">
                <a:solidFill>
                  <a:srgbClr val="7AB4F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02</a:t>
            </a:r>
            <a:endParaRPr lang="en-US" altLang="en-US" sz="44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indent="614045" algn="ctr" rtl="0" eaLnBrk="0">
              <a:lnSpc>
                <a:spcPts val="1565"/>
              </a:lnSpc>
              <a:spcBef>
                <a:spcPts val="335"/>
              </a:spcBef>
            </a:pPr>
            <a:r>
              <a:rPr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Người dùng nhập đáp án → chấm điểm → câu hỏi tiếp theo</a:t>
            </a:r>
            <a:endParaRPr lang="en-US" altLang="en-US" sz="1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580838" y="1362046"/>
            <a:ext cx="1828800" cy="14001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indent="709930" algn="l" rtl="0" eaLnBrk="0">
              <a:lnSpc>
                <a:spcPct val="90000"/>
              </a:lnSpc>
            </a:pPr>
            <a:r>
              <a:rPr sz="4100" spc="-190" dirty="0">
                <a:solidFill>
                  <a:srgbClr val="7AB4F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01</a:t>
            </a:r>
            <a:endParaRPr lang="en-US" altLang="en-US" sz="4100" dirty="0"/>
          </a:p>
          <a:p>
            <a:pPr algn="l" rtl="0" eaLnBrk="0">
              <a:lnSpc>
                <a:spcPct val="108000"/>
              </a:lnSpc>
            </a:pPr>
            <a:endParaRPr lang="en-US" altLang="en-US" sz="1100" dirty="0"/>
          </a:p>
          <a:p>
            <a:pPr marL="12700" indent="151130" algn="ctr" rtl="0" eaLnBrk="0">
              <a:lnSpc>
                <a:spcPct val="122000"/>
              </a:lnSpc>
              <a:spcBef>
                <a:spcPts val="5"/>
              </a:spcBef>
            </a:pPr>
            <a:r>
              <a:rPr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Mỗi câu hỏi và đáp án là 1 block trong file văn bản</a:t>
            </a:r>
            <a:endParaRPr lang="en-US" altLang="en-US" sz="1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7" name="textbox 47"/>
          <p:cNvSpPr/>
          <p:nvPr/>
        </p:nvSpPr>
        <p:spPr>
          <a:xfrm>
            <a:off x="3338973" y="3108067"/>
            <a:ext cx="1828800" cy="1393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</a:pPr>
            <a:endParaRPr lang="en-US" altLang="en-US" sz="1200" dirty="0"/>
          </a:p>
        </p:txBody>
      </p:sp>
      <p:sp>
        <p:nvSpPr>
          <p:cNvPr id="48" name="textbox 48"/>
          <p:cNvSpPr/>
          <p:nvPr/>
        </p:nvSpPr>
        <p:spPr>
          <a:xfrm>
            <a:off x="1694815" y="3142615"/>
            <a:ext cx="2190750" cy="13931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indent="673735" algn="l" rtl="0" eaLnBrk="0">
              <a:lnSpc>
                <a:spcPct val="85000"/>
              </a:lnSpc>
            </a:pPr>
            <a:r>
              <a:rPr sz="4400" spc="-220" dirty="0">
                <a:solidFill>
                  <a:srgbClr val="7AB4F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4400" spc="-205" dirty="0">
                <a:solidFill>
                  <a:srgbClr val="7AB4F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sz="4400" spc="-205" dirty="0">
              <a:solidFill>
                <a:srgbClr val="7AB4FB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indent="673735" algn="ctr" rtl="0" eaLnBrk="0">
              <a:lnSpc>
                <a:spcPct val="85000"/>
              </a:lnSpc>
            </a:pPr>
            <a:r>
              <a:rPr sz="1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Kết thúc khi hết câu hỏi</a:t>
            </a:r>
            <a:endParaRPr sz="1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673735" algn="l" rtl="0" eaLnBrk="0">
              <a:lnSpc>
                <a:spcPct val="85000"/>
              </a:lnSpc>
            </a:pPr>
            <a:endParaRPr lang="en-US" altLang="en-US" sz="4400" dirty="0"/>
          </a:p>
          <a:p>
            <a:pPr algn="l" rtl="0" eaLnBrk="0">
              <a:lnSpc>
                <a:spcPct val="102000"/>
              </a:lnSpc>
            </a:pPr>
            <a:endParaRPr lang="en-US" altLang="en-US" sz="800" dirty="0"/>
          </a:p>
          <a:p>
            <a:pPr marL="12700" indent="135890" algn="l" rtl="0" eaLnBrk="0">
              <a:lnSpc>
                <a:spcPct val="130000"/>
              </a:lnSpc>
              <a:spcBef>
                <a:spcPts val="5"/>
              </a:spcBef>
            </a:pPr>
            <a:endParaRPr lang="en-US" altLang="en-US" sz="1000" spc="-10" dirty="0">
              <a:solidFill>
                <a:srgbClr val="FFFFFF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9" name="textbox 49"/>
          <p:cNvSpPr/>
          <p:nvPr/>
        </p:nvSpPr>
        <p:spPr>
          <a:xfrm>
            <a:off x="1385085" y="526618"/>
            <a:ext cx="3013710" cy="3670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3000"/>
              </a:lnSpc>
            </a:pPr>
            <a:r>
              <a:rPr lang="en-US" altLang="en-US" sz="3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Ý tưởng chính</a:t>
            </a:r>
            <a:r>
              <a:rPr lang="en-US" altLang="en-US" sz="2400" dirty="0"/>
              <a:t> </a:t>
            </a:r>
            <a:endParaRPr lang="en-US" altLang="en-US" sz="2400" dirty="0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2683412"/>
            <a:ext cx="396704" cy="734092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4030" y="3642576"/>
            <a:ext cx="255968" cy="255968"/>
          </a:xfrm>
          <a:prstGeom prst="rect">
            <a:avLst/>
          </a:prstGeom>
        </p:spPr>
      </p:pic>
      <p:sp>
        <p:nvSpPr>
          <p:cNvPr id="52" name="path"/>
          <p:cNvSpPr/>
          <p:nvPr/>
        </p:nvSpPr>
        <p:spPr>
          <a:xfrm>
            <a:off x="5460057" y="3259581"/>
            <a:ext cx="144284" cy="189018"/>
          </a:xfrm>
          <a:custGeom>
            <a:avLst/>
            <a:gdLst/>
            <a:ahLst/>
            <a:cxnLst/>
            <a:rect l="0" t="0" r="0" b="0"/>
            <a:pathLst>
              <a:path w="227" h="297">
                <a:moveTo>
                  <a:pt x="52" y="130"/>
                </a:moveTo>
                <a:lnTo>
                  <a:pt x="111" y="95"/>
                </a:lnTo>
                <a:cubicBezTo>
                  <a:pt x="111" y="95"/>
                  <a:pt x="108" y="89"/>
                  <a:pt x="103" y="80"/>
                </a:cubicBezTo>
                <a:cubicBezTo>
                  <a:pt x="101" y="76"/>
                  <a:pt x="98" y="71"/>
                  <a:pt x="95" y="65"/>
                </a:cubicBezTo>
                <a:cubicBezTo>
                  <a:pt x="92" y="60"/>
                  <a:pt x="89" y="54"/>
                  <a:pt x="86" y="48"/>
                </a:cubicBezTo>
                <a:cubicBezTo>
                  <a:pt x="83" y="42"/>
                  <a:pt x="80" y="36"/>
                  <a:pt x="77" y="30"/>
                </a:cubicBezTo>
                <a:cubicBezTo>
                  <a:pt x="74" y="25"/>
                  <a:pt x="72" y="19"/>
                  <a:pt x="70" y="15"/>
                </a:cubicBezTo>
                <a:cubicBezTo>
                  <a:pt x="68" y="10"/>
                  <a:pt x="66" y="6"/>
                  <a:pt x="65" y="4"/>
                </a:cubicBezTo>
                <a:cubicBezTo>
                  <a:pt x="64" y="1"/>
                  <a:pt x="63" y="0"/>
                  <a:pt x="63" y="0"/>
                </a:cubicBezTo>
                <a:lnTo>
                  <a:pt x="0" y="26"/>
                </a:lnTo>
                <a:cubicBezTo>
                  <a:pt x="0" y="26"/>
                  <a:pt x="0" y="28"/>
                  <a:pt x="1" y="31"/>
                </a:cubicBezTo>
                <a:cubicBezTo>
                  <a:pt x="3" y="34"/>
                  <a:pt x="5" y="38"/>
                  <a:pt x="7" y="43"/>
                </a:cubicBezTo>
                <a:cubicBezTo>
                  <a:pt x="9" y="48"/>
                  <a:pt x="12" y="54"/>
                  <a:pt x="15" y="60"/>
                </a:cubicBezTo>
                <a:cubicBezTo>
                  <a:pt x="17" y="66"/>
                  <a:pt x="21" y="73"/>
                  <a:pt x="24" y="79"/>
                </a:cubicBezTo>
                <a:cubicBezTo>
                  <a:pt x="27" y="86"/>
                  <a:pt x="31" y="92"/>
                  <a:pt x="34" y="98"/>
                </a:cubicBezTo>
                <a:cubicBezTo>
                  <a:pt x="37" y="104"/>
                  <a:pt x="40" y="110"/>
                  <a:pt x="43" y="114"/>
                </a:cubicBezTo>
                <a:cubicBezTo>
                  <a:pt x="48" y="124"/>
                  <a:pt x="52" y="130"/>
                  <a:pt x="52" y="130"/>
                </a:cubicBezTo>
              </a:path>
              <a:path w="227" h="297">
                <a:moveTo>
                  <a:pt x="175" y="297"/>
                </a:moveTo>
                <a:lnTo>
                  <a:pt x="227" y="251"/>
                </a:lnTo>
                <a:cubicBezTo>
                  <a:pt x="227" y="251"/>
                  <a:pt x="226" y="250"/>
                  <a:pt x="224" y="248"/>
                </a:cubicBezTo>
                <a:cubicBezTo>
                  <a:pt x="222" y="245"/>
                  <a:pt x="219" y="242"/>
                  <a:pt x="216" y="238"/>
                </a:cubicBezTo>
                <a:cubicBezTo>
                  <a:pt x="209" y="230"/>
                  <a:pt x="200" y="220"/>
                  <a:pt x="191" y="210"/>
                </a:cubicBezTo>
                <a:cubicBezTo>
                  <a:pt x="183" y="199"/>
                  <a:pt x="174" y="189"/>
                  <a:pt x="169" y="180"/>
                </a:cubicBezTo>
                <a:cubicBezTo>
                  <a:pt x="163" y="172"/>
                  <a:pt x="158" y="167"/>
                  <a:pt x="158" y="167"/>
                </a:cubicBezTo>
                <a:lnTo>
                  <a:pt x="103" y="207"/>
                </a:lnTo>
                <a:cubicBezTo>
                  <a:pt x="103" y="207"/>
                  <a:pt x="107" y="213"/>
                  <a:pt x="113" y="222"/>
                </a:cubicBezTo>
                <a:cubicBezTo>
                  <a:pt x="120" y="231"/>
                  <a:pt x="129" y="242"/>
                  <a:pt x="138" y="253"/>
                </a:cubicBezTo>
                <a:cubicBezTo>
                  <a:pt x="147" y="265"/>
                  <a:pt x="156" y="275"/>
                  <a:pt x="163" y="284"/>
                </a:cubicBezTo>
                <a:cubicBezTo>
                  <a:pt x="167" y="288"/>
                  <a:pt x="170" y="291"/>
                  <a:pt x="172" y="294"/>
                </a:cubicBezTo>
                <a:cubicBezTo>
                  <a:pt x="174" y="296"/>
                  <a:pt x="175" y="297"/>
                  <a:pt x="175" y="297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3" name="path"/>
          <p:cNvSpPr/>
          <p:nvPr/>
        </p:nvSpPr>
        <p:spPr>
          <a:xfrm>
            <a:off x="5363835" y="4047509"/>
            <a:ext cx="144282" cy="189019"/>
          </a:xfrm>
          <a:custGeom>
            <a:avLst/>
            <a:gdLst/>
            <a:ahLst/>
            <a:cxnLst/>
            <a:rect l="0" t="0" r="0" b="0"/>
            <a:pathLst>
              <a:path w="227" h="297">
                <a:moveTo>
                  <a:pt x="52" y="130"/>
                </a:moveTo>
                <a:lnTo>
                  <a:pt x="111" y="95"/>
                </a:lnTo>
                <a:cubicBezTo>
                  <a:pt x="111" y="95"/>
                  <a:pt x="108" y="89"/>
                  <a:pt x="103" y="80"/>
                </a:cubicBezTo>
                <a:cubicBezTo>
                  <a:pt x="101" y="76"/>
                  <a:pt x="98" y="71"/>
                  <a:pt x="95" y="65"/>
                </a:cubicBezTo>
                <a:cubicBezTo>
                  <a:pt x="92" y="60"/>
                  <a:pt x="89" y="54"/>
                  <a:pt x="86" y="48"/>
                </a:cubicBezTo>
                <a:cubicBezTo>
                  <a:pt x="83" y="42"/>
                  <a:pt x="80" y="36"/>
                  <a:pt x="77" y="30"/>
                </a:cubicBezTo>
                <a:cubicBezTo>
                  <a:pt x="74" y="25"/>
                  <a:pt x="72" y="19"/>
                  <a:pt x="70" y="15"/>
                </a:cubicBezTo>
                <a:cubicBezTo>
                  <a:pt x="68" y="10"/>
                  <a:pt x="66" y="6"/>
                  <a:pt x="65" y="4"/>
                </a:cubicBezTo>
                <a:cubicBezTo>
                  <a:pt x="64" y="1"/>
                  <a:pt x="63" y="0"/>
                  <a:pt x="63" y="0"/>
                </a:cubicBezTo>
                <a:lnTo>
                  <a:pt x="0" y="26"/>
                </a:lnTo>
                <a:cubicBezTo>
                  <a:pt x="0" y="26"/>
                  <a:pt x="0" y="28"/>
                  <a:pt x="1" y="31"/>
                </a:cubicBezTo>
                <a:cubicBezTo>
                  <a:pt x="3" y="34"/>
                  <a:pt x="5" y="38"/>
                  <a:pt x="7" y="43"/>
                </a:cubicBezTo>
                <a:cubicBezTo>
                  <a:pt x="9" y="48"/>
                  <a:pt x="12" y="54"/>
                  <a:pt x="15" y="60"/>
                </a:cubicBezTo>
                <a:cubicBezTo>
                  <a:pt x="17" y="66"/>
                  <a:pt x="21" y="73"/>
                  <a:pt x="24" y="79"/>
                </a:cubicBezTo>
                <a:cubicBezTo>
                  <a:pt x="27" y="86"/>
                  <a:pt x="31" y="92"/>
                  <a:pt x="34" y="98"/>
                </a:cubicBezTo>
                <a:cubicBezTo>
                  <a:pt x="37" y="104"/>
                  <a:pt x="40" y="110"/>
                  <a:pt x="43" y="114"/>
                </a:cubicBezTo>
                <a:cubicBezTo>
                  <a:pt x="48" y="124"/>
                  <a:pt x="52" y="130"/>
                  <a:pt x="52" y="130"/>
                </a:cubicBezTo>
              </a:path>
              <a:path w="227" h="297">
                <a:moveTo>
                  <a:pt x="175" y="297"/>
                </a:moveTo>
                <a:lnTo>
                  <a:pt x="227" y="251"/>
                </a:lnTo>
                <a:cubicBezTo>
                  <a:pt x="227" y="251"/>
                  <a:pt x="226" y="250"/>
                  <a:pt x="224" y="248"/>
                </a:cubicBezTo>
                <a:cubicBezTo>
                  <a:pt x="222" y="245"/>
                  <a:pt x="219" y="242"/>
                  <a:pt x="216" y="238"/>
                </a:cubicBezTo>
                <a:cubicBezTo>
                  <a:pt x="209" y="230"/>
                  <a:pt x="200" y="220"/>
                  <a:pt x="191" y="210"/>
                </a:cubicBezTo>
                <a:cubicBezTo>
                  <a:pt x="183" y="199"/>
                  <a:pt x="174" y="189"/>
                  <a:pt x="169" y="180"/>
                </a:cubicBezTo>
                <a:cubicBezTo>
                  <a:pt x="163" y="172"/>
                  <a:pt x="159" y="167"/>
                  <a:pt x="159" y="167"/>
                </a:cubicBezTo>
                <a:lnTo>
                  <a:pt x="103" y="207"/>
                </a:lnTo>
                <a:cubicBezTo>
                  <a:pt x="103" y="207"/>
                  <a:pt x="107" y="213"/>
                  <a:pt x="113" y="222"/>
                </a:cubicBezTo>
                <a:cubicBezTo>
                  <a:pt x="120" y="231"/>
                  <a:pt x="129" y="242"/>
                  <a:pt x="138" y="253"/>
                </a:cubicBezTo>
                <a:cubicBezTo>
                  <a:pt x="147" y="265"/>
                  <a:pt x="156" y="275"/>
                  <a:pt x="163" y="284"/>
                </a:cubicBezTo>
                <a:cubicBezTo>
                  <a:pt x="167" y="288"/>
                  <a:pt x="170" y="291"/>
                  <a:pt x="172" y="294"/>
                </a:cubicBezTo>
                <a:cubicBezTo>
                  <a:pt x="174" y="296"/>
                  <a:pt x="175" y="297"/>
                  <a:pt x="175" y="297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" name="path"/>
          <p:cNvSpPr/>
          <p:nvPr/>
        </p:nvSpPr>
        <p:spPr>
          <a:xfrm>
            <a:off x="5515303" y="4246756"/>
            <a:ext cx="82410" cy="80378"/>
          </a:xfrm>
          <a:custGeom>
            <a:avLst/>
            <a:gdLst/>
            <a:ahLst/>
            <a:cxnLst/>
            <a:rect l="0" t="0" r="0" b="0"/>
            <a:pathLst>
              <a:path w="129" h="126">
                <a:moveTo>
                  <a:pt x="85" y="126"/>
                </a:moveTo>
                <a:lnTo>
                  <a:pt x="129" y="73"/>
                </a:lnTo>
                <a:cubicBezTo>
                  <a:pt x="129" y="73"/>
                  <a:pt x="124" y="69"/>
                  <a:pt x="116" y="62"/>
                </a:cubicBezTo>
                <a:cubicBezTo>
                  <a:pt x="112" y="59"/>
                  <a:pt x="108" y="55"/>
                  <a:pt x="103" y="51"/>
                </a:cubicBezTo>
                <a:cubicBezTo>
                  <a:pt x="98" y="46"/>
                  <a:pt x="93" y="42"/>
                  <a:pt x="88" y="37"/>
                </a:cubicBezTo>
                <a:cubicBezTo>
                  <a:pt x="78" y="28"/>
                  <a:pt x="67" y="19"/>
                  <a:pt x="60" y="11"/>
                </a:cubicBezTo>
                <a:cubicBezTo>
                  <a:pt x="53" y="4"/>
                  <a:pt x="48" y="0"/>
                  <a:pt x="48" y="0"/>
                </a:cubicBezTo>
                <a:lnTo>
                  <a:pt x="0" y="49"/>
                </a:lnTo>
                <a:cubicBezTo>
                  <a:pt x="0" y="49"/>
                  <a:pt x="5" y="54"/>
                  <a:pt x="12" y="61"/>
                </a:cubicBezTo>
                <a:cubicBezTo>
                  <a:pt x="20" y="69"/>
                  <a:pt x="31" y="79"/>
                  <a:pt x="42" y="88"/>
                </a:cubicBezTo>
                <a:cubicBezTo>
                  <a:pt x="47" y="93"/>
                  <a:pt x="52" y="98"/>
                  <a:pt x="57" y="102"/>
                </a:cubicBezTo>
                <a:cubicBezTo>
                  <a:pt x="62" y="107"/>
                  <a:pt x="67" y="111"/>
                  <a:pt x="71" y="114"/>
                </a:cubicBezTo>
                <a:cubicBezTo>
                  <a:pt x="79" y="121"/>
                  <a:pt x="85" y="126"/>
                  <a:pt x="85" y="126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" name="path"/>
          <p:cNvSpPr/>
          <p:nvPr/>
        </p:nvSpPr>
        <p:spPr>
          <a:xfrm>
            <a:off x="5611528" y="3458827"/>
            <a:ext cx="82410" cy="80378"/>
          </a:xfrm>
          <a:custGeom>
            <a:avLst/>
            <a:gdLst/>
            <a:ahLst/>
            <a:cxnLst/>
            <a:rect l="0" t="0" r="0" b="0"/>
            <a:pathLst>
              <a:path w="129" h="126">
                <a:moveTo>
                  <a:pt x="85" y="126"/>
                </a:moveTo>
                <a:lnTo>
                  <a:pt x="129" y="73"/>
                </a:lnTo>
                <a:cubicBezTo>
                  <a:pt x="129" y="73"/>
                  <a:pt x="124" y="69"/>
                  <a:pt x="116" y="62"/>
                </a:cubicBezTo>
                <a:cubicBezTo>
                  <a:pt x="112" y="59"/>
                  <a:pt x="108" y="55"/>
                  <a:pt x="103" y="51"/>
                </a:cubicBezTo>
                <a:cubicBezTo>
                  <a:pt x="98" y="46"/>
                  <a:pt x="93" y="42"/>
                  <a:pt x="88" y="37"/>
                </a:cubicBezTo>
                <a:cubicBezTo>
                  <a:pt x="78" y="28"/>
                  <a:pt x="67" y="19"/>
                  <a:pt x="60" y="11"/>
                </a:cubicBezTo>
                <a:cubicBezTo>
                  <a:pt x="53" y="4"/>
                  <a:pt x="48" y="0"/>
                  <a:pt x="48" y="0"/>
                </a:cubicBezTo>
                <a:lnTo>
                  <a:pt x="0" y="49"/>
                </a:lnTo>
                <a:cubicBezTo>
                  <a:pt x="0" y="49"/>
                  <a:pt x="5" y="54"/>
                  <a:pt x="13" y="61"/>
                </a:cubicBezTo>
                <a:cubicBezTo>
                  <a:pt x="20" y="69"/>
                  <a:pt x="31" y="79"/>
                  <a:pt x="42" y="88"/>
                </a:cubicBezTo>
                <a:cubicBezTo>
                  <a:pt x="47" y="93"/>
                  <a:pt x="52" y="98"/>
                  <a:pt x="57" y="102"/>
                </a:cubicBezTo>
                <a:cubicBezTo>
                  <a:pt x="62" y="107"/>
                  <a:pt x="67" y="111"/>
                  <a:pt x="71" y="114"/>
                </a:cubicBezTo>
                <a:cubicBezTo>
                  <a:pt x="79" y="121"/>
                  <a:pt x="85" y="126"/>
                  <a:pt x="85" y="126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6" name="path"/>
          <p:cNvSpPr/>
          <p:nvPr/>
        </p:nvSpPr>
        <p:spPr>
          <a:xfrm>
            <a:off x="5615568" y="4328589"/>
            <a:ext cx="83756" cy="77088"/>
          </a:xfrm>
          <a:custGeom>
            <a:avLst/>
            <a:gdLst/>
            <a:ahLst/>
            <a:cxnLst/>
            <a:rect l="0" t="0" r="0" b="0"/>
            <a:pathLst>
              <a:path w="131" h="121">
                <a:moveTo>
                  <a:pt x="93" y="121"/>
                </a:moveTo>
                <a:lnTo>
                  <a:pt x="131" y="63"/>
                </a:lnTo>
                <a:cubicBezTo>
                  <a:pt x="131" y="63"/>
                  <a:pt x="126" y="60"/>
                  <a:pt x="117" y="54"/>
                </a:cubicBezTo>
                <a:cubicBezTo>
                  <a:pt x="108" y="48"/>
                  <a:pt x="97" y="40"/>
                  <a:pt x="86" y="32"/>
                </a:cubicBezTo>
                <a:cubicBezTo>
                  <a:pt x="74" y="24"/>
                  <a:pt x="63" y="16"/>
                  <a:pt x="55" y="10"/>
                </a:cubicBezTo>
                <a:cubicBezTo>
                  <a:pt x="51" y="7"/>
                  <a:pt x="47" y="4"/>
                  <a:pt x="45" y="2"/>
                </a:cubicBezTo>
                <a:cubicBezTo>
                  <a:pt x="42" y="1"/>
                  <a:pt x="41" y="0"/>
                  <a:pt x="41" y="0"/>
                </a:cubicBezTo>
                <a:lnTo>
                  <a:pt x="0" y="55"/>
                </a:lnTo>
                <a:cubicBezTo>
                  <a:pt x="0" y="55"/>
                  <a:pt x="1" y="56"/>
                  <a:pt x="3" y="58"/>
                </a:cubicBezTo>
                <a:cubicBezTo>
                  <a:pt x="6" y="60"/>
                  <a:pt x="10" y="62"/>
                  <a:pt x="14" y="65"/>
                </a:cubicBezTo>
                <a:cubicBezTo>
                  <a:pt x="23" y="72"/>
                  <a:pt x="34" y="80"/>
                  <a:pt x="46" y="89"/>
                </a:cubicBezTo>
                <a:cubicBezTo>
                  <a:pt x="58" y="97"/>
                  <a:pt x="69" y="105"/>
                  <a:pt x="78" y="111"/>
                </a:cubicBezTo>
                <a:cubicBezTo>
                  <a:pt x="87" y="117"/>
                  <a:pt x="93" y="121"/>
                  <a:pt x="93" y="121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7" name="path"/>
          <p:cNvSpPr/>
          <p:nvPr/>
        </p:nvSpPr>
        <p:spPr>
          <a:xfrm>
            <a:off x="5449383" y="2889375"/>
            <a:ext cx="66725" cy="82372"/>
          </a:xfrm>
          <a:custGeom>
            <a:avLst/>
            <a:gdLst/>
            <a:ahLst/>
            <a:cxnLst/>
            <a:rect l="0" t="0" r="0" b="0"/>
            <a:pathLst>
              <a:path w="105" h="129">
                <a:moveTo>
                  <a:pt x="93" y="24"/>
                </a:moveTo>
                <a:lnTo>
                  <a:pt x="46" y="0"/>
                </a:lnTo>
                <a:cubicBezTo>
                  <a:pt x="46" y="0"/>
                  <a:pt x="45" y="1"/>
                  <a:pt x="43" y="4"/>
                </a:cubicBezTo>
                <a:cubicBezTo>
                  <a:pt x="42" y="7"/>
                  <a:pt x="40" y="11"/>
                  <a:pt x="38" y="16"/>
                </a:cubicBezTo>
                <a:cubicBezTo>
                  <a:pt x="33" y="26"/>
                  <a:pt x="26" y="39"/>
                  <a:pt x="21" y="52"/>
                </a:cubicBezTo>
                <a:cubicBezTo>
                  <a:pt x="18" y="59"/>
                  <a:pt x="15" y="66"/>
                  <a:pt x="12" y="72"/>
                </a:cubicBezTo>
                <a:cubicBezTo>
                  <a:pt x="10" y="78"/>
                  <a:pt x="8" y="84"/>
                  <a:pt x="6" y="89"/>
                </a:cubicBezTo>
                <a:cubicBezTo>
                  <a:pt x="2" y="100"/>
                  <a:pt x="0" y="107"/>
                  <a:pt x="0" y="107"/>
                </a:cubicBezTo>
                <a:lnTo>
                  <a:pt x="65" y="129"/>
                </a:lnTo>
                <a:cubicBezTo>
                  <a:pt x="65" y="129"/>
                  <a:pt x="67" y="123"/>
                  <a:pt x="71" y="114"/>
                </a:cubicBezTo>
                <a:cubicBezTo>
                  <a:pt x="72" y="109"/>
                  <a:pt x="74" y="103"/>
                  <a:pt x="77" y="98"/>
                </a:cubicBezTo>
                <a:cubicBezTo>
                  <a:pt x="79" y="92"/>
                  <a:pt x="82" y="86"/>
                  <a:pt x="84" y="80"/>
                </a:cubicBezTo>
                <a:cubicBezTo>
                  <a:pt x="89" y="67"/>
                  <a:pt x="95" y="55"/>
                  <a:pt x="100" y="46"/>
                </a:cubicBezTo>
                <a:cubicBezTo>
                  <a:pt x="102" y="42"/>
                  <a:pt x="103" y="39"/>
                  <a:pt x="105" y="36"/>
                </a:cubicBezTo>
                <a:cubicBezTo>
                  <a:pt x="100" y="32"/>
                  <a:pt x="96" y="28"/>
                  <a:pt x="93" y="24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8" name="path"/>
          <p:cNvSpPr/>
          <p:nvPr/>
        </p:nvSpPr>
        <p:spPr>
          <a:xfrm>
            <a:off x="5353160" y="3677305"/>
            <a:ext cx="66725" cy="82372"/>
          </a:xfrm>
          <a:custGeom>
            <a:avLst/>
            <a:gdLst/>
            <a:ahLst/>
            <a:cxnLst/>
            <a:rect l="0" t="0" r="0" b="0"/>
            <a:pathLst>
              <a:path w="105" h="129">
                <a:moveTo>
                  <a:pt x="93" y="24"/>
                </a:moveTo>
                <a:lnTo>
                  <a:pt x="46" y="0"/>
                </a:lnTo>
                <a:cubicBezTo>
                  <a:pt x="46" y="0"/>
                  <a:pt x="45" y="1"/>
                  <a:pt x="43" y="4"/>
                </a:cubicBezTo>
                <a:cubicBezTo>
                  <a:pt x="42" y="7"/>
                  <a:pt x="40" y="11"/>
                  <a:pt x="38" y="16"/>
                </a:cubicBezTo>
                <a:cubicBezTo>
                  <a:pt x="33" y="26"/>
                  <a:pt x="26" y="39"/>
                  <a:pt x="21" y="52"/>
                </a:cubicBezTo>
                <a:cubicBezTo>
                  <a:pt x="18" y="59"/>
                  <a:pt x="15" y="66"/>
                  <a:pt x="12" y="72"/>
                </a:cubicBezTo>
                <a:cubicBezTo>
                  <a:pt x="10" y="78"/>
                  <a:pt x="8" y="84"/>
                  <a:pt x="6" y="89"/>
                </a:cubicBezTo>
                <a:cubicBezTo>
                  <a:pt x="2" y="100"/>
                  <a:pt x="0" y="107"/>
                  <a:pt x="0" y="107"/>
                </a:cubicBezTo>
                <a:lnTo>
                  <a:pt x="65" y="129"/>
                </a:lnTo>
                <a:cubicBezTo>
                  <a:pt x="65" y="129"/>
                  <a:pt x="67" y="123"/>
                  <a:pt x="71" y="114"/>
                </a:cubicBezTo>
                <a:cubicBezTo>
                  <a:pt x="72" y="109"/>
                  <a:pt x="74" y="103"/>
                  <a:pt x="77" y="98"/>
                </a:cubicBezTo>
                <a:cubicBezTo>
                  <a:pt x="79" y="92"/>
                  <a:pt x="82" y="86"/>
                  <a:pt x="84" y="80"/>
                </a:cubicBezTo>
                <a:cubicBezTo>
                  <a:pt x="89" y="67"/>
                  <a:pt x="95" y="55"/>
                  <a:pt x="100" y="46"/>
                </a:cubicBezTo>
                <a:cubicBezTo>
                  <a:pt x="102" y="42"/>
                  <a:pt x="103" y="39"/>
                  <a:pt x="105" y="36"/>
                </a:cubicBezTo>
                <a:cubicBezTo>
                  <a:pt x="100" y="32"/>
                  <a:pt x="96" y="28"/>
                  <a:pt x="93" y="24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" name="path"/>
          <p:cNvSpPr/>
          <p:nvPr/>
        </p:nvSpPr>
        <p:spPr>
          <a:xfrm>
            <a:off x="5330320" y="3930291"/>
            <a:ext cx="56222" cy="77571"/>
          </a:xfrm>
          <a:custGeom>
            <a:avLst/>
            <a:gdLst/>
            <a:ahLst/>
            <a:cxnLst/>
            <a:rect l="0" t="0" r="0" b="0"/>
            <a:pathLst>
              <a:path w="88" h="122">
                <a:moveTo>
                  <a:pt x="21" y="122"/>
                </a:moveTo>
                <a:lnTo>
                  <a:pt x="88" y="103"/>
                </a:lnTo>
                <a:cubicBezTo>
                  <a:pt x="88" y="103"/>
                  <a:pt x="88" y="102"/>
                  <a:pt x="87" y="99"/>
                </a:cubicBezTo>
                <a:cubicBezTo>
                  <a:pt x="86" y="96"/>
                  <a:pt x="85" y="92"/>
                  <a:pt x="84" y="87"/>
                </a:cubicBezTo>
                <a:cubicBezTo>
                  <a:pt x="83" y="82"/>
                  <a:pt x="81" y="77"/>
                  <a:pt x="80" y="71"/>
                </a:cubicBezTo>
                <a:cubicBezTo>
                  <a:pt x="78" y="65"/>
                  <a:pt x="77" y="58"/>
                  <a:pt x="76" y="52"/>
                </a:cubicBezTo>
                <a:cubicBezTo>
                  <a:pt x="74" y="39"/>
                  <a:pt x="71" y="26"/>
                  <a:pt x="70" y="16"/>
                </a:cubicBezTo>
                <a:cubicBezTo>
                  <a:pt x="69" y="6"/>
                  <a:pt x="68" y="0"/>
                  <a:pt x="68" y="0"/>
                </a:cubicBezTo>
                <a:lnTo>
                  <a:pt x="0" y="7"/>
                </a:lnTo>
                <a:cubicBezTo>
                  <a:pt x="0" y="7"/>
                  <a:pt x="0" y="14"/>
                  <a:pt x="2" y="25"/>
                </a:cubicBezTo>
                <a:cubicBezTo>
                  <a:pt x="3" y="36"/>
                  <a:pt x="6" y="50"/>
                  <a:pt x="8" y="65"/>
                </a:cubicBezTo>
                <a:cubicBezTo>
                  <a:pt x="9" y="72"/>
                  <a:pt x="11" y="79"/>
                  <a:pt x="12" y="86"/>
                </a:cubicBezTo>
                <a:cubicBezTo>
                  <a:pt x="14" y="92"/>
                  <a:pt x="15" y="99"/>
                  <a:pt x="17" y="104"/>
                </a:cubicBezTo>
                <a:cubicBezTo>
                  <a:pt x="18" y="109"/>
                  <a:pt x="19" y="114"/>
                  <a:pt x="20" y="117"/>
                </a:cubicBezTo>
                <a:cubicBezTo>
                  <a:pt x="21" y="120"/>
                  <a:pt x="21" y="122"/>
                  <a:pt x="21" y="122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path"/>
          <p:cNvSpPr/>
          <p:nvPr/>
        </p:nvSpPr>
        <p:spPr>
          <a:xfrm>
            <a:off x="5426545" y="3142363"/>
            <a:ext cx="56210" cy="77571"/>
          </a:xfrm>
          <a:custGeom>
            <a:avLst/>
            <a:gdLst/>
            <a:ahLst/>
            <a:cxnLst/>
            <a:rect l="0" t="0" r="0" b="0"/>
            <a:pathLst>
              <a:path w="88" h="122">
                <a:moveTo>
                  <a:pt x="21" y="122"/>
                </a:moveTo>
                <a:lnTo>
                  <a:pt x="88" y="103"/>
                </a:lnTo>
                <a:cubicBezTo>
                  <a:pt x="88" y="103"/>
                  <a:pt x="88" y="102"/>
                  <a:pt x="87" y="99"/>
                </a:cubicBezTo>
                <a:cubicBezTo>
                  <a:pt x="86" y="96"/>
                  <a:pt x="85" y="92"/>
                  <a:pt x="84" y="87"/>
                </a:cubicBezTo>
                <a:cubicBezTo>
                  <a:pt x="83" y="82"/>
                  <a:pt x="81" y="77"/>
                  <a:pt x="80" y="71"/>
                </a:cubicBezTo>
                <a:cubicBezTo>
                  <a:pt x="78" y="65"/>
                  <a:pt x="77" y="58"/>
                  <a:pt x="76" y="52"/>
                </a:cubicBezTo>
                <a:cubicBezTo>
                  <a:pt x="74" y="39"/>
                  <a:pt x="71" y="26"/>
                  <a:pt x="70" y="16"/>
                </a:cubicBezTo>
                <a:cubicBezTo>
                  <a:pt x="69" y="6"/>
                  <a:pt x="68" y="0"/>
                  <a:pt x="68" y="0"/>
                </a:cubicBezTo>
                <a:lnTo>
                  <a:pt x="0" y="7"/>
                </a:lnTo>
                <a:cubicBezTo>
                  <a:pt x="0" y="7"/>
                  <a:pt x="0" y="14"/>
                  <a:pt x="2" y="25"/>
                </a:cubicBezTo>
                <a:cubicBezTo>
                  <a:pt x="3" y="36"/>
                  <a:pt x="5" y="50"/>
                  <a:pt x="8" y="65"/>
                </a:cubicBezTo>
                <a:cubicBezTo>
                  <a:pt x="9" y="72"/>
                  <a:pt x="11" y="79"/>
                  <a:pt x="12" y="86"/>
                </a:cubicBezTo>
                <a:cubicBezTo>
                  <a:pt x="14" y="92"/>
                  <a:pt x="15" y="99"/>
                  <a:pt x="17" y="104"/>
                </a:cubicBezTo>
                <a:cubicBezTo>
                  <a:pt x="18" y="109"/>
                  <a:pt x="19" y="114"/>
                  <a:pt x="20" y="117"/>
                </a:cubicBezTo>
                <a:cubicBezTo>
                  <a:pt x="21" y="120"/>
                  <a:pt x="21" y="122"/>
                  <a:pt x="21" y="122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" name="rect"/>
          <p:cNvSpPr/>
          <p:nvPr/>
        </p:nvSpPr>
        <p:spPr>
          <a:xfrm>
            <a:off x="5328462" y="3802174"/>
            <a:ext cx="51980" cy="75463"/>
          </a:xfrm>
          <a:prstGeom prst="rect">
            <a:avLst/>
          </a:prstGeom>
          <a:solidFill>
            <a:srgbClr val="3C86EE">
              <a:alpha val="94509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2" name="path"/>
          <p:cNvSpPr/>
          <p:nvPr/>
        </p:nvSpPr>
        <p:spPr>
          <a:xfrm>
            <a:off x="5424685" y="3014244"/>
            <a:ext cx="51980" cy="75463"/>
          </a:xfrm>
          <a:custGeom>
            <a:avLst/>
            <a:gdLst/>
            <a:ahLst/>
            <a:cxnLst/>
            <a:rect l="0" t="0" r="0" b="0"/>
            <a:pathLst>
              <a:path w="81" h="118">
                <a:moveTo>
                  <a:pt x="0" y="116"/>
                </a:moveTo>
                <a:lnTo>
                  <a:pt x="69" y="118"/>
                </a:lnTo>
                <a:cubicBezTo>
                  <a:pt x="69" y="118"/>
                  <a:pt x="69" y="112"/>
                  <a:pt x="69" y="102"/>
                </a:cubicBezTo>
                <a:cubicBezTo>
                  <a:pt x="70" y="92"/>
                  <a:pt x="71" y="79"/>
                  <a:pt x="73" y="66"/>
                </a:cubicBezTo>
                <a:cubicBezTo>
                  <a:pt x="75" y="53"/>
                  <a:pt x="76" y="40"/>
                  <a:pt x="78" y="30"/>
                </a:cubicBezTo>
                <a:cubicBezTo>
                  <a:pt x="80" y="20"/>
                  <a:pt x="81" y="14"/>
                  <a:pt x="81" y="14"/>
                </a:cubicBezTo>
                <a:lnTo>
                  <a:pt x="14" y="0"/>
                </a:lnTo>
                <a:cubicBezTo>
                  <a:pt x="14" y="0"/>
                  <a:pt x="12" y="7"/>
                  <a:pt x="10" y="17"/>
                </a:cubicBezTo>
                <a:cubicBezTo>
                  <a:pt x="8" y="28"/>
                  <a:pt x="6" y="43"/>
                  <a:pt x="4" y="57"/>
                </a:cubicBezTo>
                <a:cubicBezTo>
                  <a:pt x="3" y="72"/>
                  <a:pt x="1" y="87"/>
                  <a:pt x="0" y="98"/>
                </a:cubicBezTo>
                <a:cubicBezTo>
                  <a:pt x="0" y="109"/>
                  <a:pt x="0" y="116"/>
                  <a:pt x="0" y="116"/>
                </a:cubicBezTo>
              </a:path>
            </a:pathLst>
          </a:custGeom>
          <a:solidFill>
            <a:srgbClr val="3C86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46" grpId="0"/>
      <p:bldP spid="46" grpId="1"/>
      <p:bldP spid="45" grpId="0"/>
      <p:bldP spid="45" grpId="1"/>
      <p:bldP spid="48" grpId="0"/>
      <p:bldP spid="4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06818" y="384568"/>
            <a:ext cx="4597947" cy="4758931"/>
          </a:xfrm>
          <a:prstGeom prst="rect">
            <a:avLst/>
          </a:prstGeom>
        </p:spPr>
      </p:pic>
      <p:sp>
        <p:nvSpPr>
          <p:cNvPr id="65" name="textbox 65"/>
          <p:cNvSpPr/>
          <p:nvPr/>
        </p:nvSpPr>
        <p:spPr>
          <a:xfrm>
            <a:off x="5853214" y="1356957"/>
            <a:ext cx="2699385" cy="2509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indent="286385" algn="l" rtl="0" eaLnBrk="0">
              <a:lnSpc>
                <a:spcPct val="68000"/>
              </a:lnSpc>
            </a:pPr>
            <a:endParaRPr lang="en-US" altLang="en-US" sz="1100" dirty="0"/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234756" y="0"/>
            <a:ext cx="909243" cy="877506"/>
          </a:xfrm>
          <a:prstGeom prst="rect">
            <a:avLst/>
          </a:prstGeom>
        </p:spPr>
      </p:pic>
      <p:pic>
        <p:nvPicPr>
          <p:cNvPr id="67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666255" y="4758373"/>
            <a:ext cx="202145" cy="183766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555849" y="4678476"/>
            <a:ext cx="202145" cy="183765"/>
          </a:xfrm>
          <a:prstGeom prst="rect">
            <a:avLst/>
          </a:prstGeom>
        </p:spPr>
      </p:pic>
      <p:pic>
        <p:nvPicPr>
          <p:cNvPr id="69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281481" y="4239035"/>
            <a:ext cx="202133" cy="1837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594350" y="7207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KIẾN TRÚC HỆ THỐNG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669915" y="1452880"/>
            <a:ext cx="3088005" cy="3860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Tách biệt view và logic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669915" y="2832100"/>
            <a:ext cx="3088005" cy="4889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Xử lý : class trivia game , trivia GUI 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853430" y="2133600"/>
            <a:ext cx="3088005" cy="3860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Giao diện Tkinter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8" grpId="0" animBg="1"/>
      <p:bldP spid="8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"/>
          <p:cNvSpPr/>
          <p:nvPr/>
        </p:nvSpPr>
        <p:spPr>
          <a:xfrm>
            <a:off x="-418782" y="-357987"/>
            <a:ext cx="9562782" cy="5501487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1" name="picture 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192015" y="406743"/>
            <a:ext cx="4606010" cy="4455896"/>
          </a:xfrm>
          <a:prstGeom prst="rect">
            <a:avLst/>
          </a:prstGeom>
        </p:spPr>
      </p:pic>
      <p:sp>
        <p:nvSpPr>
          <p:cNvPr id="72" name="textbox 72"/>
          <p:cNvSpPr/>
          <p:nvPr/>
        </p:nvSpPr>
        <p:spPr>
          <a:xfrm>
            <a:off x="694232" y="1543947"/>
            <a:ext cx="2700020" cy="2509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indent="27305" algn="l" rtl="0" eaLnBrk="0">
              <a:lnSpc>
                <a:spcPct val="68000"/>
              </a:lnSpc>
            </a:pPr>
            <a:endParaRPr lang="en-US" altLang="en-US" sz="1100" dirty="0"/>
          </a:p>
        </p:txBody>
      </p:sp>
      <p:pic>
        <p:nvPicPr>
          <p:cNvPr id="73" name="picture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73620" cy="1057224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302385" y="4610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CẤU TRÚC FILE DỮ LIỆU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Horizontal Scroll 2"/>
          <p:cNvSpPr/>
          <p:nvPr/>
        </p:nvSpPr>
        <p:spPr>
          <a:xfrm>
            <a:off x="-186690" y="1057275"/>
            <a:ext cx="4378960" cy="3387090"/>
          </a:xfrm>
          <a:prstGeom prst="horizontalScroll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What do 2 + 2 = ?</a:t>
            </a:r>
            <a:endParaRPr lang="en-US" altLang="en-US"/>
          </a:p>
          <a:p>
            <a:pPr algn="ctr"/>
            <a:r>
              <a:rPr lang="en-US" altLang="en-US"/>
              <a:t>4</a:t>
            </a:r>
            <a:endParaRPr lang="en-US" altLang="en-US"/>
          </a:p>
          <a:p>
            <a:pPr algn="ctr"/>
            <a:endParaRPr lang="en-US" altLang="en-US"/>
          </a:p>
          <a:p>
            <a:pPr algn="ctr"/>
            <a:r>
              <a:rPr lang="en-US" altLang="en-US"/>
              <a:t>Bạn tên của bạn là gì?</a:t>
            </a:r>
            <a:endParaRPr lang="en-US" altLang="en-US"/>
          </a:p>
          <a:p>
            <a:pPr algn="ctr"/>
            <a:r>
              <a:rPr lang="en-US" altLang="en-US"/>
              <a:t>Kien</a:t>
            </a:r>
            <a:endParaRPr lang="en-US" altLang="en-US"/>
          </a:p>
          <a:p>
            <a:pPr algn="ctr"/>
            <a:endParaRPr lang="en-US" altLang="en-US"/>
          </a:p>
          <a:p>
            <a:pPr algn="ctr"/>
            <a:r>
              <a:rPr lang="en-US" altLang="en-US"/>
              <a:t>python là ngôn ngữ?</a:t>
            </a:r>
            <a:endParaRPr lang="en-US" altLang="en-US"/>
          </a:p>
          <a:p>
            <a:pPr algn="ctr"/>
            <a:r>
              <a:rPr lang="en-US" altLang="en-US"/>
              <a:t>Lập Trình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5" name="picture 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22129" y="451034"/>
            <a:ext cx="4903589" cy="4692465"/>
          </a:xfrm>
          <a:prstGeom prst="rect">
            <a:avLst/>
          </a:prstGeom>
        </p:spPr>
      </p:pic>
      <p:sp>
        <p:nvSpPr>
          <p:cNvPr id="76" name="textbox 76"/>
          <p:cNvSpPr/>
          <p:nvPr/>
        </p:nvSpPr>
        <p:spPr>
          <a:xfrm>
            <a:off x="5711282" y="1416798"/>
            <a:ext cx="2699385" cy="2509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r>
              <a:rPr sz="1100" spc="55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100" dirty="0"/>
          </a:p>
        </p:txBody>
      </p:sp>
      <p:pic>
        <p:nvPicPr>
          <p:cNvPr id="77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989810" y="0"/>
            <a:ext cx="1154189" cy="1067790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531761" y="4904504"/>
            <a:ext cx="1229311" cy="238994"/>
          </a:xfrm>
          <a:prstGeom prst="rect">
            <a:avLst/>
          </a:prstGeom>
        </p:spPr>
      </p:pic>
      <p:pic>
        <p:nvPicPr>
          <p:cNvPr id="79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2547277"/>
            <a:ext cx="210530" cy="275243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8235" y="3015084"/>
            <a:ext cx="103709" cy="95171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936615" y="7683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LỚP TRIVIA GAME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5872480" y="1532255"/>
            <a:ext cx="2769870" cy="64452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Quản lý điểm số</a:t>
            </a: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5225415" y="4093210"/>
            <a:ext cx="2769870" cy="64452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Đóng file khi kết thúc</a:t>
            </a:r>
            <a:endParaRPr lang="en-US"/>
          </a:p>
        </p:txBody>
      </p:sp>
      <p:sp>
        <p:nvSpPr>
          <p:cNvPr id="6" name="Chevron 5"/>
          <p:cNvSpPr/>
          <p:nvPr/>
        </p:nvSpPr>
        <p:spPr>
          <a:xfrm>
            <a:off x="5225415" y="2370455"/>
            <a:ext cx="2769870" cy="64452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Kiểm tra câu trả lời</a:t>
            </a:r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6126480" y="3208655"/>
            <a:ext cx="2769870" cy="64452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Cung cấp câu hỏi tiếp theo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ldLvl="0" animBg="1"/>
      <p:bldP spid="4" grpId="1" animBg="1"/>
      <p:bldP spid="6" grpId="0" bldLvl="0" animBg="1"/>
      <p:bldP spid="6" grpId="1" animBg="1"/>
      <p:bldP spid="7" grpId="0" bldLvl="0" animBg="1"/>
      <p:bldP spid="7" grpId="1" animBg="1"/>
      <p:bldP spid="5" grpId="0" bldLvl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"/>
          <p:cNvSpPr/>
          <p:nvPr/>
        </p:nvSpPr>
        <p:spPr>
          <a:xfrm>
            <a:off x="-1344206" y="-1255641"/>
            <a:ext cx="10488206" cy="6399141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616577" y="564731"/>
            <a:ext cx="4317720" cy="4578768"/>
          </a:xfrm>
          <a:prstGeom prst="rect">
            <a:avLst/>
          </a:prstGeom>
        </p:spPr>
      </p:pic>
      <p:sp>
        <p:nvSpPr>
          <p:cNvPr id="83" name="textbox 83"/>
          <p:cNvSpPr/>
          <p:nvPr/>
        </p:nvSpPr>
        <p:spPr>
          <a:xfrm>
            <a:off x="930706" y="1663629"/>
            <a:ext cx="2700020" cy="2509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100" dirty="0"/>
          </a:p>
        </p:txBody>
      </p:sp>
      <p:sp>
        <p:nvSpPr>
          <p:cNvPr id="84" name="rect"/>
          <p:cNvSpPr/>
          <p:nvPr/>
        </p:nvSpPr>
        <p:spPr>
          <a:xfrm>
            <a:off x="6626839" y="3181395"/>
            <a:ext cx="59270" cy="21125"/>
          </a:xfrm>
          <a:prstGeom prst="rect">
            <a:avLst/>
          </a:prstGeom>
          <a:solidFill>
            <a:srgbClr val="532D5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5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501839" y="3106254"/>
            <a:ext cx="471946" cy="1487546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870638" y="4431931"/>
            <a:ext cx="1924418" cy="711568"/>
          </a:xfrm>
          <a:prstGeom prst="rect">
            <a:avLst/>
          </a:prstGeom>
        </p:spPr>
      </p:pic>
      <p:pic>
        <p:nvPicPr>
          <p:cNvPr id="87" name="pictur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-683260" y="-225425"/>
            <a:ext cx="1340648" cy="816750"/>
          </a:xfrm>
          <a:prstGeom prst="rect">
            <a:avLst/>
          </a:prstGeom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672481" y="3028070"/>
            <a:ext cx="508993" cy="635908"/>
          </a:xfrm>
          <a:prstGeom prst="rect">
            <a:avLst/>
          </a:prstGeom>
        </p:spPr>
      </p:pic>
      <p:pic>
        <p:nvPicPr>
          <p:cNvPr id="89" name="picture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571869" y="2911468"/>
            <a:ext cx="707329" cy="490293"/>
          </a:xfrm>
          <a:prstGeom prst="rect">
            <a:avLst/>
          </a:prstGeom>
        </p:spPr>
      </p:pic>
      <p:pic>
        <p:nvPicPr>
          <p:cNvPr id="90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762944" y="3897915"/>
            <a:ext cx="771664" cy="445850"/>
          </a:xfrm>
          <a:prstGeom prst="rect">
            <a:avLst/>
          </a:prstGeom>
        </p:spPr>
      </p:pic>
      <p:pic>
        <p:nvPicPr>
          <p:cNvPr id="91" name="picture 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637491" y="3897915"/>
            <a:ext cx="771664" cy="445850"/>
          </a:xfrm>
          <a:prstGeom prst="rect">
            <a:avLst/>
          </a:prstGeom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637491" y="3366325"/>
            <a:ext cx="771664" cy="445846"/>
          </a:xfrm>
          <a:prstGeom prst="rect">
            <a:avLst/>
          </a:prstGeom>
        </p:spPr>
      </p:pic>
      <p:pic>
        <p:nvPicPr>
          <p:cNvPr id="93" name="picture 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762944" y="3366325"/>
            <a:ext cx="771664" cy="445846"/>
          </a:xfrm>
          <a:prstGeom prst="rect">
            <a:avLst/>
          </a:prstGeom>
        </p:spPr>
      </p:pic>
      <p:sp>
        <p:nvSpPr>
          <p:cNvPr id="94" name="path"/>
          <p:cNvSpPr/>
          <p:nvPr/>
        </p:nvSpPr>
        <p:spPr>
          <a:xfrm>
            <a:off x="5962887" y="1017859"/>
            <a:ext cx="752728" cy="391159"/>
          </a:xfrm>
          <a:custGeom>
            <a:avLst/>
            <a:gdLst/>
            <a:ahLst/>
            <a:cxnLst/>
            <a:rect l="0" t="0" r="0" b="0"/>
            <a:pathLst>
              <a:path w="1185" h="615">
                <a:moveTo>
                  <a:pt x="8" y="8"/>
                </a:moveTo>
                <a:lnTo>
                  <a:pt x="158" y="607"/>
                </a:lnTo>
                <a:lnTo>
                  <a:pt x="877" y="248"/>
                </a:lnTo>
                <a:lnTo>
                  <a:pt x="1177" y="457"/>
                </a:lnTo>
              </a:path>
            </a:pathLst>
          </a:custGeom>
          <a:noFill/>
          <a:ln w="10566" cap="flat">
            <a:solidFill>
              <a:srgbClr val="D3D3D3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5" name="path"/>
          <p:cNvSpPr/>
          <p:nvPr/>
        </p:nvSpPr>
        <p:spPr>
          <a:xfrm>
            <a:off x="7031862" y="808939"/>
            <a:ext cx="657581" cy="419213"/>
          </a:xfrm>
          <a:custGeom>
            <a:avLst/>
            <a:gdLst/>
            <a:ahLst/>
            <a:cxnLst/>
            <a:rect l="0" t="0" r="0" b="0"/>
            <a:pathLst>
              <a:path w="1035" h="660">
                <a:moveTo>
                  <a:pt x="1027" y="115"/>
                </a:moveTo>
                <a:lnTo>
                  <a:pt x="8" y="115"/>
                </a:lnTo>
                <a:lnTo>
                  <a:pt x="8" y="8"/>
                </a:lnTo>
                <a:lnTo>
                  <a:pt x="1027" y="8"/>
                </a:lnTo>
                <a:lnTo>
                  <a:pt x="1027" y="115"/>
                </a:lnTo>
                <a:close/>
                <a:moveTo>
                  <a:pt x="759" y="303"/>
                </a:moveTo>
                <a:lnTo>
                  <a:pt x="8" y="303"/>
                </a:lnTo>
                <a:lnTo>
                  <a:pt x="8" y="196"/>
                </a:lnTo>
                <a:lnTo>
                  <a:pt x="759" y="196"/>
                </a:lnTo>
                <a:lnTo>
                  <a:pt x="759" y="303"/>
                </a:lnTo>
                <a:close/>
                <a:moveTo>
                  <a:pt x="1027" y="303"/>
                </a:moveTo>
                <a:lnTo>
                  <a:pt x="544" y="303"/>
                </a:lnTo>
                <a:lnTo>
                  <a:pt x="544" y="196"/>
                </a:lnTo>
                <a:lnTo>
                  <a:pt x="1027" y="196"/>
                </a:lnTo>
                <a:lnTo>
                  <a:pt x="1027" y="303"/>
                </a:lnTo>
                <a:close/>
                <a:moveTo>
                  <a:pt x="759" y="490"/>
                </a:moveTo>
                <a:lnTo>
                  <a:pt x="8" y="490"/>
                </a:lnTo>
                <a:lnTo>
                  <a:pt x="8" y="383"/>
                </a:lnTo>
                <a:lnTo>
                  <a:pt x="759" y="383"/>
                </a:lnTo>
                <a:lnTo>
                  <a:pt x="759" y="490"/>
                </a:lnTo>
                <a:close/>
                <a:moveTo>
                  <a:pt x="1027" y="490"/>
                </a:moveTo>
                <a:lnTo>
                  <a:pt x="705" y="490"/>
                </a:lnTo>
                <a:lnTo>
                  <a:pt x="705" y="383"/>
                </a:lnTo>
                <a:lnTo>
                  <a:pt x="1027" y="383"/>
                </a:lnTo>
                <a:lnTo>
                  <a:pt x="1027" y="490"/>
                </a:lnTo>
                <a:close/>
                <a:moveTo>
                  <a:pt x="919" y="651"/>
                </a:moveTo>
                <a:lnTo>
                  <a:pt x="8" y="651"/>
                </a:lnTo>
                <a:lnTo>
                  <a:pt x="8" y="544"/>
                </a:lnTo>
                <a:lnTo>
                  <a:pt x="919" y="544"/>
                </a:lnTo>
                <a:lnTo>
                  <a:pt x="919" y="651"/>
                </a:lnTo>
                <a:close/>
              </a:path>
            </a:pathLst>
          </a:custGeom>
          <a:noFill/>
          <a:ln w="10566" cap="flat">
            <a:solidFill>
              <a:srgbClr val="769B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6" name="path"/>
          <p:cNvSpPr/>
          <p:nvPr/>
        </p:nvSpPr>
        <p:spPr>
          <a:xfrm>
            <a:off x="8787886" y="3386989"/>
            <a:ext cx="233642" cy="962063"/>
          </a:xfrm>
          <a:custGeom>
            <a:avLst/>
            <a:gdLst/>
            <a:ahLst/>
            <a:cxnLst/>
            <a:rect l="0" t="0" r="0" b="0"/>
            <a:pathLst>
              <a:path w="367" h="1515">
                <a:moveTo>
                  <a:pt x="119" y="8"/>
                </a:moveTo>
                <a:lnTo>
                  <a:pt x="359" y="8"/>
                </a:lnTo>
                <a:lnTo>
                  <a:pt x="359" y="1506"/>
                </a:lnTo>
                <a:lnTo>
                  <a:pt x="0" y="1506"/>
                </a:lnTo>
              </a:path>
            </a:pathLst>
          </a:custGeom>
          <a:noFill/>
          <a:ln w="10566" cap="flat">
            <a:solidFill>
              <a:srgbClr val="D3D3D3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7" name="picture 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487138" y="1546377"/>
            <a:ext cx="551866" cy="323506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19354" y="723760"/>
            <a:ext cx="367588" cy="367589"/>
          </a:xfrm>
          <a:prstGeom prst="rect">
            <a:avLst/>
          </a:prstGeom>
        </p:spPr>
      </p:pic>
      <p:pic>
        <p:nvPicPr>
          <p:cNvPr id="99" name="picture 9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7812340" y="2472029"/>
            <a:ext cx="391262" cy="332219"/>
          </a:xfrm>
          <a:prstGeom prst="rect">
            <a:avLst/>
          </a:prstGeom>
        </p:spPr>
      </p:pic>
      <p:sp>
        <p:nvSpPr>
          <p:cNvPr id="100" name="path"/>
          <p:cNvSpPr/>
          <p:nvPr/>
        </p:nvSpPr>
        <p:spPr>
          <a:xfrm>
            <a:off x="6118424" y="1579153"/>
            <a:ext cx="327532" cy="327532"/>
          </a:xfrm>
          <a:custGeom>
            <a:avLst/>
            <a:gdLst/>
            <a:ahLst/>
            <a:cxnLst/>
            <a:rect l="0" t="0" r="0" b="0"/>
            <a:pathLst>
              <a:path w="515" h="515">
                <a:moveTo>
                  <a:pt x="507" y="257"/>
                </a:moveTo>
                <a:cubicBezTo>
                  <a:pt x="507" y="395"/>
                  <a:pt x="395" y="507"/>
                  <a:pt x="257" y="507"/>
                </a:cubicBezTo>
                <a:cubicBezTo>
                  <a:pt x="120" y="507"/>
                  <a:pt x="8" y="395"/>
                  <a:pt x="8" y="257"/>
                </a:cubicBezTo>
                <a:cubicBezTo>
                  <a:pt x="8" y="120"/>
                  <a:pt x="120" y="8"/>
                  <a:pt x="257" y="8"/>
                </a:cubicBezTo>
                <a:cubicBezTo>
                  <a:pt x="395" y="8"/>
                  <a:pt x="507" y="120"/>
                  <a:pt x="507" y="257"/>
                </a:cubicBezTo>
                <a:moveTo>
                  <a:pt x="175" y="98"/>
                </a:moveTo>
                <a:lnTo>
                  <a:pt x="299" y="179"/>
                </a:lnTo>
                <a:lnTo>
                  <a:pt x="424" y="260"/>
                </a:lnTo>
                <a:lnTo>
                  <a:pt x="299" y="340"/>
                </a:lnTo>
                <a:lnTo>
                  <a:pt x="175" y="421"/>
                </a:lnTo>
              </a:path>
            </a:pathLst>
          </a:custGeom>
          <a:noFill/>
          <a:ln w="10566" cap="flat">
            <a:solidFill>
              <a:srgbClr val="769B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1" name="path"/>
          <p:cNvSpPr/>
          <p:nvPr/>
        </p:nvSpPr>
        <p:spPr>
          <a:xfrm>
            <a:off x="4869110" y="2272197"/>
            <a:ext cx="317468" cy="319451"/>
          </a:xfrm>
          <a:custGeom>
            <a:avLst/>
            <a:gdLst/>
            <a:ahLst/>
            <a:cxnLst/>
            <a:rect l="0" t="0" r="0" b="0"/>
            <a:pathLst>
              <a:path w="499" h="503">
                <a:moveTo>
                  <a:pt x="470" y="369"/>
                </a:moveTo>
                <a:lnTo>
                  <a:pt x="186" y="491"/>
                </a:lnTo>
                <a:cubicBezTo>
                  <a:pt x="165" y="500"/>
                  <a:pt x="142" y="490"/>
                  <a:pt x="133" y="470"/>
                </a:cubicBezTo>
                <a:lnTo>
                  <a:pt x="11" y="186"/>
                </a:lnTo>
                <a:cubicBezTo>
                  <a:pt x="2" y="165"/>
                  <a:pt x="12" y="142"/>
                  <a:pt x="32" y="133"/>
                </a:cubicBezTo>
                <a:lnTo>
                  <a:pt x="316" y="11"/>
                </a:lnTo>
                <a:cubicBezTo>
                  <a:pt x="337" y="2"/>
                  <a:pt x="360" y="12"/>
                  <a:pt x="369" y="32"/>
                </a:cubicBezTo>
                <a:lnTo>
                  <a:pt x="491" y="316"/>
                </a:lnTo>
                <a:cubicBezTo>
                  <a:pt x="500" y="337"/>
                  <a:pt x="490" y="360"/>
                  <a:pt x="470" y="369"/>
                </a:cubicBezTo>
              </a:path>
            </a:pathLst>
          </a:custGeom>
          <a:noFill/>
          <a:ln w="10566" cap="flat">
            <a:solidFill>
              <a:srgbClr val="769B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2" name="path"/>
          <p:cNvSpPr/>
          <p:nvPr/>
        </p:nvSpPr>
        <p:spPr>
          <a:xfrm>
            <a:off x="6651331" y="1707888"/>
            <a:ext cx="317468" cy="319451"/>
          </a:xfrm>
          <a:custGeom>
            <a:avLst/>
            <a:gdLst/>
            <a:ahLst/>
            <a:cxnLst/>
            <a:rect l="0" t="0" r="0" b="0"/>
            <a:pathLst>
              <a:path w="499" h="503">
                <a:moveTo>
                  <a:pt x="470" y="369"/>
                </a:moveTo>
                <a:lnTo>
                  <a:pt x="186" y="491"/>
                </a:lnTo>
                <a:cubicBezTo>
                  <a:pt x="165" y="500"/>
                  <a:pt x="142" y="490"/>
                  <a:pt x="133" y="470"/>
                </a:cubicBezTo>
                <a:lnTo>
                  <a:pt x="11" y="186"/>
                </a:lnTo>
                <a:cubicBezTo>
                  <a:pt x="2" y="165"/>
                  <a:pt x="12" y="142"/>
                  <a:pt x="32" y="133"/>
                </a:cubicBezTo>
                <a:lnTo>
                  <a:pt x="316" y="11"/>
                </a:lnTo>
                <a:cubicBezTo>
                  <a:pt x="337" y="2"/>
                  <a:pt x="360" y="12"/>
                  <a:pt x="369" y="32"/>
                </a:cubicBezTo>
                <a:lnTo>
                  <a:pt x="491" y="316"/>
                </a:lnTo>
                <a:cubicBezTo>
                  <a:pt x="500" y="337"/>
                  <a:pt x="490" y="360"/>
                  <a:pt x="470" y="369"/>
                </a:cubicBezTo>
              </a:path>
            </a:pathLst>
          </a:custGeom>
          <a:noFill/>
          <a:ln w="10566" cap="flat">
            <a:solidFill>
              <a:srgbClr val="769B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3" name="picture 10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5838266" y="2573985"/>
            <a:ext cx="304482" cy="304482"/>
          </a:xfrm>
          <a:prstGeom prst="rect">
            <a:avLst/>
          </a:prstGeom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8009892" y="3187867"/>
            <a:ext cx="24691" cy="20328"/>
          </a:xfrm>
          <a:prstGeom prst="rect">
            <a:avLst/>
          </a:prstGeom>
        </p:spPr>
      </p:pic>
      <p:sp>
        <p:nvSpPr>
          <p:cNvPr id="105" name="rect"/>
          <p:cNvSpPr/>
          <p:nvPr/>
        </p:nvSpPr>
        <p:spPr>
          <a:xfrm>
            <a:off x="7793359" y="3337847"/>
            <a:ext cx="119621" cy="12585"/>
          </a:xfrm>
          <a:prstGeom prst="rect">
            <a:avLst/>
          </a:prstGeom>
          <a:solidFill>
            <a:srgbClr val="8DD1E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6" name="picture 10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7643822" y="3196456"/>
            <a:ext cx="521292" cy="157234"/>
          </a:xfrm>
          <a:prstGeom prst="rect">
            <a:avLst/>
          </a:prstGeom>
        </p:spPr>
      </p:pic>
      <p:sp>
        <p:nvSpPr>
          <p:cNvPr id="107" name="path"/>
          <p:cNvSpPr/>
          <p:nvPr/>
        </p:nvSpPr>
        <p:spPr>
          <a:xfrm>
            <a:off x="6967633" y="2204540"/>
            <a:ext cx="284942" cy="286721"/>
          </a:xfrm>
          <a:custGeom>
            <a:avLst/>
            <a:gdLst/>
            <a:ahLst/>
            <a:cxnLst/>
            <a:rect l="0" t="0" r="0" b="0"/>
            <a:pathLst>
              <a:path w="448" h="451">
                <a:moveTo>
                  <a:pt x="422" y="331"/>
                </a:moveTo>
                <a:lnTo>
                  <a:pt x="167" y="441"/>
                </a:lnTo>
                <a:cubicBezTo>
                  <a:pt x="148" y="449"/>
                  <a:pt x="127" y="440"/>
                  <a:pt x="119" y="422"/>
                </a:cubicBezTo>
                <a:lnTo>
                  <a:pt x="10" y="167"/>
                </a:lnTo>
                <a:cubicBezTo>
                  <a:pt x="2" y="148"/>
                  <a:pt x="10" y="127"/>
                  <a:pt x="29" y="119"/>
                </a:cubicBezTo>
                <a:lnTo>
                  <a:pt x="284" y="10"/>
                </a:lnTo>
                <a:cubicBezTo>
                  <a:pt x="302" y="2"/>
                  <a:pt x="323" y="10"/>
                  <a:pt x="331" y="29"/>
                </a:cubicBezTo>
                <a:lnTo>
                  <a:pt x="441" y="284"/>
                </a:lnTo>
                <a:cubicBezTo>
                  <a:pt x="449" y="302"/>
                  <a:pt x="440" y="323"/>
                  <a:pt x="422" y="331"/>
                </a:cubicBezTo>
              </a:path>
            </a:pathLst>
          </a:custGeom>
          <a:noFill/>
          <a:ln w="9486" cap="flat">
            <a:solidFill>
              <a:srgbClr val="769B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8" name="picture 10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7588072" y="1522605"/>
            <a:ext cx="264490" cy="256873"/>
          </a:xfrm>
          <a:prstGeom prst="rect">
            <a:avLst/>
          </a:prstGeom>
        </p:spPr>
      </p:pic>
      <p:sp>
        <p:nvSpPr>
          <p:cNvPr id="109" name="path"/>
          <p:cNvSpPr/>
          <p:nvPr/>
        </p:nvSpPr>
        <p:spPr>
          <a:xfrm>
            <a:off x="7432672" y="2324210"/>
            <a:ext cx="274615" cy="233138"/>
          </a:xfrm>
          <a:custGeom>
            <a:avLst/>
            <a:gdLst/>
            <a:ahLst/>
            <a:cxnLst/>
            <a:rect l="0" t="0" r="0" b="0"/>
            <a:pathLst>
              <a:path w="432" h="367">
                <a:moveTo>
                  <a:pt x="426" y="3"/>
                </a:moveTo>
                <a:lnTo>
                  <a:pt x="216" y="363"/>
                </a:lnTo>
                <a:lnTo>
                  <a:pt x="6" y="3"/>
                </a:lnTo>
              </a:path>
            </a:pathLst>
          </a:custGeom>
          <a:noFill/>
          <a:ln w="9486" cap="flat">
            <a:solidFill>
              <a:srgbClr val="769B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0" name="picture 1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8723185" y="2593022"/>
            <a:ext cx="255003" cy="247383"/>
          </a:xfrm>
          <a:prstGeom prst="rect">
            <a:avLst/>
          </a:prstGeom>
        </p:spPr>
      </p:pic>
      <p:pic>
        <p:nvPicPr>
          <p:cNvPr id="111" name="picture 1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8780271" y="3848989"/>
            <a:ext cx="255003" cy="247383"/>
          </a:xfrm>
          <a:prstGeom prst="rect">
            <a:avLst/>
          </a:prstGeom>
        </p:spPr>
      </p:pic>
      <p:sp>
        <p:nvSpPr>
          <p:cNvPr id="112" name="path"/>
          <p:cNvSpPr/>
          <p:nvPr/>
        </p:nvSpPr>
        <p:spPr>
          <a:xfrm>
            <a:off x="7183306" y="2808896"/>
            <a:ext cx="238125" cy="248361"/>
          </a:xfrm>
          <a:custGeom>
            <a:avLst/>
            <a:gdLst/>
            <a:ahLst/>
            <a:cxnLst/>
            <a:rect l="0" t="0" r="0" b="0"/>
            <a:pathLst>
              <a:path w="375" h="391">
                <a:moveTo>
                  <a:pt x="6" y="6"/>
                </a:moveTo>
                <a:lnTo>
                  <a:pt x="368" y="142"/>
                </a:lnTo>
                <a:lnTo>
                  <a:pt x="71" y="384"/>
                </a:lnTo>
                <a:lnTo>
                  <a:pt x="6" y="6"/>
                </a:lnTo>
                <a:close/>
              </a:path>
            </a:pathLst>
          </a:custGeom>
          <a:noFill/>
          <a:ln w="8724" cap="flat">
            <a:solidFill>
              <a:srgbClr val="769B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3" name="path"/>
          <p:cNvSpPr/>
          <p:nvPr/>
        </p:nvSpPr>
        <p:spPr>
          <a:xfrm>
            <a:off x="5396214" y="1663939"/>
            <a:ext cx="238125" cy="248361"/>
          </a:xfrm>
          <a:custGeom>
            <a:avLst/>
            <a:gdLst/>
            <a:ahLst/>
            <a:cxnLst/>
            <a:rect l="0" t="0" r="0" b="0"/>
            <a:pathLst>
              <a:path w="375" h="391">
                <a:moveTo>
                  <a:pt x="6" y="6"/>
                </a:moveTo>
                <a:lnTo>
                  <a:pt x="368" y="142"/>
                </a:lnTo>
                <a:lnTo>
                  <a:pt x="71" y="384"/>
                </a:lnTo>
                <a:lnTo>
                  <a:pt x="6" y="6"/>
                </a:lnTo>
                <a:close/>
              </a:path>
            </a:pathLst>
          </a:custGeom>
          <a:noFill/>
          <a:ln w="8724" cap="flat">
            <a:solidFill>
              <a:srgbClr val="769B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4" name="path"/>
          <p:cNvSpPr/>
          <p:nvPr/>
        </p:nvSpPr>
        <p:spPr>
          <a:xfrm>
            <a:off x="6551407" y="2569804"/>
            <a:ext cx="204482" cy="204470"/>
          </a:xfrm>
          <a:custGeom>
            <a:avLst/>
            <a:gdLst/>
            <a:ahLst/>
            <a:cxnLst/>
            <a:rect l="0" t="0" r="0" b="0"/>
            <a:pathLst>
              <a:path w="322" h="322">
                <a:moveTo>
                  <a:pt x="283" y="315"/>
                </a:moveTo>
                <a:lnTo>
                  <a:pt x="38" y="315"/>
                </a:lnTo>
                <a:cubicBezTo>
                  <a:pt x="20" y="315"/>
                  <a:pt x="6" y="301"/>
                  <a:pt x="6" y="283"/>
                </a:cubicBezTo>
                <a:lnTo>
                  <a:pt x="6" y="38"/>
                </a:lnTo>
                <a:cubicBezTo>
                  <a:pt x="6" y="20"/>
                  <a:pt x="20" y="6"/>
                  <a:pt x="38" y="6"/>
                </a:cubicBezTo>
                <a:lnTo>
                  <a:pt x="283" y="6"/>
                </a:lnTo>
                <a:cubicBezTo>
                  <a:pt x="301" y="6"/>
                  <a:pt x="315" y="20"/>
                  <a:pt x="315" y="38"/>
                </a:cubicBezTo>
                <a:lnTo>
                  <a:pt x="315" y="283"/>
                </a:lnTo>
                <a:cubicBezTo>
                  <a:pt x="315" y="301"/>
                  <a:pt x="301" y="315"/>
                  <a:pt x="283" y="315"/>
                </a:cubicBezTo>
              </a:path>
            </a:pathLst>
          </a:custGeom>
          <a:noFill/>
          <a:ln w="8382" cap="flat">
            <a:solidFill>
              <a:srgbClr val="769B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5" name="path"/>
          <p:cNvSpPr/>
          <p:nvPr/>
        </p:nvSpPr>
        <p:spPr>
          <a:xfrm>
            <a:off x="7964324" y="2054900"/>
            <a:ext cx="200863" cy="200863"/>
          </a:xfrm>
          <a:custGeom>
            <a:avLst/>
            <a:gdLst/>
            <a:ahLst/>
            <a:cxnLst/>
            <a:rect l="0" t="0" r="0" b="0"/>
            <a:pathLst>
              <a:path w="316" h="316">
                <a:moveTo>
                  <a:pt x="308" y="158"/>
                </a:moveTo>
                <a:cubicBezTo>
                  <a:pt x="308" y="240"/>
                  <a:pt x="240" y="308"/>
                  <a:pt x="158" y="308"/>
                </a:cubicBezTo>
                <a:cubicBezTo>
                  <a:pt x="75" y="308"/>
                  <a:pt x="8" y="240"/>
                  <a:pt x="8" y="158"/>
                </a:cubicBezTo>
                <a:cubicBezTo>
                  <a:pt x="8" y="75"/>
                  <a:pt x="75" y="8"/>
                  <a:pt x="158" y="8"/>
                </a:cubicBezTo>
                <a:cubicBezTo>
                  <a:pt x="240" y="8"/>
                  <a:pt x="308" y="75"/>
                  <a:pt x="308" y="158"/>
                </a:cubicBezTo>
              </a:path>
            </a:pathLst>
          </a:custGeom>
          <a:noFill/>
          <a:ln w="10566" cap="flat">
            <a:solidFill>
              <a:srgbClr val="769B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" name="path"/>
          <p:cNvSpPr/>
          <p:nvPr/>
        </p:nvSpPr>
        <p:spPr>
          <a:xfrm>
            <a:off x="5985219" y="2188109"/>
            <a:ext cx="200862" cy="200863"/>
          </a:xfrm>
          <a:custGeom>
            <a:avLst/>
            <a:gdLst/>
            <a:ahLst/>
            <a:cxnLst/>
            <a:rect l="0" t="0" r="0" b="0"/>
            <a:pathLst>
              <a:path w="316" h="316">
                <a:moveTo>
                  <a:pt x="307" y="158"/>
                </a:moveTo>
                <a:cubicBezTo>
                  <a:pt x="307" y="240"/>
                  <a:pt x="240" y="308"/>
                  <a:pt x="158" y="308"/>
                </a:cubicBezTo>
                <a:cubicBezTo>
                  <a:pt x="75" y="308"/>
                  <a:pt x="8" y="240"/>
                  <a:pt x="8" y="158"/>
                </a:cubicBezTo>
                <a:cubicBezTo>
                  <a:pt x="8" y="75"/>
                  <a:pt x="75" y="8"/>
                  <a:pt x="158" y="8"/>
                </a:cubicBezTo>
                <a:cubicBezTo>
                  <a:pt x="240" y="8"/>
                  <a:pt x="307" y="75"/>
                  <a:pt x="307" y="158"/>
                </a:cubicBezTo>
              </a:path>
            </a:pathLst>
          </a:custGeom>
          <a:noFill/>
          <a:ln w="10566" cap="flat">
            <a:solidFill>
              <a:srgbClr val="769B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7" name="picture 1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6770725" y="2954591"/>
            <a:ext cx="190296" cy="190296"/>
          </a:xfrm>
          <a:prstGeom prst="rect">
            <a:avLst/>
          </a:prstGeom>
        </p:spPr>
      </p:pic>
      <p:sp>
        <p:nvSpPr>
          <p:cNvPr id="118" name="path"/>
          <p:cNvSpPr/>
          <p:nvPr/>
        </p:nvSpPr>
        <p:spPr>
          <a:xfrm>
            <a:off x="8405181" y="4189412"/>
            <a:ext cx="80345" cy="232587"/>
          </a:xfrm>
          <a:custGeom>
            <a:avLst/>
            <a:gdLst/>
            <a:ahLst/>
            <a:cxnLst/>
            <a:rect l="0" t="0" r="0" b="0"/>
            <a:pathLst>
              <a:path w="126" h="366">
                <a:moveTo>
                  <a:pt x="93" y="3"/>
                </a:moveTo>
                <a:lnTo>
                  <a:pt x="3" y="362"/>
                </a:lnTo>
                <a:moveTo>
                  <a:pt x="123" y="213"/>
                </a:moveTo>
                <a:lnTo>
                  <a:pt x="33" y="362"/>
                </a:lnTo>
              </a:path>
            </a:pathLst>
          </a:custGeom>
          <a:noFill/>
          <a:ln w="4229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9" name="picture 11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8852598" y="3030702"/>
            <a:ext cx="125590" cy="114185"/>
          </a:xfrm>
          <a:prstGeom prst="rect">
            <a:avLst/>
          </a:prstGeom>
        </p:spPr>
      </p:pic>
      <p:pic>
        <p:nvPicPr>
          <p:cNvPr id="120" name="picture 12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7565239" y="1290790"/>
            <a:ext cx="97015" cy="89061"/>
          </a:xfrm>
          <a:prstGeom prst="rect">
            <a:avLst/>
          </a:prstGeom>
        </p:spPr>
      </p:pic>
      <p:sp>
        <p:nvSpPr>
          <p:cNvPr id="121" name="rect"/>
          <p:cNvSpPr/>
          <p:nvPr/>
        </p:nvSpPr>
        <p:spPr>
          <a:xfrm>
            <a:off x="7187268" y="3999114"/>
            <a:ext cx="23253" cy="365798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2" name="path"/>
          <p:cNvSpPr/>
          <p:nvPr/>
        </p:nvSpPr>
        <p:spPr>
          <a:xfrm>
            <a:off x="7225324" y="4151353"/>
            <a:ext cx="42291" cy="194525"/>
          </a:xfrm>
          <a:custGeom>
            <a:avLst/>
            <a:gdLst/>
            <a:ahLst/>
            <a:cxnLst/>
            <a:rect l="0" t="0" r="0" b="0"/>
            <a:pathLst>
              <a:path w="66" h="306">
                <a:moveTo>
                  <a:pt x="63" y="3"/>
                </a:moveTo>
                <a:lnTo>
                  <a:pt x="3" y="303"/>
                </a:lnTo>
              </a:path>
            </a:pathLst>
          </a:custGeom>
          <a:noFill/>
          <a:ln w="4229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3" name="picture 12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6686018" y="1284275"/>
            <a:ext cx="86689" cy="86690"/>
          </a:xfrm>
          <a:prstGeom prst="rect">
            <a:avLst/>
          </a:prstGeom>
        </p:spPr>
      </p:pic>
      <p:pic>
        <p:nvPicPr>
          <p:cNvPr id="124" name="picture 1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6019977" y="1360398"/>
            <a:ext cx="86684" cy="86686"/>
          </a:xfrm>
          <a:prstGeom prst="rect">
            <a:avLst/>
          </a:prstGeom>
        </p:spPr>
      </p:pic>
      <p:pic>
        <p:nvPicPr>
          <p:cNvPr id="125" name="picture 12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8909684" y="2307577"/>
            <a:ext cx="87528" cy="79578"/>
          </a:xfrm>
          <a:prstGeom prst="rect">
            <a:avLst/>
          </a:prstGeom>
        </p:spPr>
      </p:pic>
      <p:sp>
        <p:nvSpPr>
          <p:cNvPr id="126" name="rect"/>
          <p:cNvSpPr/>
          <p:nvPr/>
        </p:nvSpPr>
        <p:spPr>
          <a:xfrm>
            <a:off x="7436770" y="2321856"/>
            <a:ext cx="266420" cy="9487"/>
          </a:xfrm>
          <a:prstGeom prst="rect">
            <a:avLst/>
          </a:prstGeom>
          <a:solidFill>
            <a:srgbClr val="769BD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7" name="path"/>
          <p:cNvSpPr/>
          <p:nvPr/>
        </p:nvSpPr>
        <p:spPr>
          <a:xfrm>
            <a:off x="6224301" y="1641970"/>
            <a:ext cx="10566" cy="204914"/>
          </a:xfrm>
          <a:custGeom>
            <a:avLst/>
            <a:gdLst/>
            <a:ahLst/>
            <a:cxnLst/>
            <a:rect l="0" t="0" r="0" b="0"/>
            <a:pathLst>
              <a:path w="16" h="322">
                <a:moveTo>
                  <a:pt x="8" y="161"/>
                </a:moveTo>
                <a:lnTo>
                  <a:pt x="8" y="0"/>
                </a:lnTo>
                <a:moveTo>
                  <a:pt x="8" y="322"/>
                </a:moveTo>
                <a:lnTo>
                  <a:pt x="8" y="161"/>
                </a:lnTo>
              </a:path>
            </a:pathLst>
          </a:custGeom>
          <a:noFill/>
          <a:ln w="10566" cap="flat">
            <a:solidFill>
              <a:srgbClr val="769BD9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8" name="picture 12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5946496" y="1001476"/>
            <a:ext cx="43344" cy="43332"/>
          </a:xfrm>
          <a:prstGeom prst="rect">
            <a:avLst/>
          </a:prstGeom>
        </p:spPr>
      </p:pic>
      <p:pic>
        <p:nvPicPr>
          <p:cNvPr id="129" name="picture 12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6498363" y="1153715"/>
            <a:ext cx="43343" cy="43332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974725" y="723900"/>
            <a:ext cx="3641725" cy="429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/>
              <a:t>LỚP TRIVIA GUI</a:t>
            </a:r>
            <a:endParaRPr lang="en-US" sz="3000"/>
          </a:p>
        </p:txBody>
      </p:sp>
      <p:sp>
        <p:nvSpPr>
          <p:cNvPr id="3" name="Rectangles 2"/>
          <p:cNvSpPr/>
          <p:nvPr/>
        </p:nvSpPr>
        <p:spPr>
          <a:xfrm>
            <a:off x="657225" y="3145155"/>
            <a:ext cx="3660775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Label , entry , button để nhập và xử lý đáp án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13105" y="4189095"/>
            <a:ext cx="3660775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Nút kết thúc và hiệu ứng khi trả lời đúng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13105" y="2145665"/>
            <a:ext cx="3660775" cy="6286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Dùng Tkinter hiển thị giao diện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5" grpId="0" animBg="1"/>
      <p:bldP spid="5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62493" y="0"/>
            <a:ext cx="588860" cy="519404"/>
          </a:xfrm>
          <a:prstGeom prst="rect">
            <a:avLst/>
          </a:prstGeom>
        </p:spPr>
      </p:pic>
      <p:pic>
        <p:nvPicPr>
          <p:cNvPr id="131" name="picture 1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648678" y="467461"/>
            <a:ext cx="483387" cy="439445"/>
          </a:xfrm>
          <a:prstGeom prst="rect">
            <a:avLst/>
          </a:prstGeom>
        </p:spPr>
      </p:pic>
      <p:pic>
        <p:nvPicPr>
          <p:cNvPr id="132" name="picture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184797" y="211785"/>
            <a:ext cx="588847" cy="571283"/>
          </a:xfrm>
          <a:prstGeom prst="rect">
            <a:avLst/>
          </a:prstGeom>
        </p:spPr>
      </p:pic>
      <p:pic>
        <p:nvPicPr>
          <p:cNvPr id="133" name="picture 1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134" name="picture 1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26617" y="3473322"/>
            <a:ext cx="2559151" cy="1425816"/>
          </a:xfrm>
          <a:prstGeom prst="rect">
            <a:avLst/>
          </a:prstGeom>
        </p:spPr>
      </p:pic>
      <p:pic>
        <p:nvPicPr>
          <p:cNvPr id="135" name="picture 1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26617" y="3473322"/>
            <a:ext cx="2559151" cy="1425816"/>
          </a:xfrm>
          <a:prstGeom prst="rect">
            <a:avLst/>
          </a:prstGeom>
        </p:spPr>
      </p:pic>
      <p:pic>
        <p:nvPicPr>
          <p:cNvPr id="136" name="picture 1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382367" y="3473322"/>
            <a:ext cx="834669" cy="1425816"/>
          </a:xfrm>
          <a:prstGeom prst="rect">
            <a:avLst/>
          </a:prstGeom>
        </p:spPr>
      </p:pic>
      <p:pic>
        <p:nvPicPr>
          <p:cNvPr id="137" name="picture 1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0" y="3427829"/>
            <a:ext cx="9144000" cy="873749"/>
          </a:xfrm>
          <a:prstGeom prst="rect">
            <a:avLst/>
          </a:prstGeom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1899" y="4014279"/>
            <a:ext cx="9132099" cy="1129220"/>
          </a:xfrm>
          <a:prstGeom prst="rect">
            <a:avLst/>
          </a:prstGeom>
        </p:spPr>
      </p:pic>
      <p:pic>
        <p:nvPicPr>
          <p:cNvPr id="139" name="picture 1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1886" y="4045069"/>
            <a:ext cx="9132113" cy="1088250"/>
          </a:xfrm>
          <a:prstGeom prst="rect">
            <a:avLst/>
          </a:prstGeom>
        </p:spPr>
      </p:pic>
      <p:pic>
        <p:nvPicPr>
          <p:cNvPr id="140" name="picture 1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644910" y="4045013"/>
            <a:ext cx="37833" cy="1088364"/>
          </a:xfrm>
          <a:prstGeom prst="rect">
            <a:avLst/>
          </a:prstGeom>
        </p:spPr>
      </p:pic>
      <p:pic>
        <p:nvPicPr>
          <p:cNvPr id="141" name="picture 1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1886" y="4165282"/>
            <a:ext cx="9132113" cy="840676"/>
          </a:xfrm>
          <a:prstGeom prst="rect">
            <a:avLst/>
          </a:prstGeom>
        </p:spPr>
      </p:pic>
      <p:sp>
        <p:nvSpPr>
          <p:cNvPr id="142" name="textbox 142"/>
          <p:cNvSpPr/>
          <p:nvPr/>
        </p:nvSpPr>
        <p:spPr>
          <a:xfrm>
            <a:off x="4819772" y="1195585"/>
            <a:ext cx="3862704" cy="17551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0000"/>
              </a:lnSpc>
            </a:pPr>
            <a:endParaRPr lang="en-US" altLang="en-US" sz="100" dirty="0"/>
          </a:p>
          <a:p>
            <a:pPr marL="12700" indent="651510" algn="r" rtl="0" eaLnBrk="0">
              <a:lnSpc>
                <a:spcPct val="103000"/>
              </a:lnSpc>
            </a:pPr>
            <a:endParaRPr lang="en-US" altLang="en-US" sz="1600" dirty="0"/>
          </a:p>
        </p:txBody>
      </p:sp>
      <p:pic>
        <p:nvPicPr>
          <p:cNvPr id="143" name="picture 14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3902307" y="2941358"/>
            <a:ext cx="381859" cy="169363"/>
          </a:xfrm>
          <a:prstGeom prst="rect">
            <a:avLst/>
          </a:prstGeom>
        </p:spPr>
      </p:pic>
      <p:pic>
        <p:nvPicPr>
          <p:cNvPr id="144" name="picture 1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3603015" y="2732481"/>
            <a:ext cx="164236" cy="203377"/>
          </a:xfrm>
          <a:prstGeom prst="rect">
            <a:avLst/>
          </a:prstGeom>
        </p:spPr>
      </p:pic>
      <p:pic>
        <p:nvPicPr>
          <p:cNvPr id="145" name="picture 1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3280624" y="2575550"/>
            <a:ext cx="1357147" cy="2324383"/>
          </a:xfrm>
          <a:prstGeom prst="rect">
            <a:avLst/>
          </a:prstGeom>
        </p:spPr>
      </p:pic>
      <p:pic>
        <p:nvPicPr>
          <p:cNvPr id="146" name="picture 14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1689306" y="2236782"/>
            <a:ext cx="1254290" cy="2067496"/>
          </a:xfrm>
          <a:prstGeom prst="rect">
            <a:avLst/>
          </a:prstGeom>
        </p:spPr>
      </p:pic>
      <p:pic>
        <p:nvPicPr>
          <p:cNvPr id="147" name="picture 1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218439" y="3254850"/>
            <a:ext cx="1401484" cy="1642242"/>
          </a:xfrm>
          <a:prstGeom prst="rect">
            <a:avLst/>
          </a:prstGeom>
        </p:spPr>
      </p:pic>
      <p:pic>
        <p:nvPicPr>
          <p:cNvPr id="148" name="picture 1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580153" y="2682189"/>
            <a:ext cx="381859" cy="169357"/>
          </a:xfrm>
          <a:prstGeom prst="rect">
            <a:avLst/>
          </a:prstGeom>
        </p:spPr>
      </p:pic>
      <p:pic>
        <p:nvPicPr>
          <p:cNvPr id="149" name="picture 14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650505" y="2562268"/>
            <a:ext cx="553501" cy="429517"/>
          </a:xfrm>
          <a:prstGeom prst="rect">
            <a:avLst/>
          </a:prstGeom>
        </p:spPr>
      </p:pic>
      <p:pic>
        <p:nvPicPr>
          <p:cNvPr id="150" name="picture 15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1006933" y="2664763"/>
            <a:ext cx="181396" cy="176144"/>
          </a:xfrm>
          <a:prstGeom prst="rect">
            <a:avLst/>
          </a:prstGeom>
        </p:spPr>
      </p:pic>
      <p:pic>
        <p:nvPicPr>
          <p:cNvPr id="151" name="picture 15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1057544" y="2988980"/>
            <a:ext cx="186232" cy="186232"/>
          </a:xfrm>
          <a:prstGeom prst="rect">
            <a:avLst/>
          </a:prstGeom>
        </p:spPr>
      </p:pic>
      <p:pic>
        <p:nvPicPr>
          <p:cNvPr id="152" name="picture 15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913435" y="2796696"/>
            <a:ext cx="980358" cy="721376"/>
          </a:xfrm>
          <a:prstGeom prst="rect">
            <a:avLst/>
          </a:prstGeom>
        </p:spPr>
      </p:pic>
      <p:pic>
        <p:nvPicPr>
          <p:cNvPr id="153" name="picture 15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2391935" y="2755755"/>
            <a:ext cx="835050" cy="835050"/>
          </a:xfrm>
          <a:prstGeom prst="rect">
            <a:avLst/>
          </a:prstGeom>
        </p:spPr>
      </p:pic>
      <p:pic>
        <p:nvPicPr>
          <p:cNvPr id="154" name="picture 15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1293723" y="1840657"/>
            <a:ext cx="1142550" cy="594652"/>
          </a:xfrm>
          <a:prstGeom prst="rect">
            <a:avLst/>
          </a:prstGeom>
        </p:spPr>
      </p:pic>
      <p:pic>
        <p:nvPicPr>
          <p:cNvPr id="155" name="picture 15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3489022" y="1218819"/>
            <a:ext cx="797915" cy="467366"/>
          </a:xfrm>
          <a:prstGeom prst="rect">
            <a:avLst/>
          </a:prstGeom>
        </p:spPr>
      </p:pic>
      <p:pic>
        <p:nvPicPr>
          <p:cNvPr id="156" name="picture 15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6946582" y="0"/>
            <a:ext cx="718934" cy="362254"/>
          </a:xfrm>
          <a:prstGeom prst="rect">
            <a:avLst/>
          </a:prstGeom>
        </p:spPr>
      </p:pic>
      <p:pic>
        <p:nvPicPr>
          <p:cNvPr id="157" name="picture 15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3481335" y="2815586"/>
            <a:ext cx="688107" cy="375066"/>
          </a:xfrm>
          <a:prstGeom prst="rect">
            <a:avLst/>
          </a:prstGeom>
        </p:spPr>
      </p:pic>
      <p:pic>
        <p:nvPicPr>
          <p:cNvPr id="158" name="picture 15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3752546" y="1542602"/>
            <a:ext cx="145313" cy="106807"/>
          </a:xfrm>
          <a:prstGeom prst="rect">
            <a:avLst/>
          </a:prstGeom>
        </p:spPr>
      </p:pic>
      <p:pic>
        <p:nvPicPr>
          <p:cNvPr id="159" name="picture 15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3482188" y="1307463"/>
            <a:ext cx="811476" cy="310553"/>
          </a:xfrm>
          <a:prstGeom prst="rect">
            <a:avLst/>
          </a:prstGeom>
        </p:spPr>
      </p:pic>
      <p:pic>
        <p:nvPicPr>
          <p:cNvPr id="160" name="picture 16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609883" y="679961"/>
            <a:ext cx="406133" cy="406145"/>
          </a:xfrm>
          <a:prstGeom prst="rect">
            <a:avLst/>
          </a:prstGeom>
        </p:spPr>
      </p:pic>
      <p:pic>
        <p:nvPicPr>
          <p:cNvPr id="161" name="picture 16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2068690" y="621271"/>
            <a:ext cx="333921" cy="375068"/>
          </a:xfrm>
          <a:prstGeom prst="rect">
            <a:avLst/>
          </a:prstGeom>
        </p:spPr>
      </p:pic>
      <p:pic>
        <p:nvPicPr>
          <p:cNvPr id="162" name="picture 16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4106505" y="710882"/>
            <a:ext cx="381865" cy="169361"/>
          </a:xfrm>
          <a:prstGeom prst="rect">
            <a:avLst/>
          </a:prstGeom>
        </p:spPr>
      </p:pic>
      <p:pic>
        <p:nvPicPr>
          <p:cNvPr id="163" name="picture 16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1499047" y="1551241"/>
            <a:ext cx="381861" cy="169357"/>
          </a:xfrm>
          <a:prstGeom prst="rect">
            <a:avLst/>
          </a:prstGeom>
        </p:spPr>
      </p:pic>
      <p:pic>
        <p:nvPicPr>
          <p:cNvPr id="164" name="picture 16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3085513" y="1700466"/>
            <a:ext cx="381853" cy="169355"/>
          </a:xfrm>
          <a:prstGeom prst="rect">
            <a:avLst/>
          </a:prstGeom>
        </p:spPr>
      </p:pic>
      <p:pic>
        <p:nvPicPr>
          <p:cNvPr id="165" name="picture 16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3854646" y="2621402"/>
            <a:ext cx="156810" cy="94183"/>
          </a:xfrm>
          <a:prstGeom prst="rect">
            <a:avLst/>
          </a:prstGeom>
        </p:spPr>
      </p:pic>
      <p:pic>
        <p:nvPicPr>
          <p:cNvPr id="166" name="picture 166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3798555" y="2493468"/>
            <a:ext cx="274081" cy="204241"/>
          </a:xfrm>
          <a:prstGeom prst="rect">
            <a:avLst/>
          </a:prstGeom>
        </p:spPr>
      </p:pic>
      <p:pic>
        <p:nvPicPr>
          <p:cNvPr id="167" name="picture 167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2503220" y="1517256"/>
            <a:ext cx="224713" cy="224701"/>
          </a:xfrm>
          <a:prstGeom prst="rect">
            <a:avLst/>
          </a:prstGeom>
        </p:spPr>
      </p:pic>
      <p:pic>
        <p:nvPicPr>
          <p:cNvPr id="168" name="picture 168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895032" y="1988388"/>
            <a:ext cx="224701" cy="224713"/>
          </a:xfrm>
          <a:prstGeom prst="rect">
            <a:avLst/>
          </a:prstGeom>
        </p:spPr>
      </p:pic>
      <p:pic>
        <p:nvPicPr>
          <p:cNvPr id="169" name="picture 169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3881297" y="2070823"/>
            <a:ext cx="224688" cy="224713"/>
          </a:xfrm>
          <a:prstGeom prst="rect">
            <a:avLst/>
          </a:prstGeom>
        </p:spPr>
      </p:pic>
      <p:pic>
        <p:nvPicPr>
          <p:cNvPr id="170" name="picture 170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2782190" y="3280535"/>
            <a:ext cx="241513" cy="194383"/>
          </a:xfrm>
          <a:prstGeom prst="rect">
            <a:avLst/>
          </a:prstGeom>
        </p:spPr>
      </p:pic>
      <p:pic>
        <p:nvPicPr>
          <p:cNvPr id="171" name="picture 171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992470" y="2583320"/>
            <a:ext cx="235112" cy="152209"/>
          </a:xfrm>
          <a:prstGeom prst="rect">
            <a:avLst/>
          </a:prstGeom>
        </p:spPr>
      </p:pic>
      <p:pic>
        <p:nvPicPr>
          <p:cNvPr id="172" name="picture 172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3382266" y="2289992"/>
            <a:ext cx="186232" cy="186232"/>
          </a:xfrm>
          <a:prstGeom prst="rect">
            <a:avLst/>
          </a:prstGeom>
        </p:spPr>
      </p:pic>
      <p:pic>
        <p:nvPicPr>
          <p:cNvPr id="173" name="picture 173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2806191" y="905014"/>
            <a:ext cx="164249" cy="203365"/>
          </a:xfrm>
          <a:prstGeom prst="rect">
            <a:avLst/>
          </a:prstGeom>
        </p:spPr>
      </p:pic>
      <p:pic>
        <p:nvPicPr>
          <p:cNvPr id="174" name="picture 174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658266" y="1381366"/>
            <a:ext cx="164249" cy="203365"/>
          </a:xfrm>
          <a:prstGeom prst="rect">
            <a:avLst/>
          </a:prstGeom>
        </p:spPr>
      </p:pic>
      <p:pic>
        <p:nvPicPr>
          <p:cNvPr id="175" name="picture 175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1238554" y="2611234"/>
            <a:ext cx="164236" cy="203365"/>
          </a:xfrm>
          <a:prstGeom prst="rect">
            <a:avLst/>
          </a:prstGeom>
        </p:spPr>
      </p:pic>
      <p:pic>
        <p:nvPicPr>
          <p:cNvPr id="176" name="picture 176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2781242" y="2864045"/>
            <a:ext cx="151855" cy="142370"/>
          </a:xfrm>
          <a:prstGeom prst="rect">
            <a:avLst/>
          </a:prstGeom>
        </p:spPr>
      </p:pic>
      <p:pic>
        <p:nvPicPr>
          <p:cNvPr id="177" name="picture 177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1369695" y="1353058"/>
            <a:ext cx="99859" cy="99872"/>
          </a:xfrm>
          <a:prstGeom prst="rect">
            <a:avLst/>
          </a:prstGeom>
        </p:spPr>
      </p:pic>
      <p:pic>
        <p:nvPicPr>
          <p:cNvPr id="178" name="picture 178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3324897" y="728814"/>
            <a:ext cx="99860" cy="99860"/>
          </a:xfrm>
          <a:prstGeom prst="rect">
            <a:avLst/>
          </a:prstGeom>
        </p:spPr>
      </p:pic>
      <p:pic>
        <p:nvPicPr>
          <p:cNvPr id="179" name="picture 179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2537100" y="2906652"/>
            <a:ext cx="83743" cy="45008"/>
          </a:xfrm>
          <a:prstGeom prst="rect">
            <a:avLst/>
          </a:prstGeom>
        </p:spPr>
      </p:pic>
      <p:sp>
        <p:nvSpPr>
          <p:cNvPr id="2" name="Snip Diagonal Corner Rectangle 1"/>
          <p:cNvSpPr/>
          <p:nvPr/>
        </p:nvSpPr>
        <p:spPr>
          <a:xfrm>
            <a:off x="5426075" y="1085850"/>
            <a:ext cx="2649855" cy="573405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CHỨC NĂNG CHÍNH </a:t>
            </a:r>
            <a:endParaRPr lang="en-US"/>
          </a:p>
        </p:txBody>
      </p:sp>
      <p:sp>
        <p:nvSpPr>
          <p:cNvPr id="3" name="Chevron 2"/>
          <p:cNvSpPr/>
          <p:nvPr/>
        </p:nvSpPr>
        <p:spPr>
          <a:xfrm>
            <a:off x="6102350" y="1932305"/>
            <a:ext cx="2849245" cy="73215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Nộp câu trả lời → kiểm tra đúng/sai</a:t>
            </a:r>
            <a:endParaRPr lang="en-US"/>
          </a:p>
        </p:txBody>
      </p:sp>
      <p:sp>
        <p:nvSpPr>
          <p:cNvPr id="4" name="Chevron 3"/>
          <p:cNvSpPr/>
          <p:nvPr/>
        </p:nvSpPr>
        <p:spPr>
          <a:xfrm>
            <a:off x="5833110" y="2840990"/>
            <a:ext cx="2849245" cy="73215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Thông báo và hiệu ứng màu nếu đúng</a:t>
            </a: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5513070" y="3709670"/>
            <a:ext cx="2849245" cy="73215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ym typeface="+mn-ea"/>
              </a:rPr>
              <a:t>Kết thúc khi hết câu hỏi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0749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1" name="picture 1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407382" y="693661"/>
            <a:ext cx="4736617" cy="4449838"/>
          </a:xfrm>
          <a:prstGeom prst="rect">
            <a:avLst/>
          </a:prstGeom>
        </p:spPr>
      </p:pic>
      <p:pic>
        <p:nvPicPr>
          <p:cNvPr id="183" name="picture 1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3972001"/>
            <a:ext cx="757275" cy="685063"/>
          </a:xfrm>
          <a:prstGeom prst="rect">
            <a:avLst/>
          </a:prstGeom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50878" y="4683345"/>
            <a:ext cx="657143" cy="460153"/>
          </a:xfrm>
          <a:prstGeom prst="rect">
            <a:avLst/>
          </a:prstGeom>
        </p:spPr>
      </p:pic>
      <p:pic>
        <p:nvPicPr>
          <p:cNvPr id="185" name="picture 1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465171" y="4389107"/>
            <a:ext cx="657136" cy="637522"/>
          </a:xfrm>
          <a:prstGeom prst="rect">
            <a:avLst/>
          </a:prstGeom>
        </p:spPr>
      </p:pic>
      <p:pic>
        <p:nvPicPr>
          <p:cNvPr id="187" name="picture 1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52589" y="4968673"/>
            <a:ext cx="539441" cy="174826"/>
          </a:xfrm>
          <a:prstGeom prst="rect">
            <a:avLst/>
          </a:prstGeom>
        </p:spPr>
      </p:pic>
      <p:pic>
        <p:nvPicPr>
          <p:cNvPr id="188" name="picture 1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680944" y="3644582"/>
            <a:ext cx="225590" cy="205079"/>
          </a:xfrm>
          <a:prstGeom prst="rect">
            <a:avLst/>
          </a:prstGeom>
        </p:spPr>
      </p:pic>
      <p:pic>
        <p:nvPicPr>
          <p:cNvPr id="189" name="picture 1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72201" y="3733736"/>
            <a:ext cx="225586" cy="205079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101928" y="3167507"/>
            <a:ext cx="225577" cy="205079"/>
          </a:xfrm>
          <a:prstGeom prst="rect">
            <a:avLst/>
          </a:prstGeom>
        </p:spPr>
      </p:pic>
      <p:pic>
        <p:nvPicPr>
          <p:cNvPr id="191" name="picture 1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95398" y="2436418"/>
            <a:ext cx="875210" cy="25397"/>
          </a:xfrm>
          <a:prstGeom prst="rect">
            <a:avLst/>
          </a:prstGeom>
        </p:spPr>
      </p:pic>
      <p:sp>
        <p:nvSpPr>
          <p:cNvPr id="2" name="Round Diagonal Corner Rectangle 1"/>
          <p:cNvSpPr/>
          <p:nvPr/>
        </p:nvSpPr>
        <p:spPr>
          <a:xfrm>
            <a:off x="1092200" y="693420"/>
            <a:ext cx="3788410" cy="770255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Giao diện chương trình  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440180" y="1675765"/>
            <a:ext cx="2793365" cy="3702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Màu nền nhẹ nhàng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440180" y="2258060"/>
            <a:ext cx="2793365" cy="3702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Font rõ ràng 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440180" y="2900045"/>
            <a:ext cx="2793365" cy="4724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Có hiệu ứng khi trả lời đúng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</p:bldLst>
  </p:timing>
</p:sld>
</file>

<file path=ppt/tags/tag1.xml><?xml version="1.0" encoding="utf-8"?>
<p:tagLst xmlns:p="http://schemas.openxmlformats.org/presentationml/2006/main">
  <p:tag name="TABLE_ENDDRAG_ORIGIN_RECT" val="222*34"/>
  <p:tag name="TABLE_ENDDRAG_RECT" val="452*170*222*34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1477</Words>
  <Application>WPS Presentation</Application>
  <PresentationFormat/>
  <Paragraphs>154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Arial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Kiên Nguyễn Trung</cp:lastModifiedBy>
  <cp:revision>1</cp:revision>
  <dcterms:created xsi:type="dcterms:W3CDTF">2025-06-05T11:27:43Z</dcterms:created>
  <dcterms:modified xsi:type="dcterms:W3CDTF">2025-06-05T11:27:43Z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wqlLaW5nc29mdCBQREYgdG8gV1BTIDc1</vt:lpwstr>
  </property>
  <property fmtid="{D5CDD505-2E9C-101B-9397-08002B2CF9AE}" pid="3" name="Created">
    <vt:filetime>2022-05-17T22:05:03Z</vt:filetime>
  </property>
  <property fmtid="{D5CDD505-2E9C-101B-9397-08002B2CF9AE}" pid="4" name="ICV">
    <vt:lpwstr>D4DDBEDCE7AE48ADB488B453B42D595B_12</vt:lpwstr>
  </property>
  <property fmtid="{D5CDD505-2E9C-101B-9397-08002B2CF9AE}" pid="5" name="KSOProductBuildVer">
    <vt:lpwstr>1033-12.2.0.21179</vt:lpwstr>
  </property>
</Properties>
</file>