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88900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Screenshot 2025-03-19 153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025" y="252095"/>
            <a:ext cx="6758940" cy="55835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89305" y="439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đặt rules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1800"/>
              <a:t>Bạn </a:t>
            </a:r>
            <a:r>
              <a:rPr lang="en-US" altLang="en-US" sz="1800"/>
              <a:t>đ</a:t>
            </a:r>
            <a:r>
              <a:rPr lang="en-US" altLang="en-US" sz="1800"/>
              <a:t>ang kết nối với SQL Server bằng Windows Authentication với Server Name là KIEN.</a:t>
            </a:r>
            <a:endParaRPr lang="en-US" altLang="en-US" sz="1800"/>
          </a:p>
        </p:txBody>
      </p:sp>
      <p:pic>
        <p:nvPicPr>
          <p:cNvPr id="4" name="Content Placeholder 3" descr="Screenshot 2025-03-19 1947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71260" y="1825625"/>
            <a:ext cx="44570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47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7045" y="2125345"/>
            <a:ext cx="849503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91285" y="815975"/>
            <a:ext cx="7247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Bạn </a:t>
            </a:r>
            <a:r>
              <a:rPr lang="en-US" altLang="en-US"/>
              <a:t>đ</a:t>
            </a:r>
            <a:r>
              <a:rPr lang="en-US" altLang="en-US"/>
              <a:t>ã kết nối thành công với SQL Server 2022 trên SQL Server Management Studio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47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16015" y="1691005"/>
            <a:ext cx="438594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36700" y="480060"/>
            <a:ext cx="7738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Bạn </a:t>
            </a:r>
            <a:r>
              <a:rPr lang="en-US" altLang="en-US"/>
              <a:t>đ</a:t>
            </a:r>
            <a:r>
              <a:rPr lang="en-US" altLang="en-US"/>
              <a:t>ang  kết nối với SQL Server bằng SQL Server Authentication với tài khoản sa.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Screenshot 2025-03-19 1948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1365" y="2424430"/>
            <a:ext cx="821880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19200" y="615950"/>
            <a:ext cx="585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Bạn </a:t>
            </a:r>
            <a:r>
              <a:rPr lang="en-US" altLang="en-US"/>
              <a:t>đ</a:t>
            </a:r>
            <a:r>
              <a:rPr lang="en-US" altLang="en-US"/>
              <a:t>ã kết nối thành công với SQL Server bằng tài khoản sa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Screenshot 2025-03-19 1950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6395" y="2252345"/>
            <a:ext cx="859218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83310" y="752475"/>
            <a:ext cx="949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kiểm tra </a:t>
            </a:r>
            <a:r>
              <a:rPr lang="en-US" altLang="en-US"/>
              <a:t>đ</a:t>
            </a:r>
            <a:r>
              <a:rPr lang="en-US" altLang="en-US"/>
              <a:t>ịa chỉ IP bằng lệnh ipconfig.để lấy </a:t>
            </a:r>
            <a:r>
              <a:rPr lang="en-US" altLang="en-US"/>
              <a:t>đ</a:t>
            </a:r>
            <a:r>
              <a:rPr lang="en-US" altLang="en-US"/>
              <a:t>ịa chỉ IP </a:t>
            </a:r>
            <a:r>
              <a:rPr lang="en-US" altLang="en-US"/>
              <a:t>đ</a:t>
            </a:r>
            <a:r>
              <a:rPr lang="en-US" altLang="en-US"/>
              <a:t>ể cấu hình truy cập SQL Server từ xa 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Screenshot 2025-03-19 1950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9275" y="2242820"/>
            <a:ext cx="866203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91285" y="1033145"/>
            <a:ext cx="600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Bạn </a:t>
            </a:r>
            <a:r>
              <a:rPr lang="en-US" altLang="en-US"/>
              <a:t>đ</a:t>
            </a:r>
            <a:r>
              <a:rPr lang="en-US" altLang="en-US"/>
              <a:t>ã lấy </a:t>
            </a:r>
            <a:r>
              <a:rPr lang="en-US" altLang="en-US"/>
              <a:t>đư</a:t>
            </a:r>
            <a:r>
              <a:rPr lang="en-US" altLang="en-US"/>
              <a:t>ợc </a:t>
            </a:r>
            <a:r>
              <a:rPr lang="en-US" altLang="en-US"/>
              <a:t>đ</a:t>
            </a:r>
            <a:r>
              <a:rPr lang="en-US" altLang="en-US"/>
              <a:t>ịa chỉ IP của máy là 192.168.10.106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55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34455" y="1762125"/>
            <a:ext cx="409384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91310" y="5937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đặt ip máy tính vào sql sever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cài đặt thành công </a:t>
            </a:r>
            <a:br>
              <a:rPr lang="en-US" sz="1800"/>
            </a:br>
            <a:endParaRPr lang="en-US" sz="1800"/>
          </a:p>
        </p:txBody>
      </p:sp>
      <p:pic>
        <p:nvPicPr>
          <p:cNvPr id="4" name="Content Placeholder 3" descr="Screenshot 2025-03-19 1956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2885" y="2088515"/>
            <a:ext cx="5703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khởi động lại sql sever</a:t>
            </a:r>
            <a:br>
              <a:rPr lang="en-US" sz="1800"/>
            </a:br>
            <a:endParaRPr lang="en-US" sz="1800"/>
          </a:p>
        </p:txBody>
      </p:sp>
      <p:pic>
        <p:nvPicPr>
          <p:cNvPr id="6" name="Content Placeholder 5" descr="Screenshot 2025-03-19 1959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005" y="2225040"/>
            <a:ext cx="8267065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khởi động thành công</a:t>
            </a:r>
            <a:endParaRPr lang="en-US" sz="1800"/>
          </a:p>
        </p:txBody>
      </p:sp>
      <p:pic>
        <p:nvPicPr>
          <p:cNvPr id="4" name="Content Placeholder 3" descr="Screenshot 2025-03-19 2000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48810" y="1691005"/>
            <a:ext cx="6232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3-19 1538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31075" y="3168650"/>
            <a:ext cx="5033010" cy="435165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-144145" y="90805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creenshot 2025-03-19 153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4815" y="1577340"/>
            <a:ext cx="7216775" cy="4917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14450" y="761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59255" y="570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đặt tích hợp sql sever với mycrosofp Azune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cấu hình cổng port</a:t>
            </a:r>
            <a:br>
              <a:rPr lang="en-US" sz="1800"/>
            </a:br>
            <a:endParaRPr lang="en-US" sz="1800"/>
          </a:p>
        </p:txBody>
      </p:sp>
      <p:pic>
        <p:nvPicPr>
          <p:cNvPr id="6" name="Content Placeholder 5" descr="Screenshot 2025-03-19 2003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63845" y="2206625"/>
            <a:ext cx="5419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Screenshot 2025-03-19 2003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2780" y="2025650"/>
            <a:ext cx="5424170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972310" y="4679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đặt port TCP 1433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Content Placeholder 5" descr="Screenshot 2025-03-19 2004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4505" y="1971040"/>
            <a:ext cx="5379720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64285" y="9696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đặt tên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cài đặt router </a:t>
            </a:r>
            <a:br>
              <a:rPr lang="en-US" sz="1800"/>
            </a:br>
            <a:endParaRPr lang="en-US" sz="1800"/>
          </a:p>
        </p:txBody>
      </p:sp>
      <p:pic>
        <p:nvPicPr>
          <p:cNvPr id="9" name="Content Placeholder 8" descr="Screenshot 2025-03-19 203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1574165"/>
            <a:ext cx="10515600" cy="3121660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27050" y="852170"/>
            <a:ext cx="523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kiểm tra cổng 1433 nhưng không nhận được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3-19 203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25" y="1825625"/>
            <a:ext cx="7436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-88900" y="0"/>
            <a:ext cx="12280900" cy="6893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2143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55870" y="2008505"/>
            <a:ext cx="5513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7760" y="610870"/>
            <a:ext cx="7521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ios thành công bằng link </a:t>
            </a:r>
            <a:r>
              <a:rPr lang="en-US" altLang="en-US"/>
              <a:t>https://www.microsoft.com/en-us/evalcenter/download-sql-server-2022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-88900" y="-6223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Content Placeholder 7" descr="Screenshot 2025-03-19 1930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65140" y="2061210"/>
            <a:ext cx="549021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14780" y="77025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đặt sql sever 2022 Express edition theo link: </a:t>
            </a:r>
            <a:r>
              <a:rPr lang="en-US" altLang="en-US"/>
              <a:t>https://www.microsoft.com/en-us/download/details.aspx?id=104781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-197485" y="24257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1800"/>
              <a:t>cài đặt mycrosoft sql sever Management Studio theo link </a:t>
            </a:r>
            <a:r>
              <a:rPr lang="en-US" altLang="en-US" sz="1800"/>
              <a:t>https://aka.ms/ssmsfullsetup</a:t>
            </a:r>
            <a:endParaRPr lang="en-US" altLang="en-US" sz="1800"/>
          </a:p>
        </p:txBody>
      </p:sp>
      <p:pic>
        <p:nvPicPr>
          <p:cNvPr id="4" name="Content Placeholder 3" descr="Screenshot 2025-03-19 19370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76620" y="2117090"/>
            <a:ext cx="506222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51280" y="1550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405" y="-6223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37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6365" y="1691005"/>
            <a:ext cx="549783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05255" y="8794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cài đặt xong Express edition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405" y="-6223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44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2305" y="1825625"/>
            <a:ext cx="500634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581785" y="7791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Đ</a:t>
            </a:r>
            <a:r>
              <a:rPr lang="en-US" altLang="en-US"/>
              <a:t>ây là màn hình Server Configuration trong quá trình cài </a:t>
            </a:r>
            <a:r>
              <a:rPr lang="en-US" altLang="en-US"/>
              <a:t>đ</a:t>
            </a:r>
            <a:r>
              <a:rPr lang="en-US" altLang="en-US"/>
              <a:t>ặt SQL Server 2022.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Cấu hình hiển thị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ectangles 6"/>
          <p:cNvSpPr/>
          <p:nvPr/>
        </p:nvSpPr>
        <p:spPr>
          <a:xfrm>
            <a:off x="65405" y="-6223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sz="1800"/>
              <a:t>Đ</a:t>
            </a:r>
            <a:r>
              <a:rPr lang="en-US" altLang="en-US" sz="1800"/>
              <a:t>ây là màn hình Database Engine Configuration trong quá trình cài </a:t>
            </a:r>
            <a:r>
              <a:rPr lang="en-US" altLang="en-US" sz="1800"/>
              <a:t>đ</a:t>
            </a:r>
            <a:r>
              <a:rPr lang="en-US" altLang="en-US" sz="1800"/>
              <a:t>ặt SQL Server 2022.</a:t>
            </a:r>
            <a:br>
              <a:rPr lang="en-US" altLang="en-US" sz="1800"/>
            </a:br>
            <a:br>
              <a:rPr lang="en-US" altLang="en-US" sz="1800"/>
            </a:br>
            <a:r>
              <a:rPr lang="en-US" altLang="en-US" sz="1800"/>
              <a:t>Cấu hình hiển thị:</a:t>
            </a:r>
            <a:br>
              <a:rPr lang="en-US" altLang="en-US" sz="1800"/>
            </a:br>
            <a:r>
              <a:rPr lang="en-US" altLang="en-US" sz="1800"/>
              <a:t>Authentication Mode (Chế </a:t>
            </a:r>
            <a:r>
              <a:rPr lang="en-US" altLang="en-US" sz="1800"/>
              <a:t>đ</a:t>
            </a:r>
            <a:r>
              <a:rPr lang="en-US" altLang="en-US" sz="1800"/>
              <a:t>ộ xác thực)</a:t>
            </a:r>
            <a:br>
              <a:rPr lang="en-US" altLang="en-US" sz="1800"/>
            </a:br>
            <a:r>
              <a:rPr lang="en-US" altLang="en-US" sz="1800"/>
              <a:t>SQL Server Administrators</a:t>
            </a:r>
            <a:endParaRPr lang="en-US" altLang="en-US" sz="1800"/>
          </a:p>
        </p:txBody>
      </p:sp>
      <p:pic>
        <p:nvPicPr>
          <p:cNvPr id="4" name="Content Placeholder 3" descr="Screenshot 2025-03-19 1944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1795" y="2152015"/>
            <a:ext cx="82511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5405" y="-6223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44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19425" y="2172335"/>
            <a:ext cx="827595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4700" y="419100"/>
            <a:ext cx="97872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Đ</a:t>
            </a:r>
            <a:r>
              <a:rPr lang="en-US" altLang="en-US"/>
              <a:t>ây là màn hình Installation Progress trong quá trình cài </a:t>
            </a:r>
            <a:r>
              <a:rPr lang="en-US" altLang="en-US"/>
              <a:t>đ</a:t>
            </a:r>
            <a:r>
              <a:rPr lang="en-US" altLang="en-US"/>
              <a:t>ặt SQL Server 2022.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Trạng thái:</a:t>
            </a:r>
            <a:endParaRPr lang="en-US" altLang="en-US"/>
          </a:p>
          <a:p>
            <a:r>
              <a:rPr lang="en-US" altLang="en-US"/>
              <a:t>Hệ thống </a:t>
            </a:r>
            <a:r>
              <a:rPr lang="en-US" altLang="en-US"/>
              <a:t>đ</a:t>
            </a:r>
            <a:r>
              <a:rPr lang="en-US" altLang="en-US"/>
              <a:t>ang tiến hành cài </a:t>
            </a:r>
            <a:r>
              <a:rPr lang="en-US" altLang="en-US"/>
              <a:t>đ</a:t>
            </a:r>
            <a:r>
              <a:rPr lang="en-US" altLang="en-US"/>
              <a:t>ặt SQL Server.</a:t>
            </a:r>
            <a:endParaRPr lang="en-US" altLang="en-US"/>
          </a:p>
          <a:p>
            <a:r>
              <a:rPr lang="en-US" altLang="en-US"/>
              <a:t>Thanh tiến trình hiển thị "Adding installation modification modifiers", cho thấy SQL Server </a:t>
            </a:r>
            <a:r>
              <a:rPr lang="en-US" altLang="en-US"/>
              <a:t>đ</a:t>
            </a:r>
            <a:r>
              <a:rPr lang="en-US" altLang="en-US"/>
              <a:t>ang thiết lập các thành phần cần thiết.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575" y="0"/>
            <a:ext cx="122809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Content Placeholder 3" descr="Screenshot 2025-03-19 1946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0415" y="2506345"/>
            <a:ext cx="816292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6810" y="91948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Bạn </a:t>
            </a:r>
            <a:r>
              <a:rPr lang="en-US" altLang="en-US"/>
              <a:t>đ</a:t>
            </a:r>
            <a:r>
              <a:rPr lang="en-US" altLang="en-US"/>
              <a:t>ã cài </a:t>
            </a:r>
            <a:r>
              <a:rPr lang="en-US" altLang="en-US"/>
              <a:t>đ</a:t>
            </a:r>
            <a:r>
              <a:rPr lang="en-US" altLang="en-US"/>
              <a:t>ặt SQL Server 2022 thành công với các thành phần sau:</a:t>
            </a:r>
            <a:endParaRPr lang="en-US" altLang="en-US"/>
          </a:p>
          <a:p>
            <a:r>
              <a:rPr lang="en-US" altLang="en-US"/>
              <a:t>✅ Database Engine Services</a:t>
            </a:r>
            <a:endParaRPr lang="en-US" altLang="en-US"/>
          </a:p>
          <a:p>
            <a:r>
              <a:rPr lang="en-US" altLang="en-US"/>
              <a:t>✅ SQL Server Replication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WPS Presentation</Application>
  <PresentationFormat>Widescreen</PresentationFormat>
  <Paragraphs>62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cài đặt mycrosoft sql sever Management Studio theo link https://aka.ms/ssmsfullsetup</vt:lpstr>
      <vt:lpstr>PowerPoint 演示文稿</vt:lpstr>
      <vt:lpstr>PowerPoint 演示文稿</vt:lpstr>
      <vt:lpstr>Đây là màn hình Database Engine Configuration trong quá trình cài đặt SQL Server 2022.  Cấu hình hiển thị: Authentication Mode (Chế độ xác thực) SQL Server Administrators</vt:lpstr>
      <vt:lpstr>PowerPoint 演示文稿</vt:lpstr>
      <vt:lpstr>PowerPoint 演示文稿</vt:lpstr>
      <vt:lpstr>Bạn đang kết nối với SQL Server bằng Windows Authentication với Server Name là KIEN.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cài tường lửa thành công  </vt:lpstr>
      <vt:lpstr>khởi động lại sql sever </vt:lpstr>
      <vt:lpstr>khởi động thành công</vt:lpstr>
      <vt:lpstr>cấu hình cổng port </vt:lpstr>
      <vt:lpstr>PowerPoint 演示文稿</vt:lpstr>
      <vt:lpstr>PowerPoint 演示文稿</vt:lpstr>
      <vt:lpstr>kiểm tra port 1433 mở chưa nhưng chưa mở được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nguye</dc:creator>
  <cp:lastModifiedBy>nguye</cp:lastModifiedBy>
  <cp:revision>3</cp:revision>
  <dcterms:created xsi:type="dcterms:W3CDTF">2025-03-19T14:26:00Z</dcterms:created>
  <dcterms:modified xsi:type="dcterms:W3CDTF">2025-03-19T14:44:50Z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FACEEA3C8A234567B96DEFDB58B12E9A_11</vt:lpwstr>
  </property>
  <property fmtid="{D5CDD505-2E9C-101B-9397-08002B2CF9AE}" pid="3" name="KSOProductBuildVer">
    <vt:lpwstr>1033-12.2.0.20326</vt:lpwstr>
  </property>
</Properties>
</file>