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4" r:id="rId5"/>
    <p:sldId id="280" r:id="rId6"/>
    <p:sldId id="281" r:id="rId7"/>
    <p:sldId id="282" r:id="rId8"/>
    <p:sldId id="283" r:id="rId9"/>
    <p:sldId id="285" r:id="rId10"/>
    <p:sldId id="279" r:id="rId11"/>
    <p:sldId id="284" r:id="rId12"/>
    <p:sldId id="274" r:id="rId13"/>
    <p:sldId id="275" r:id="rId14"/>
    <p:sldId id="277" r:id="rId15"/>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4660"/>
  </p:normalViewPr>
  <p:slideViewPr>
    <p:cSldViewPr snapToGrid="0">
      <p:cViewPr>
        <p:scale>
          <a:sx n="66" d="100"/>
          <a:sy n="66" d="100"/>
        </p:scale>
        <p:origin x="77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B1F1E-4465-4CA7-80C0-8AE4A50DFF1C}" type="doc">
      <dgm:prSet loTypeId="urn:microsoft.com/office/officeart/2008/layout/VerticalCurvedList" loCatId="list" qsTypeId="urn:microsoft.com/office/officeart/2005/8/quickstyle/simple5" qsCatId="simple" csTypeId="urn:microsoft.com/office/officeart/2005/8/colors/accent2_1" csCatId="accent2" phldr="1"/>
      <dgm:spPr/>
      <dgm:t>
        <a:bodyPr/>
        <a:lstStyle/>
        <a:p>
          <a:endParaRPr lang="en-US"/>
        </a:p>
      </dgm:t>
    </dgm:pt>
    <dgm:pt modelId="{AEF1DFDB-7DF9-48A6-813A-2273605A384E}">
      <dgm:prSet/>
      <dgm:spPr/>
      <dgm:t>
        <a:bodyPr/>
        <a:lstStyle/>
        <a:p>
          <a:r>
            <a:rPr lang="en-US" dirty="0" err="1" smtClean="0">
              <a:latin typeface="Arial" panose="020B0604020202020204" pitchFamily="34" charset="0"/>
              <a:cs typeface="Arial" panose="020B0604020202020204" pitchFamily="34" charset="0"/>
            </a:rPr>
            <a:t>Tiện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lợi</a:t>
          </a:r>
          <a:endParaRPr lang="en-US" dirty="0">
            <a:latin typeface="Arial" panose="020B0604020202020204" pitchFamily="34" charset="0"/>
            <a:cs typeface="Arial" panose="020B0604020202020204" pitchFamily="34" charset="0"/>
          </a:endParaRPr>
        </a:p>
      </dgm:t>
    </dgm:pt>
    <dgm:pt modelId="{60F80815-D1D3-4DA8-A199-57523B691A02}" type="parTrans" cxnId="{F5C55AAD-1ADB-49B9-AA04-984C8204CC8A}">
      <dgm:prSet/>
      <dgm:spPr/>
      <dgm:t>
        <a:bodyPr/>
        <a:lstStyle/>
        <a:p>
          <a:endParaRPr lang="en-US"/>
        </a:p>
      </dgm:t>
    </dgm:pt>
    <dgm:pt modelId="{025DFCA4-B88A-4F9A-9A08-ABC20942F698}" type="sibTrans" cxnId="{F5C55AAD-1ADB-49B9-AA04-984C8204CC8A}">
      <dgm:prSet/>
      <dgm:spPr/>
      <dgm:t>
        <a:bodyPr/>
        <a:lstStyle/>
        <a:p>
          <a:endParaRPr lang="en-US"/>
        </a:p>
      </dgm:t>
    </dgm:pt>
    <dgm:pt modelId="{4A091CCE-CA06-4A58-BCA0-8F17E43F6A28}">
      <dgm:prSet/>
      <dgm:spPr/>
      <dgm:t>
        <a:bodyPr/>
        <a:lstStyle/>
        <a:p>
          <a:r>
            <a:rPr lang="en-US" dirty="0" err="1" smtClean="0">
              <a:latin typeface="Arial" panose="020B0604020202020204" pitchFamily="34" charset="0"/>
              <a:cs typeface="Arial" panose="020B0604020202020204" pitchFamily="34" charset="0"/>
            </a:rPr>
            <a:t>Tăng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endParaRPr lang="en-US" dirty="0">
            <a:latin typeface="Arial" panose="020B0604020202020204" pitchFamily="34" charset="0"/>
            <a:cs typeface="Arial" panose="020B0604020202020204" pitchFamily="34" charset="0"/>
          </a:endParaRPr>
        </a:p>
      </dgm:t>
    </dgm:pt>
    <dgm:pt modelId="{ECFF4894-B024-496A-868D-CD159C02B242}" type="parTrans" cxnId="{D2E51423-49A0-497F-867B-8D69FA26E6FC}">
      <dgm:prSet/>
      <dgm:spPr/>
      <dgm:t>
        <a:bodyPr/>
        <a:lstStyle/>
        <a:p>
          <a:endParaRPr lang="en-US"/>
        </a:p>
      </dgm:t>
    </dgm:pt>
    <dgm:pt modelId="{42D63E0A-D7FA-49B4-B71A-BFC630613452}" type="sibTrans" cxnId="{D2E51423-49A0-497F-867B-8D69FA26E6FC}">
      <dgm:prSet/>
      <dgm:spPr/>
      <dgm:t>
        <a:bodyPr/>
        <a:lstStyle/>
        <a:p>
          <a:endParaRPr lang="en-US"/>
        </a:p>
      </dgm:t>
    </dgm:pt>
    <dgm:pt modelId="{9B49ABE2-5CA4-4B7E-B8C9-8E8C63239EBE}">
      <dgm:prSet/>
      <dgm:spPr/>
      <dgm:t>
        <a:bodyPr/>
        <a:lstStyle/>
        <a:p>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endParaRPr lang="en-US" dirty="0">
            <a:latin typeface="Arial" panose="020B0604020202020204" pitchFamily="34" charset="0"/>
            <a:cs typeface="Arial" panose="020B0604020202020204" pitchFamily="34" charset="0"/>
          </a:endParaRPr>
        </a:p>
      </dgm:t>
    </dgm:pt>
    <dgm:pt modelId="{992155A0-8D06-4251-AC7D-924DC85A1C75}" type="parTrans" cxnId="{BF78EABA-08CB-4680-864F-5EDF7B502744}">
      <dgm:prSet/>
      <dgm:spPr/>
      <dgm:t>
        <a:bodyPr/>
        <a:lstStyle/>
        <a:p>
          <a:endParaRPr lang="en-US"/>
        </a:p>
      </dgm:t>
    </dgm:pt>
    <dgm:pt modelId="{C0383610-B001-45C2-A0FD-18C12D97B516}" type="sibTrans" cxnId="{BF78EABA-08CB-4680-864F-5EDF7B502744}">
      <dgm:prSet/>
      <dgm:spPr/>
      <dgm:t>
        <a:bodyPr/>
        <a:lstStyle/>
        <a:p>
          <a:endParaRPr lang="en-US"/>
        </a:p>
      </dgm:t>
    </dgm:pt>
    <dgm:pt modelId="{5ED47A21-0A5C-4165-8670-F71D3B114672}">
      <dgm:prSet/>
      <dgm:spPr/>
      <dgm:t>
        <a:bodyPr/>
        <a:lstStyle/>
        <a:p>
          <a:r>
            <a:rPr lang="en-US" dirty="0" err="1" smtClean="0">
              <a:latin typeface="Arial" panose="020B0604020202020204" pitchFamily="34" charset="0"/>
              <a:cs typeface="Arial" panose="020B0604020202020204" pitchFamily="34" charset="0"/>
            </a:rPr>
            <a:t>Thúc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đẩy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Việt</a:t>
          </a:r>
          <a:r>
            <a:rPr lang="en-US" dirty="0" smtClean="0">
              <a:latin typeface="Arial" panose="020B0604020202020204" pitchFamily="34" charset="0"/>
              <a:cs typeface="Arial" panose="020B0604020202020204" pitchFamily="34" charset="0"/>
            </a:rPr>
            <a:t> Nam</a:t>
          </a:r>
          <a:endParaRPr lang="en-US" dirty="0">
            <a:latin typeface="Arial" panose="020B0604020202020204" pitchFamily="34" charset="0"/>
            <a:cs typeface="Arial" panose="020B0604020202020204" pitchFamily="34" charset="0"/>
          </a:endParaRPr>
        </a:p>
      </dgm:t>
    </dgm:pt>
    <dgm:pt modelId="{18D7F9DF-875F-4929-9022-860C314A4A63}" type="parTrans" cxnId="{D7A14AFF-61BC-42AF-8642-B6E459C7FD69}">
      <dgm:prSet/>
      <dgm:spPr/>
      <dgm:t>
        <a:bodyPr/>
        <a:lstStyle/>
        <a:p>
          <a:endParaRPr lang="en-US"/>
        </a:p>
      </dgm:t>
    </dgm:pt>
    <dgm:pt modelId="{C4A5857E-4D05-4983-A41E-A005B69CCCB5}" type="sibTrans" cxnId="{D7A14AFF-61BC-42AF-8642-B6E459C7FD69}">
      <dgm:prSet/>
      <dgm:spPr/>
      <dgm:t>
        <a:bodyPr/>
        <a:lstStyle/>
        <a:p>
          <a:endParaRPr lang="en-US"/>
        </a:p>
      </dgm:t>
    </dgm:pt>
    <dgm:pt modelId="{01A42011-ED23-4185-94E0-365AD25BFAC6}" type="pres">
      <dgm:prSet presAssocID="{361B1F1E-4465-4CA7-80C0-8AE4A50DFF1C}" presName="Name0" presStyleCnt="0">
        <dgm:presLayoutVars>
          <dgm:chMax val="7"/>
          <dgm:chPref val="7"/>
          <dgm:dir/>
        </dgm:presLayoutVars>
      </dgm:prSet>
      <dgm:spPr/>
      <dgm:t>
        <a:bodyPr/>
        <a:lstStyle/>
        <a:p>
          <a:endParaRPr lang="en-US"/>
        </a:p>
      </dgm:t>
    </dgm:pt>
    <dgm:pt modelId="{25F7E0CA-9625-4B14-8168-C6E648911C48}" type="pres">
      <dgm:prSet presAssocID="{361B1F1E-4465-4CA7-80C0-8AE4A50DFF1C}" presName="Name1" presStyleCnt="0"/>
      <dgm:spPr/>
    </dgm:pt>
    <dgm:pt modelId="{C3038B0A-CFB7-40C7-9489-728E79E00FAE}" type="pres">
      <dgm:prSet presAssocID="{361B1F1E-4465-4CA7-80C0-8AE4A50DFF1C}" presName="cycle" presStyleCnt="0"/>
      <dgm:spPr/>
    </dgm:pt>
    <dgm:pt modelId="{08BFC512-8712-4573-BD28-F0268B9AF6E3}" type="pres">
      <dgm:prSet presAssocID="{361B1F1E-4465-4CA7-80C0-8AE4A50DFF1C}" presName="srcNode" presStyleLbl="node1" presStyleIdx="0" presStyleCnt="4"/>
      <dgm:spPr/>
    </dgm:pt>
    <dgm:pt modelId="{FA8C4DF1-61A6-4351-BCCE-2BD71251B576}" type="pres">
      <dgm:prSet presAssocID="{361B1F1E-4465-4CA7-80C0-8AE4A50DFF1C}" presName="conn" presStyleLbl="parChTrans1D2" presStyleIdx="0" presStyleCnt="1"/>
      <dgm:spPr/>
      <dgm:t>
        <a:bodyPr/>
        <a:lstStyle/>
        <a:p>
          <a:endParaRPr lang="en-US"/>
        </a:p>
      </dgm:t>
    </dgm:pt>
    <dgm:pt modelId="{4830F53E-7D3F-46E3-9097-4B61284BC0CE}" type="pres">
      <dgm:prSet presAssocID="{361B1F1E-4465-4CA7-80C0-8AE4A50DFF1C}" presName="extraNode" presStyleLbl="node1" presStyleIdx="0" presStyleCnt="4"/>
      <dgm:spPr/>
    </dgm:pt>
    <dgm:pt modelId="{C2471C4B-88F1-40F5-ABAB-E83E9DD95D9F}" type="pres">
      <dgm:prSet presAssocID="{361B1F1E-4465-4CA7-80C0-8AE4A50DFF1C}" presName="dstNode" presStyleLbl="node1" presStyleIdx="0" presStyleCnt="4"/>
      <dgm:spPr/>
    </dgm:pt>
    <dgm:pt modelId="{73C3A557-9DD6-471B-82AB-FE2EDC4596CF}" type="pres">
      <dgm:prSet presAssocID="{AEF1DFDB-7DF9-48A6-813A-2273605A384E}" presName="text_1" presStyleLbl="node1" presStyleIdx="0" presStyleCnt="4">
        <dgm:presLayoutVars>
          <dgm:bulletEnabled val="1"/>
        </dgm:presLayoutVars>
      </dgm:prSet>
      <dgm:spPr/>
      <dgm:t>
        <a:bodyPr/>
        <a:lstStyle/>
        <a:p>
          <a:endParaRPr lang="en-US"/>
        </a:p>
      </dgm:t>
    </dgm:pt>
    <dgm:pt modelId="{74A24009-C67A-4D88-93AE-9E88C506F027}" type="pres">
      <dgm:prSet presAssocID="{AEF1DFDB-7DF9-48A6-813A-2273605A384E}" presName="accent_1" presStyleCnt="0"/>
      <dgm:spPr/>
    </dgm:pt>
    <dgm:pt modelId="{0EC62154-8EC5-4090-BD39-FE0879CF365C}" type="pres">
      <dgm:prSet presAssocID="{AEF1DFDB-7DF9-48A6-813A-2273605A384E}" presName="accentRepeatNode" presStyleLbl="solidFgAcc1" presStyleIdx="0" presStyleCnt="4" custLinFactNeighborX="1905" custLinFactNeighborY="3949"/>
      <dgm:spPr/>
    </dgm:pt>
    <dgm:pt modelId="{81E58B48-8A08-4769-8176-7D9AD15BEE78}" type="pres">
      <dgm:prSet presAssocID="{4A091CCE-CA06-4A58-BCA0-8F17E43F6A28}" presName="text_2" presStyleLbl="node1" presStyleIdx="1" presStyleCnt="4" custLinFactNeighborX="-317" custLinFactNeighborY="-12386">
        <dgm:presLayoutVars>
          <dgm:bulletEnabled val="1"/>
        </dgm:presLayoutVars>
      </dgm:prSet>
      <dgm:spPr/>
      <dgm:t>
        <a:bodyPr/>
        <a:lstStyle/>
        <a:p>
          <a:endParaRPr lang="en-US"/>
        </a:p>
      </dgm:t>
    </dgm:pt>
    <dgm:pt modelId="{146F08AB-D950-49F1-AB29-F9D418CDB68E}" type="pres">
      <dgm:prSet presAssocID="{4A091CCE-CA06-4A58-BCA0-8F17E43F6A28}" presName="accent_2" presStyleCnt="0"/>
      <dgm:spPr/>
    </dgm:pt>
    <dgm:pt modelId="{D536AB16-3426-40C1-9D68-34B86C733EDE}" type="pres">
      <dgm:prSet presAssocID="{4A091CCE-CA06-4A58-BCA0-8F17E43F6A28}" presName="accentRepeatNode" presStyleLbl="solidFgAcc1" presStyleIdx="1" presStyleCnt="4" custLinFactNeighborX="1434" custLinFactNeighborY="-14281"/>
      <dgm:spPr/>
    </dgm:pt>
    <dgm:pt modelId="{7EA909A8-5527-4AB1-B6A9-BF1220078422}" type="pres">
      <dgm:prSet presAssocID="{9B49ABE2-5CA4-4B7E-B8C9-8E8C63239EBE}" presName="text_3" presStyleLbl="node1" presStyleIdx="2" presStyleCnt="4">
        <dgm:presLayoutVars>
          <dgm:bulletEnabled val="1"/>
        </dgm:presLayoutVars>
      </dgm:prSet>
      <dgm:spPr/>
      <dgm:t>
        <a:bodyPr/>
        <a:lstStyle/>
        <a:p>
          <a:endParaRPr lang="en-US"/>
        </a:p>
      </dgm:t>
    </dgm:pt>
    <dgm:pt modelId="{BF1295AA-FF64-4840-9482-5F87B3490A57}" type="pres">
      <dgm:prSet presAssocID="{9B49ABE2-5CA4-4B7E-B8C9-8E8C63239EBE}" presName="accent_3" presStyleCnt="0"/>
      <dgm:spPr/>
    </dgm:pt>
    <dgm:pt modelId="{9458750E-D4B7-44E8-8F9C-E77A7895D47B}" type="pres">
      <dgm:prSet presAssocID="{9B49ABE2-5CA4-4B7E-B8C9-8E8C63239EBE}" presName="accentRepeatNode" presStyleLbl="solidFgAcc1" presStyleIdx="2" presStyleCnt="4"/>
      <dgm:spPr/>
    </dgm:pt>
    <dgm:pt modelId="{36F2124F-168E-464D-9445-0F2AD020F08D}" type="pres">
      <dgm:prSet presAssocID="{5ED47A21-0A5C-4165-8670-F71D3B114672}" presName="text_4" presStyleLbl="node1" presStyleIdx="3" presStyleCnt="4">
        <dgm:presLayoutVars>
          <dgm:bulletEnabled val="1"/>
        </dgm:presLayoutVars>
      </dgm:prSet>
      <dgm:spPr/>
      <dgm:t>
        <a:bodyPr/>
        <a:lstStyle/>
        <a:p>
          <a:endParaRPr lang="en-US"/>
        </a:p>
      </dgm:t>
    </dgm:pt>
    <dgm:pt modelId="{090D17A9-F5BF-4E4A-BE6F-B1AC8A08EC4E}" type="pres">
      <dgm:prSet presAssocID="{5ED47A21-0A5C-4165-8670-F71D3B114672}" presName="accent_4" presStyleCnt="0"/>
      <dgm:spPr/>
    </dgm:pt>
    <dgm:pt modelId="{64DA063D-D450-4D92-90BB-74D9C2DBBCF6}" type="pres">
      <dgm:prSet presAssocID="{5ED47A21-0A5C-4165-8670-F71D3B114672}" presName="accentRepeatNode" presStyleLbl="solidFgAcc1" presStyleIdx="3" presStyleCnt="4"/>
      <dgm:spPr/>
    </dgm:pt>
  </dgm:ptLst>
  <dgm:cxnLst>
    <dgm:cxn modelId="{7855B4FA-956F-4FD4-83C5-BA21EF5A550D}" type="presOf" srcId="{361B1F1E-4465-4CA7-80C0-8AE4A50DFF1C}" destId="{01A42011-ED23-4185-94E0-365AD25BFAC6}" srcOrd="0" destOrd="0" presId="urn:microsoft.com/office/officeart/2008/layout/VerticalCurvedList"/>
    <dgm:cxn modelId="{BF78EABA-08CB-4680-864F-5EDF7B502744}" srcId="{361B1F1E-4465-4CA7-80C0-8AE4A50DFF1C}" destId="{9B49ABE2-5CA4-4B7E-B8C9-8E8C63239EBE}" srcOrd="2" destOrd="0" parTransId="{992155A0-8D06-4251-AC7D-924DC85A1C75}" sibTransId="{C0383610-B001-45C2-A0FD-18C12D97B516}"/>
    <dgm:cxn modelId="{D2E51423-49A0-497F-867B-8D69FA26E6FC}" srcId="{361B1F1E-4465-4CA7-80C0-8AE4A50DFF1C}" destId="{4A091CCE-CA06-4A58-BCA0-8F17E43F6A28}" srcOrd="1" destOrd="0" parTransId="{ECFF4894-B024-496A-868D-CD159C02B242}" sibTransId="{42D63E0A-D7FA-49B4-B71A-BFC630613452}"/>
    <dgm:cxn modelId="{0745D157-CB50-489F-BC66-E6C33BBD831F}" type="presOf" srcId="{025DFCA4-B88A-4F9A-9A08-ABC20942F698}" destId="{FA8C4DF1-61A6-4351-BCCE-2BD71251B576}" srcOrd="0" destOrd="0" presId="urn:microsoft.com/office/officeart/2008/layout/VerticalCurvedList"/>
    <dgm:cxn modelId="{EF75CFF2-28CF-4F02-8FC1-0BA1E042591F}" type="presOf" srcId="{5ED47A21-0A5C-4165-8670-F71D3B114672}" destId="{36F2124F-168E-464D-9445-0F2AD020F08D}" srcOrd="0" destOrd="0" presId="urn:microsoft.com/office/officeart/2008/layout/VerticalCurvedList"/>
    <dgm:cxn modelId="{D7A14AFF-61BC-42AF-8642-B6E459C7FD69}" srcId="{361B1F1E-4465-4CA7-80C0-8AE4A50DFF1C}" destId="{5ED47A21-0A5C-4165-8670-F71D3B114672}" srcOrd="3" destOrd="0" parTransId="{18D7F9DF-875F-4929-9022-860C314A4A63}" sibTransId="{C4A5857E-4D05-4983-A41E-A005B69CCCB5}"/>
    <dgm:cxn modelId="{979619F8-AB1B-4600-AD5A-81E996AFC474}" type="presOf" srcId="{9B49ABE2-5CA4-4B7E-B8C9-8E8C63239EBE}" destId="{7EA909A8-5527-4AB1-B6A9-BF1220078422}" srcOrd="0" destOrd="0" presId="urn:microsoft.com/office/officeart/2008/layout/VerticalCurvedList"/>
    <dgm:cxn modelId="{F5C55AAD-1ADB-49B9-AA04-984C8204CC8A}" srcId="{361B1F1E-4465-4CA7-80C0-8AE4A50DFF1C}" destId="{AEF1DFDB-7DF9-48A6-813A-2273605A384E}" srcOrd="0" destOrd="0" parTransId="{60F80815-D1D3-4DA8-A199-57523B691A02}" sibTransId="{025DFCA4-B88A-4F9A-9A08-ABC20942F698}"/>
    <dgm:cxn modelId="{4735FCA6-5C1B-4DA1-BDBF-E051EE599137}" type="presOf" srcId="{AEF1DFDB-7DF9-48A6-813A-2273605A384E}" destId="{73C3A557-9DD6-471B-82AB-FE2EDC4596CF}" srcOrd="0" destOrd="0" presId="urn:microsoft.com/office/officeart/2008/layout/VerticalCurvedList"/>
    <dgm:cxn modelId="{D76AC5B6-93D8-44FA-B9A7-4102E69027B9}" type="presOf" srcId="{4A091CCE-CA06-4A58-BCA0-8F17E43F6A28}" destId="{81E58B48-8A08-4769-8176-7D9AD15BEE78}" srcOrd="0" destOrd="0" presId="urn:microsoft.com/office/officeart/2008/layout/VerticalCurvedList"/>
    <dgm:cxn modelId="{7A2E3928-596B-4E11-B8B7-E7F221E11E45}" type="presParOf" srcId="{01A42011-ED23-4185-94E0-365AD25BFAC6}" destId="{25F7E0CA-9625-4B14-8168-C6E648911C48}" srcOrd="0" destOrd="0" presId="urn:microsoft.com/office/officeart/2008/layout/VerticalCurvedList"/>
    <dgm:cxn modelId="{9EDA8231-D30F-4601-A202-FD63FE9B16BA}" type="presParOf" srcId="{25F7E0CA-9625-4B14-8168-C6E648911C48}" destId="{C3038B0A-CFB7-40C7-9489-728E79E00FAE}" srcOrd="0" destOrd="0" presId="urn:microsoft.com/office/officeart/2008/layout/VerticalCurvedList"/>
    <dgm:cxn modelId="{BBF7E203-E777-427B-9F7F-F86D7EBBFDB1}" type="presParOf" srcId="{C3038B0A-CFB7-40C7-9489-728E79E00FAE}" destId="{08BFC512-8712-4573-BD28-F0268B9AF6E3}" srcOrd="0" destOrd="0" presId="urn:microsoft.com/office/officeart/2008/layout/VerticalCurvedList"/>
    <dgm:cxn modelId="{9FB37A0F-40B9-4275-86D6-46A2E9ADB60C}" type="presParOf" srcId="{C3038B0A-CFB7-40C7-9489-728E79E00FAE}" destId="{FA8C4DF1-61A6-4351-BCCE-2BD71251B576}" srcOrd="1" destOrd="0" presId="urn:microsoft.com/office/officeart/2008/layout/VerticalCurvedList"/>
    <dgm:cxn modelId="{72D6E6D9-9173-4328-86E1-1326CB0B4CAA}" type="presParOf" srcId="{C3038B0A-CFB7-40C7-9489-728E79E00FAE}" destId="{4830F53E-7D3F-46E3-9097-4B61284BC0CE}" srcOrd="2" destOrd="0" presId="urn:microsoft.com/office/officeart/2008/layout/VerticalCurvedList"/>
    <dgm:cxn modelId="{57ECE200-1C2C-4941-846E-E2BBF1E7637D}" type="presParOf" srcId="{C3038B0A-CFB7-40C7-9489-728E79E00FAE}" destId="{C2471C4B-88F1-40F5-ABAB-E83E9DD95D9F}" srcOrd="3" destOrd="0" presId="urn:microsoft.com/office/officeart/2008/layout/VerticalCurvedList"/>
    <dgm:cxn modelId="{C6F1EF73-8E85-40E7-9BB3-9EEA1888565D}" type="presParOf" srcId="{25F7E0CA-9625-4B14-8168-C6E648911C48}" destId="{73C3A557-9DD6-471B-82AB-FE2EDC4596CF}" srcOrd="1" destOrd="0" presId="urn:microsoft.com/office/officeart/2008/layout/VerticalCurvedList"/>
    <dgm:cxn modelId="{CA48D31D-E1DD-4544-BD22-746BA9027F40}" type="presParOf" srcId="{25F7E0CA-9625-4B14-8168-C6E648911C48}" destId="{74A24009-C67A-4D88-93AE-9E88C506F027}" srcOrd="2" destOrd="0" presId="urn:microsoft.com/office/officeart/2008/layout/VerticalCurvedList"/>
    <dgm:cxn modelId="{895306FD-2D7A-4EB5-ABB8-18BA31DB2E28}" type="presParOf" srcId="{74A24009-C67A-4D88-93AE-9E88C506F027}" destId="{0EC62154-8EC5-4090-BD39-FE0879CF365C}" srcOrd="0" destOrd="0" presId="urn:microsoft.com/office/officeart/2008/layout/VerticalCurvedList"/>
    <dgm:cxn modelId="{ABDA4DCF-3199-42F4-AE8B-DFF4BCDC45B6}" type="presParOf" srcId="{25F7E0CA-9625-4B14-8168-C6E648911C48}" destId="{81E58B48-8A08-4769-8176-7D9AD15BEE78}" srcOrd="3" destOrd="0" presId="urn:microsoft.com/office/officeart/2008/layout/VerticalCurvedList"/>
    <dgm:cxn modelId="{53E2BF85-DCBB-47F0-9AE7-772B74C10736}" type="presParOf" srcId="{25F7E0CA-9625-4B14-8168-C6E648911C48}" destId="{146F08AB-D950-49F1-AB29-F9D418CDB68E}" srcOrd="4" destOrd="0" presId="urn:microsoft.com/office/officeart/2008/layout/VerticalCurvedList"/>
    <dgm:cxn modelId="{8B43E5DB-029C-4C71-97E3-E94F0729E2E9}" type="presParOf" srcId="{146F08AB-D950-49F1-AB29-F9D418CDB68E}" destId="{D536AB16-3426-40C1-9D68-34B86C733EDE}" srcOrd="0" destOrd="0" presId="urn:microsoft.com/office/officeart/2008/layout/VerticalCurvedList"/>
    <dgm:cxn modelId="{6E848CD6-3BB7-4F67-986C-8DE87DCD490D}" type="presParOf" srcId="{25F7E0CA-9625-4B14-8168-C6E648911C48}" destId="{7EA909A8-5527-4AB1-B6A9-BF1220078422}" srcOrd="5" destOrd="0" presId="urn:microsoft.com/office/officeart/2008/layout/VerticalCurvedList"/>
    <dgm:cxn modelId="{50D8607A-B6B9-4F30-A1D8-680490B6FBCF}" type="presParOf" srcId="{25F7E0CA-9625-4B14-8168-C6E648911C48}" destId="{BF1295AA-FF64-4840-9482-5F87B3490A57}" srcOrd="6" destOrd="0" presId="urn:microsoft.com/office/officeart/2008/layout/VerticalCurvedList"/>
    <dgm:cxn modelId="{43388805-D583-4CE0-BC0D-AD699C2215F9}" type="presParOf" srcId="{BF1295AA-FF64-4840-9482-5F87B3490A57}" destId="{9458750E-D4B7-44E8-8F9C-E77A7895D47B}" srcOrd="0" destOrd="0" presId="urn:microsoft.com/office/officeart/2008/layout/VerticalCurvedList"/>
    <dgm:cxn modelId="{6AEE52AD-1B0C-4BE7-BDC7-9A5E343506C5}" type="presParOf" srcId="{25F7E0CA-9625-4B14-8168-C6E648911C48}" destId="{36F2124F-168E-464D-9445-0F2AD020F08D}" srcOrd="7" destOrd="0" presId="urn:microsoft.com/office/officeart/2008/layout/VerticalCurvedList"/>
    <dgm:cxn modelId="{72D19A02-0507-4904-9C83-B6906962308E}" type="presParOf" srcId="{25F7E0CA-9625-4B14-8168-C6E648911C48}" destId="{090D17A9-F5BF-4E4A-BE6F-B1AC8A08EC4E}" srcOrd="8" destOrd="0" presId="urn:microsoft.com/office/officeart/2008/layout/VerticalCurvedList"/>
    <dgm:cxn modelId="{2807706F-A169-4646-8E0F-8EA03145ADB7}" type="presParOf" srcId="{090D17A9-F5BF-4E4A-BE6F-B1AC8A08EC4E}" destId="{64DA063D-D450-4D92-90BB-74D9C2DBBCF6}" srcOrd="0" destOrd="0" presId="urn:microsoft.com/office/officeart/2008/layout/VerticalCurvedList"/>
  </dgm:cxnLst>
  <dgm:bg>
    <a:solidFill>
      <a:schemeClr val="accent3">
        <a:lumMod val="40000"/>
        <a:lumOff val="6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D2C7B-961B-4ADD-8072-CC482C2AAB03}" type="doc">
      <dgm:prSet loTypeId="urn:microsoft.com/office/officeart/2005/8/layout/list1" loCatId="list" qsTypeId="urn:microsoft.com/office/officeart/2005/8/quickstyle/3d3" qsCatId="3D" csTypeId="urn:microsoft.com/office/officeart/2005/8/colors/accent1_1" csCatId="accent1" phldr="1"/>
      <dgm:spPr/>
      <dgm:t>
        <a:bodyPr/>
        <a:lstStyle/>
        <a:p>
          <a:endParaRPr lang="en-US"/>
        </a:p>
      </dgm:t>
    </dgm:pt>
    <dgm:pt modelId="{69442BB1-6B19-4822-B27D-0E13BA67017E}">
      <dgm:prSet phldrT="[Text]" custT="1"/>
      <dgm:spPr/>
      <dgm:t>
        <a:bodyPr/>
        <a:lstStyle/>
        <a:p>
          <a:r>
            <a:rPr lang="vi-VN" sz="3100" dirty="0">
              <a:latin typeface="Times New Roman" panose="02020603050405020304" pitchFamily="18" charset="0"/>
              <a:cs typeface="Times New Roman" panose="02020603050405020304" pitchFamily="18" charset="0"/>
            </a:rPr>
            <a:t>Cơ sở lý thuyết</a:t>
          </a:r>
          <a:endParaRPr lang="en-US" sz="3100" dirty="0">
            <a:latin typeface="Times New Roman" panose="02020603050405020304" pitchFamily="18" charset="0"/>
            <a:cs typeface="Times New Roman" panose="02020603050405020304" pitchFamily="18" charset="0"/>
          </a:endParaRPr>
        </a:p>
      </dgm:t>
    </dgm:pt>
    <dgm:pt modelId="{D1D18AA4-47AC-4625-85C8-02401C7B55E0}" type="parTrans" cxnId="{476BEC25-2A17-4136-A4AC-DF7C1C31ECEB}">
      <dgm:prSet/>
      <dgm:spPr/>
      <dgm:t>
        <a:bodyPr/>
        <a:lstStyle/>
        <a:p>
          <a:endParaRPr lang="en-US"/>
        </a:p>
      </dgm:t>
    </dgm:pt>
    <dgm:pt modelId="{489C8B71-8068-4861-84AE-EE2B81FF2D0F}" type="sibTrans" cxnId="{476BEC25-2A17-4136-A4AC-DF7C1C31ECEB}">
      <dgm:prSet/>
      <dgm:spPr/>
      <dgm:t>
        <a:bodyPr/>
        <a:lstStyle/>
        <a:p>
          <a:endParaRPr lang="en-US"/>
        </a:p>
      </dgm:t>
    </dgm:pt>
    <dgm:pt modelId="{D16A64C4-1FDD-4CDD-B7DB-F3CAA45688D3}">
      <dgm:prSet phldrT="[Text]" custT="1"/>
      <dgm:spPr/>
      <dgm:t>
        <a:bodyPr/>
        <a:lstStyle/>
        <a:p>
          <a:r>
            <a:rPr lang="vi-VN" sz="3100" dirty="0">
              <a:latin typeface="Times New Roman" panose="02020603050405020304" pitchFamily="18" charset="0"/>
              <a:cs typeface="Times New Roman" panose="02020603050405020304" pitchFamily="18" charset="0"/>
            </a:rPr>
            <a:t>Mô </a:t>
          </a:r>
          <a:r>
            <a:rPr lang="vi-VN" sz="3100" dirty="0" smtClean="0">
              <a:latin typeface="Times New Roman" panose="02020603050405020304" pitchFamily="18" charset="0"/>
              <a:cs typeface="Times New Roman" panose="02020603050405020304" pitchFamily="18" charset="0"/>
            </a:rPr>
            <a:t>hình</a:t>
          </a:r>
          <a:r>
            <a:rPr lang="en-US" sz="3100" dirty="0" smtClean="0">
              <a:latin typeface="Times New Roman" panose="02020603050405020304" pitchFamily="18" charset="0"/>
              <a:cs typeface="Times New Roman" panose="02020603050405020304" pitchFamily="18" charset="0"/>
            </a:rPr>
            <a:t> ban </a:t>
          </a:r>
          <a:r>
            <a:rPr lang="en-US" sz="3100" dirty="0" err="1" smtClean="0">
              <a:latin typeface="Times New Roman" panose="02020603050405020304" pitchFamily="18" charset="0"/>
              <a:cs typeface="Times New Roman" panose="02020603050405020304" pitchFamily="18" charset="0"/>
            </a:rPr>
            <a:t>đầu</a:t>
          </a:r>
          <a:endParaRPr lang="en-US" sz="3100" dirty="0">
            <a:latin typeface="Times New Roman" panose="02020603050405020304" pitchFamily="18" charset="0"/>
            <a:cs typeface="Times New Roman" panose="02020603050405020304" pitchFamily="18" charset="0"/>
          </a:endParaRPr>
        </a:p>
      </dgm:t>
    </dgm:pt>
    <dgm:pt modelId="{0741BCFF-A724-4D3D-85C7-2C0F228C1326}" type="parTrans" cxnId="{ECEDE6F4-8842-49CE-B189-E78E94721CB2}">
      <dgm:prSet/>
      <dgm:spPr/>
      <dgm:t>
        <a:bodyPr/>
        <a:lstStyle/>
        <a:p>
          <a:endParaRPr lang="en-US"/>
        </a:p>
      </dgm:t>
    </dgm:pt>
    <dgm:pt modelId="{CE27A87B-B8A1-4214-84A5-CDBA6E7685EF}" type="sibTrans" cxnId="{ECEDE6F4-8842-49CE-B189-E78E94721CB2}">
      <dgm:prSet/>
      <dgm:spPr/>
      <dgm:t>
        <a:bodyPr/>
        <a:lstStyle/>
        <a:p>
          <a:endParaRPr lang="en-US"/>
        </a:p>
      </dgm:t>
    </dgm:pt>
    <dgm:pt modelId="{72CB38E2-7294-49DC-BC9E-74C10DC17BFB}">
      <dgm:prSet phldrT="[Text]" custT="1"/>
      <dgm:spPr/>
      <dgm:t>
        <a:bodyPr/>
        <a:lstStyle/>
        <a:p>
          <a:r>
            <a:rPr lang="en-US" sz="3100" dirty="0" smtClean="0">
              <a:latin typeface="Times New Roman" panose="02020603050405020304" pitchFamily="18" charset="0"/>
              <a:cs typeface="Times New Roman" panose="02020603050405020304" pitchFamily="18" charset="0"/>
            </a:rPr>
            <a:t>Ý </a:t>
          </a:r>
          <a:r>
            <a:rPr lang="en-US" sz="3100" dirty="0" err="1" smtClean="0">
              <a:latin typeface="Times New Roman" panose="02020603050405020304" pitchFamily="18" charset="0"/>
              <a:cs typeface="Times New Roman" panose="02020603050405020304" pitchFamily="18" charset="0"/>
            </a:rPr>
            <a:t>tưởng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phát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triển</a:t>
          </a:r>
          <a:endParaRPr lang="vi-VN" sz="3100" dirty="0">
            <a:latin typeface="Times New Roman" panose="02020603050405020304" pitchFamily="18" charset="0"/>
            <a:cs typeface="Times New Roman" panose="02020603050405020304" pitchFamily="18" charset="0"/>
          </a:endParaRPr>
        </a:p>
      </dgm:t>
    </dgm:pt>
    <dgm:pt modelId="{9A4370C1-4B9D-4B31-B535-51ED9AF79A59}" type="parTrans" cxnId="{2205F13B-87F5-4C36-99DE-C74381D35593}">
      <dgm:prSet/>
      <dgm:spPr/>
      <dgm:t>
        <a:bodyPr/>
        <a:lstStyle/>
        <a:p>
          <a:endParaRPr lang="en-US"/>
        </a:p>
      </dgm:t>
    </dgm:pt>
    <dgm:pt modelId="{88C5A218-B1BF-47BB-BD4D-12A0838783B8}" type="sibTrans" cxnId="{2205F13B-87F5-4C36-99DE-C74381D35593}">
      <dgm:prSet/>
      <dgm:spPr/>
      <dgm:t>
        <a:bodyPr/>
        <a:lstStyle/>
        <a:p>
          <a:endParaRPr lang="en-US"/>
        </a:p>
      </dgm:t>
    </dgm:pt>
    <dgm:pt modelId="{298F1064-E039-4170-AC5B-59CD214DFF01}">
      <dgm:prSet phldrT="[Text]" custT="1"/>
      <dgm:spPr/>
      <dgm:t>
        <a:bodyPr/>
        <a:lstStyle/>
        <a:p>
          <a:r>
            <a:rPr lang="en-US" sz="3100" dirty="0" err="1" smtClean="0">
              <a:latin typeface="Times New Roman" panose="02020603050405020304" pitchFamily="18" charset="0"/>
              <a:cs typeface="Times New Roman" panose="02020603050405020304" pitchFamily="18" charset="0"/>
            </a:rPr>
            <a:t>Kết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quả</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đánh</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giá</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và</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hướng</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phát</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triển</a:t>
          </a:r>
          <a:endParaRPr lang="vi-VN" sz="3100" dirty="0">
            <a:latin typeface="Times New Roman" panose="02020603050405020304" pitchFamily="18" charset="0"/>
            <a:cs typeface="Times New Roman" panose="02020603050405020304" pitchFamily="18" charset="0"/>
          </a:endParaRPr>
        </a:p>
      </dgm:t>
    </dgm:pt>
    <dgm:pt modelId="{A081454F-610B-40E3-A577-477E0E6F1142}" type="parTrans" cxnId="{1F2ACF85-774A-4C92-A115-99F3004228C3}">
      <dgm:prSet/>
      <dgm:spPr/>
      <dgm:t>
        <a:bodyPr/>
        <a:lstStyle/>
        <a:p>
          <a:endParaRPr lang="en-US"/>
        </a:p>
      </dgm:t>
    </dgm:pt>
    <dgm:pt modelId="{26D77D68-139C-4ACC-8F91-FB2D98C47237}" type="sibTrans" cxnId="{1F2ACF85-774A-4C92-A115-99F3004228C3}">
      <dgm:prSet/>
      <dgm:spPr/>
      <dgm:t>
        <a:bodyPr/>
        <a:lstStyle/>
        <a:p>
          <a:endParaRPr lang="en-US"/>
        </a:p>
      </dgm:t>
    </dgm:pt>
    <dgm:pt modelId="{12383AE6-4757-4179-B7A7-7BDA614DB0C4}" type="pres">
      <dgm:prSet presAssocID="{F47D2C7B-961B-4ADD-8072-CC482C2AAB03}" presName="linear" presStyleCnt="0">
        <dgm:presLayoutVars>
          <dgm:dir/>
          <dgm:animLvl val="lvl"/>
          <dgm:resizeHandles val="exact"/>
        </dgm:presLayoutVars>
      </dgm:prSet>
      <dgm:spPr/>
      <dgm:t>
        <a:bodyPr/>
        <a:lstStyle/>
        <a:p>
          <a:endParaRPr lang="en-US"/>
        </a:p>
      </dgm:t>
    </dgm:pt>
    <dgm:pt modelId="{E730305B-2DA3-48F3-9646-8B25A7918A5D}" type="pres">
      <dgm:prSet presAssocID="{69442BB1-6B19-4822-B27D-0E13BA67017E}" presName="parentLin" presStyleCnt="0"/>
      <dgm:spPr/>
    </dgm:pt>
    <dgm:pt modelId="{EDB603C4-7129-4498-9C07-2A14104659B5}" type="pres">
      <dgm:prSet presAssocID="{69442BB1-6B19-4822-B27D-0E13BA67017E}" presName="parentLeftMargin" presStyleLbl="node1" presStyleIdx="0" presStyleCnt="4"/>
      <dgm:spPr/>
      <dgm:t>
        <a:bodyPr/>
        <a:lstStyle/>
        <a:p>
          <a:endParaRPr lang="en-US"/>
        </a:p>
      </dgm:t>
    </dgm:pt>
    <dgm:pt modelId="{F7DF161D-7620-4A69-9112-B2903A579EF0}" type="pres">
      <dgm:prSet presAssocID="{69442BB1-6B19-4822-B27D-0E13BA67017E}" presName="parentText" presStyleLbl="node1" presStyleIdx="0" presStyleCnt="4" custLinFactNeighborX="-7364">
        <dgm:presLayoutVars>
          <dgm:chMax val="0"/>
          <dgm:bulletEnabled val="1"/>
        </dgm:presLayoutVars>
      </dgm:prSet>
      <dgm:spPr/>
      <dgm:t>
        <a:bodyPr/>
        <a:lstStyle/>
        <a:p>
          <a:endParaRPr lang="en-US"/>
        </a:p>
      </dgm:t>
    </dgm:pt>
    <dgm:pt modelId="{F1154C86-1CF8-4832-9AD8-8153A148554C}" type="pres">
      <dgm:prSet presAssocID="{69442BB1-6B19-4822-B27D-0E13BA67017E}" presName="negativeSpace" presStyleCnt="0"/>
      <dgm:spPr/>
    </dgm:pt>
    <dgm:pt modelId="{40B9CC45-9C44-43CB-8404-E4937B987C3A}" type="pres">
      <dgm:prSet presAssocID="{69442BB1-6B19-4822-B27D-0E13BA67017E}" presName="childText" presStyleLbl="conFgAcc1" presStyleIdx="0" presStyleCnt="4">
        <dgm:presLayoutVars>
          <dgm:bulletEnabled val="1"/>
        </dgm:presLayoutVars>
      </dgm:prSet>
      <dgm:spPr/>
    </dgm:pt>
    <dgm:pt modelId="{F4FEB9A0-C388-43A4-B283-EDF6FD0E2779}" type="pres">
      <dgm:prSet presAssocID="{489C8B71-8068-4861-84AE-EE2B81FF2D0F}" presName="spaceBetweenRectangles" presStyleCnt="0"/>
      <dgm:spPr/>
    </dgm:pt>
    <dgm:pt modelId="{EE2A6B47-C371-4935-8C3E-5E0E88077A16}" type="pres">
      <dgm:prSet presAssocID="{D16A64C4-1FDD-4CDD-B7DB-F3CAA45688D3}" presName="parentLin" presStyleCnt="0"/>
      <dgm:spPr/>
    </dgm:pt>
    <dgm:pt modelId="{EBB9FB28-FB46-470A-9DFB-4A7E93A404EB}" type="pres">
      <dgm:prSet presAssocID="{D16A64C4-1FDD-4CDD-B7DB-F3CAA45688D3}" presName="parentLeftMargin" presStyleLbl="node1" presStyleIdx="0" presStyleCnt="4"/>
      <dgm:spPr/>
      <dgm:t>
        <a:bodyPr/>
        <a:lstStyle/>
        <a:p>
          <a:endParaRPr lang="en-US"/>
        </a:p>
      </dgm:t>
    </dgm:pt>
    <dgm:pt modelId="{7A85F8BE-BCF8-499F-9A47-55069E4FDF00}" type="pres">
      <dgm:prSet presAssocID="{D16A64C4-1FDD-4CDD-B7DB-F3CAA45688D3}" presName="parentText" presStyleLbl="node1" presStyleIdx="1" presStyleCnt="4">
        <dgm:presLayoutVars>
          <dgm:chMax val="0"/>
          <dgm:bulletEnabled val="1"/>
        </dgm:presLayoutVars>
      </dgm:prSet>
      <dgm:spPr/>
      <dgm:t>
        <a:bodyPr/>
        <a:lstStyle/>
        <a:p>
          <a:endParaRPr lang="en-US"/>
        </a:p>
      </dgm:t>
    </dgm:pt>
    <dgm:pt modelId="{474C3247-BA81-40AC-B3C9-76ABD21B1A90}" type="pres">
      <dgm:prSet presAssocID="{D16A64C4-1FDD-4CDD-B7DB-F3CAA45688D3}" presName="negativeSpace" presStyleCnt="0"/>
      <dgm:spPr/>
    </dgm:pt>
    <dgm:pt modelId="{08E22F92-4007-43E4-A033-CB3EBE5B1707}" type="pres">
      <dgm:prSet presAssocID="{D16A64C4-1FDD-4CDD-B7DB-F3CAA45688D3}" presName="childText" presStyleLbl="conFgAcc1" presStyleIdx="1" presStyleCnt="4">
        <dgm:presLayoutVars>
          <dgm:bulletEnabled val="1"/>
        </dgm:presLayoutVars>
      </dgm:prSet>
      <dgm:spPr/>
    </dgm:pt>
    <dgm:pt modelId="{CB2992BE-B2C9-40E8-A09F-D1C3F51F50F3}" type="pres">
      <dgm:prSet presAssocID="{CE27A87B-B8A1-4214-84A5-CDBA6E7685EF}" presName="spaceBetweenRectangles" presStyleCnt="0"/>
      <dgm:spPr/>
    </dgm:pt>
    <dgm:pt modelId="{F346C8DC-D81B-4691-AE66-CB22412A6401}" type="pres">
      <dgm:prSet presAssocID="{72CB38E2-7294-49DC-BC9E-74C10DC17BFB}" presName="parentLin" presStyleCnt="0"/>
      <dgm:spPr/>
    </dgm:pt>
    <dgm:pt modelId="{0BEDB1BD-E5C2-47F6-8481-50D7A4C384E0}" type="pres">
      <dgm:prSet presAssocID="{72CB38E2-7294-49DC-BC9E-74C10DC17BFB}" presName="parentLeftMargin" presStyleLbl="node1" presStyleIdx="1" presStyleCnt="4"/>
      <dgm:spPr/>
      <dgm:t>
        <a:bodyPr/>
        <a:lstStyle/>
        <a:p>
          <a:endParaRPr lang="en-US"/>
        </a:p>
      </dgm:t>
    </dgm:pt>
    <dgm:pt modelId="{1E39F14E-D1FA-4306-B663-0F5DE3D1643B}" type="pres">
      <dgm:prSet presAssocID="{72CB38E2-7294-49DC-BC9E-74C10DC17BFB}" presName="parentText" presStyleLbl="node1" presStyleIdx="2" presStyleCnt="4">
        <dgm:presLayoutVars>
          <dgm:chMax val="0"/>
          <dgm:bulletEnabled val="1"/>
        </dgm:presLayoutVars>
      </dgm:prSet>
      <dgm:spPr/>
      <dgm:t>
        <a:bodyPr/>
        <a:lstStyle/>
        <a:p>
          <a:endParaRPr lang="en-US"/>
        </a:p>
      </dgm:t>
    </dgm:pt>
    <dgm:pt modelId="{ADC29842-C116-4DDF-A2CC-10ABEB65F686}" type="pres">
      <dgm:prSet presAssocID="{72CB38E2-7294-49DC-BC9E-74C10DC17BFB}" presName="negativeSpace" presStyleCnt="0"/>
      <dgm:spPr/>
    </dgm:pt>
    <dgm:pt modelId="{C100085B-CAE4-4B9C-AC27-B89C66701ABE}" type="pres">
      <dgm:prSet presAssocID="{72CB38E2-7294-49DC-BC9E-74C10DC17BFB}" presName="childText" presStyleLbl="conFgAcc1" presStyleIdx="2" presStyleCnt="4">
        <dgm:presLayoutVars>
          <dgm:bulletEnabled val="1"/>
        </dgm:presLayoutVars>
      </dgm:prSet>
      <dgm:spPr/>
    </dgm:pt>
    <dgm:pt modelId="{1D0FCF44-76C3-42F0-88FA-3DE23910C77B}" type="pres">
      <dgm:prSet presAssocID="{88C5A218-B1BF-47BB-BD4D-12A0838783B8}" presName="spaceBetweenRectangles" presStyleCnt="0"/>
      <dgm:spPr/>
    </dgm:pt>
    <dgm:pt modelId="{778A74A8-084F-45F9-B1EB-186A6D5A803B}" type="pres">
      <dgm:prSet presAssocID="{298F1064-E039-4170-AC5B-59CD214DFF01}" presName="parentLin" presStyleCnt="0"/>
      <dgm:spPr/>
    </dgm:pt>
    <dgm:pt modelId="{096791A2-DC92-4684-89DB-DB69C1A2062A}" type="pres">
      <dgm:prSet presAssocID="{298F1064-E039-4170-AC5B-59CD214DFF01}" presName="parentLeftMargin" presStyleLbl="node1" presStyleIdx="2" presStyleCnt="4"/>
      <dgm:spPr/>
      <dgm:t>
        <a:bodyPr/>
        <a:lstStyle/>
        <a:p>
          <a:endParaRPr lang="en-US"/>
        </a:p>
      </dgm:t>
    </dgm:pt>
    <dgm:pt modelId="{1D4ABECE-A25F-40D1-B2E8-F13497171889}" type="pres">
      <dgm:prSet presAssocID="{298F1064-E039-4170-AC5B-59CD214DFF01}" presName="parentText" presStyleLbl="node1" presStyleIdx="3" presStyleCnt="4">
        <dgm:presLayoutVars>
          <dgm:chMax val="0"/>
          <dgm:bulletEnabled val="1"/>
        </dgm:presLayoutVars>
      </dgm:prSet>
      <dgm:spPr/>
      <dgm:t>
        <a:bodyPr/>
        <a:lstStyle/>
        <a:p>
          <a:endParaRPr lang="en-US"/>
        </a:p>
      </dgm:t>
    </dgm:pt>
    <dgm:pt modelId="{D786C2F4-2B8B-41C8-A5FC-51F08A6E3056}" type="pres">
      <dgm:prSet presAssocID="{298F1064-E039-4170-AC5B-59CD214DFF01}" presName="negativeSpace" presStyleCnt="0"/>
      <dgm:spPr/>
    </dgm:pt>
    <dgm:pt modelId="{F34CC846-B4D0-4227-8973-518BF2BA4E87}" type="pres">
      <dgm:prSet presAssocID="{298F1064-E039-4170-AC5B-59CD214DFF01}" presName="childText" presStyleLbl="conFgAcc1" presStyleIdx="3" presStyleCnt="4">
        <dgm:presLayoutVars>
          <dgm:bulletEnabled val="1"/>
        </dgm:presLayoutVars>
      </dgm:prSet>
      <dgm:spPr/>
    </dgm:pt>
  </dgm:ptLst>
  <dgm:cxnLst>
    <dgm:cxn modelId="{ECEDE6F4-8842-49CE-B189-E78E94721CB2}" srcId="{F47D2C7B-961B-4ADD-8072-CC482C2AAB03}" destId="{D16A64C4-1FDD-4CDD-B7DB-F3CAA45688D3}" srcOrd="1" destOrd="0" parTransId="{0741BCFF-A724-4D3D-85C7-2C0F228C1326}" sibTransId="{CE27A87B-B8A1-4214-84A5-CDBA6E7685EF}"/>
    <dgm:cxn modelId="{2205F13B-87F5-4C36-99DE-C74381D35593}" srcId="{F47D2C7B-961B-4ADD-8072-CC482C2AAB03}" destId="{72CB38E2-7294-49DC-BC9E-74C10DC17BFB}" srcOrd="2" destOrd="0" parTransId="{9A4370C1-4B9D-4B31-B535-51ED9AF79A59}" sibTransId="{88C5A218-B1BF-47BB-BD4D-12A0838783B8}"/>
    <dgm:cxn modelId="{964042BA-5319-43EC-B55F-B6DC723D1AA5}" type="presOf" srcId="{D16A64C4-1FDD-4CDD-B7DB-F3CAA45688D3}" destId="{7A85F8BE-BCF8-499F-9A47-55069E4FDF00}" srcOrd="1" destOrd="0" presId="urn:microsoft.com/office/officeart/2005/8/layout/list1"/>
    <dgm:cxn modelId="{19AE8C63-9CFA-4AB2-AC79-96AEF177A6EB}" type="presOf" srcId="{298F1064-E039-4170-AC5B-59CD214DFF01}" destId="{1D4ABECE-A25F-40D1-B2E8-F13497171889}" srcOrd="1" destOrd="0" presId="urn:microsoft.com/office/officeart/2005/8/layout/list1"/>
    <dgm:cxn modelId="{89170EC4-54FB-4FBF-8D4A-D437E2D6A513}" type="presOf" srcId="{69442BB1-6B19-4822-B27D-0E13BA67017E}" destId="{EDB603C4-7129-4498-9C07-2A14104659B5}" srcOrd="0" destOrd="0" presId="urn:microsoft.com/office/officeart/2005/8/layout/list1"/>
    <dgm:cxn modelId="{EAD317C4-FB91-4F98-843F-C04C84A61016}" type="presOf" srcId="{298F1064-E039-4170-AC5B-59CD214DFF01}" destId="{096791A2-DC92-4684-89DB-DB69C1A2062A}" srcOrd="0" destOrd="0" presId="urn:microsoft.com/office/officeart/2005/8/layout/list1"/>
    <dgm:cxn modelId="{1F2ACF85-774A-4C92-A115-99F3004228C3}" srcId="{F47D2C7B-961B-4ADD-8072-CC482C2AAB03}" destId="{298F1064-E039-4170-AC5B-59CD214DFF01}" srcOrd="3" destOrd="0" parTransId="{A081454F-610B-40E3-A577-477E0E6F1142}" sibTransId="{26D77D68-139C-4ACC-8F91-FB2D98C47237}"/>
    <dgm:cxn modelId="{476BEC25-2A17-4136-A4AC-DF7C1C31ECEB}" srcId="{F47D2C7B-961B-4ADD-8072-CC482C2AAB03}" destId="{69442BB1-6B19-4822-B27D-0E13BA67017E}" srcOrd="0" destOrd="0" parTransId="{D1D18AA4-47AC-4625-85C8-02401C7B55E0}" sibTransId="{489C8B71-8068-4861-84AE-EE2B81FF2D0F}"/>
    <dgm:cxn modelId="{A491067F-719B-4A0F-BC15-E50B9B45AA08}" type="presOf" srcId="{D16A64C4-1FDD-4CDD-B7DB-F3CAA45688D3}" destId="{EBB9FB28-FB46-470A-9DFB-4A7E93A404EB}" srcOrd="0" destOrd="0" presId="urn:microsoft.com/office/officeart/2005/8/layout/list1"/>
    <dgm:cxn modelId="{F2C028CB-2719-4D84-A554-1BB4AFBA044B}" type="presOf" srcId="{72CB38E2-7294-49DC-BC9E-74C10DC17BFB}" destId="{1E39F14E-D1FA-4306-B663-0F5DE3D1643B}" srcOrd="1" destOrd="0" presId="urn:microsoft.com/office/officeart/2005/8/layout/list1"/>
    <dgm:cxn modelId="{B85A1AA3-7605-47D1-8E3A-F5EE3F2B6A7D}" type="presOf" srcId="{72CB38E2-7294-49DC-BC9E-74C10DC17BFB}" destId="{0BEDB1BD-E5C2-47F6-8481-50D7A4C384E0}" srcOrd="0" destOrd="0" presId="urn:microsoft.com/office/officeart/2005/8/layout/list1"/>
    <dgm:cxn modelId="{BBDC9FEE-8210-4180-BAA6-D28CEC4729F8}" type="presOf" srcId="{69442BB1-6B19-4822-B27D-0E13BA67017E}" destId="{F7DF161D-7620-4A69-9112-B2903A579EF0}" srcOrd="1" destOrd="0" presId="urn:microsoft.com/office/officeart/2005/8/layout/list1"/>
    <dgm:cxn modelId="{DF2EEA2C-CF75-4CC7-8CBC-48D5CD20ECAE}" type="presOf" srcId="{F47D2C7B-961B-4ADD-8072-CC482C2AAB03}" destId="{12383AE6-4757-4179-B7A7-7BDA614DB0C4}" srcOrd="0" destOrd="0" presId="urn:microsoft.com/office/officeart/2005/8/layout/list1"/>
    <dgm:cxn modelId="{B4847E9F-44D3-4345-9DC3-EBF32065C1B6}" type="presParOf" srcId="{12383AE6-4757-4179-B7A7-7BDA614DB0C4}" destId="{E730305B-2DA3-48F3-9646-8B25A7918A5D}" srcOrd="0" destOrd="0" presId="urn:microsoft.com/office/officeart/2005/8/layout/list1"/>
    <dgm:cxn modelId="{232B0E44-CCC0-4FBD-A746-55882BBA1432}" type="presParOf" srcId="{E730305B-2DA3-48F3-9646-8B25A7918A5D}" destId="{EDB603C4-7129-4498-9C07-2A14104659B5}" srcOrd="0" destOrd="0" presId="urn:microsoft.com/office/officeart/2005/8/layout/list1"/>
    <dgm:cxn modelId="{EDC99A47-AACB-4B9E-B74E-4CE6725176B5}" type="presParOf" srcId="{E730305B-2DA3-48F3-9646-8B25A7918A5D}" destId="{F7DF161D-7620-4A69-9112-B2903A579EF0}" srcOrd="1" destOrd="0" presId="urn:microsoft.com/office/officeart/2005/8/layout/list1"/>
    <dgm:cxn modelId="{618A57FD-E5E7-4C45-AD34-417938B1168D}" type="presParOf" srcId="{12383AE6-4757-4179-B7A7-7BDA614DB0C4}" destId="{F1154C86-1CF8-4832-9AD8-8153A148554C}" srcOrd="1" destOrd="0" presId="urn:microsoft.com/office/officeart/2005/8/layout/list1"/>
    <dgm:cxn modelId="{CCD97DCF-8353-45B9-95D7-317230616FF9}" type="presParOf" srcId="{12383AE6-4757-4179-B7A7-7BDA614DB0C4}" destId="{40B9CC45-9C44-43CB-8404-E4937B987C3A}" srcOrd="2" destOrd="0" presId="urn:microsoft.com/office/officeart/2005/8/layout/list1"/>
    <dgm:cxn modelId="{9C7965E4-007A-48B6-8B79-557E38ABBAEB}" type="presParOf" srcId="{12383AE6-4757-4179-B7A7-7BDA614DB0C4}" destId="{F4FEB9A0-C388-43A4-B283-EDF6FD0E2779}" srcOrd="3" destOrd="0" presId="urn:microsoft.com/office/officeart/2005/8/layout/list1"/>
    <dgm:cxn modelId="{B76AC9E7-2831-4B69-A4B6-DC3B6B22B9A6}" type="presParOf" srcId="{12383AE6-4757-4179-B7A7-7BDA614DB0C4}" destId="{EE2A6B47-C371-4935-8C3E-5E0E88077A16}" srcOrd="4" destOrd="0" presId="urn:microsoft.com/office/officeart/2005/8/layout/list1"/>
    <dgm:cxn modelId="{689427E4-B3D6-4AC3-9BCA-AB558C663489}" type="presParOf" srcId="{EE2A6B47-C371-4935-8C3E-5E0E88077A16}" destId="{EBB9FB28-FB46-470A-9DFB-4A7E93A404EB}" srcOrd="0" destOrd="0" presId="urn:microsoft.com/office/officeart/2005/8/layout/list1"/>
    <dgm:cxn modelId="{CEC6BAC3-6898-477A-BA42-3AD296E9860C}" type="presParOf" srcId="{EE2A6B47-C371-4935-8C3E-5E0E88077A16}" destId="{7A85F8BE-BCF8-499F-9A47-55069E4FDF00}" srcOrd="1" destOrd="0" presId="urn:microsoft.com/office/officeart/2005/8/layout/list1"/>
    <dgm:cxn modelId="{2DD541C8-6BEF-4EF9-AB80-1961F1B22FDC}" type="presParOf" srcId="{12383AE6-4757-4179-B7A7-7BDA614DB0C4}" destId="{474C3247-BA81-40AC-B3C9-76ABD21B1A90}" srcOrd="5" destOrd="0" presId="urn:microsoft.com/office/officeart/2005/8/layout/list1"/>
    <dgm:cxn modelId="{695A8E7F-5AFE-449A-BECD-B1DE865AE16F}" type="presParOf" srcId="{12383AE6-4757-4179-B7A7-7BDA614DB0C4}" destId="{08E22F92-4007-43E4-A033-CB3EBE5B1707}" srcOrd="6" destOrd="0" presId="urn:microsoft.com/office/officeart/2005/8/layout/list1"/>
    <dgm:cxn modelId="{EEE43A93-BF70-440A-9C6C-955C0A6FF7E1}" type="presParOf" srcId="{12383AE6-4757-4179-B7A7-7BDA614DB0C4}" destId="{CB2992BE-B2C9-40E8-A09F-D1C3F51F50F3}" srcOrd="7" destOrd="0" presId="urn:microsoft.com/office/officeart/2005/8/layout/list1"/>
    <dgm:cxn modelId="{7EC93737-0C0E-46BA-BEFB-3C84D3E43F9B}" type="presParOf" srcId="{12383AE6-4757-4179-B7A7-7BDA614DB0C4}" destId="{F346C8DC-D81B-4691-AE66-CB22412A6401}" srcOrd="8" destOrd="0" presId="urn:microsoft.com/office/officeart/2005/8/layout/list1"/>
    <dgm:cxn modelId="{BF609FFF-76DA-4AD2-918B-4D2605B1A97F}" type="presParOf" srcId="{F346C8DC-D81B-4691-AE66-CB22412A6401}" destId="{0BEDB1BD-E5C2-47F6-8481-50D7A4C384E0}" srcOrd="0" destOrd="0" presId="urn:microsoft.com/office/officeart/2005/8/layout/list1"/>
    <dgm:cxn modelId="{E3E228E0-F58A-46B9-9546-E358C70C9157}" type="presParOf" srcId="{F346C8DC-D81B-4691-AE66-CB22412A6401}" destId="{1E39F14E-D1FA-4306-B663-0F5DE3D1643B}" srcOrd="1" destOrd="0" presId="urn:microsoft.com/office/officeart/2005/8/layout/list1"/>
    <dgm:cxn modelId="{F4116149-5313-495F-8ECC-A13517B903E9}" type="presParOf" srcId="{12383AE6-4757-4179-B7A7-7BDA614DB0C4}" destId="{ADC29842-C116-4DDF-A2CC-10ABEB65F686}" srcOrd="9" destOrd="0" presId="urn:microsoft.com/office/officeart/2005/8/layout/list1"/>
    <dgm:cxn modelId="{E608A236-594B-4B9F-A532-D4CC135DEE67}" type="presParOf" srcId="{12383AE6-4757-4179-B7A7-7BDA614DB0C4}" destId="{C100085B-CAE4-4B9C-AC27-B89C66701ABE}" srcOrd="10" destOrd="0" presId="urn:microsoft.com/office/officeart/2005/8/layout/list1"/>
    <dgm:cxn modelId="{6275E9F3-EE19-48F1-B4D3-9A8940906CF3}" type="presParOf" srcId="{12383AE6-4757-4179-B7A7-7BDA614DB0C4}" destId="{1D0FCF44-76C3-42F0-88FA-3DE23910C77B}" srcOrd="11" destOrd="0" presId="urn:microsoft.com/office/officeart/2005/8/layout/list1"/>
    <dgm:cxn modelId="{019C2427-4578-42DA-B6A2-7009C1A8B831}" type="presParOf" srcId="{12383AE6-4757-4179-B7A7-7BDA614DB0C4}" destId="{778A74A8-084F-45F9-B1EB-186A6D5A803B}" srcOrd="12" destOrd="0" presId="urn:microsoft.com/office/officeart/2005/8/layout/list1"/>
    <dgm:cxn modelId="{92A9FD70-976E-4FD6-87C3-8386FA84FCAD}" type="presParOf" srcId="{778A74A8-084F-45F9-B1EB-186A6D5A803B}" destId="{096791A2-DC92-4684-89DB-DB69C1A2062A}" srcOrd="0" destOrd="0" presId="urn:microsoft.com/office/officeart/2005/8/layout/list1"/>
    <dgm:cxn modelId="{F3B411A0-FC20-4AF2-BDDA-C44913B27BDC}" type="presParOf" srcId="{778A74A8-084F-45F9-B1EB-186A6D5A803B}" destId="{1D4ABECE-A25F-40D1-B2E8-F13497171889}" srcOrd="1" destOrd="0" presId="urn:microsoft.com/office/officeart/2005/8/layout/list1"/>
    <dgm:cxn modelId="{43FBFE3C-D7DD-4711-9341-25312AE7D85E}" type="presParOf" srcId="{12383AE6-4757-4179-B7A7-7BDA614DB0C4}" destId="{D786C2F4-2B8B-41C8-A5FC-51F08A6E3056}" srcOrd="13" destOrd="0" presId="urn:microsoft.com/office/officeart/2005/8/layout/list1"/>
    <dgm:cxn modelId="{E96677F4-A10D-4E9E-B91F-C6DA99A22438}" type="presParOf" srcId="{12383AE6-4757-4179-B7A7-7BDA614DB0C4}" destId="{F34CC846-B4D0-4227-8973-518BF2BA4E8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C4DF1-61A6-4351-BCCE-2BD71251B576}">
      <dsp:nvSpPr>
        <dsp:cNvPr id="0" name=""/>
        <dsp:cNvSpPr/>
      </dsp:nvSpPr>
      <dsp:spPr>
        <a:xfrm>
          <a:off x="-3735190" y="-573795"/>
          <a:ext cx="4452213" cy="4452213"/>
        </a:xfrm>
        <a:prstGeom prst="blockArc">
          <a:avLst>
            <a:gd name="adj1" fmla="val 18900000"/>
            <a:gd name="adj2" fmla="val 2700000"/>
            <a:gd name="adj3" fmla="val 485"/>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C3A557-9DD6-471B-82AB-FE2EDC4596CF}">
      <dsp:nvSpPr>
        <dsp:cNvPr id="0" name=""/>
        <dsp:cNvSpPr/>
      </dsp:nvSpPr>
      <dsp:spPr>
        <a:xfrm>
          <a:off x="375833" y="254059"/>
          <a:ext cx="8024877" cy="5083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3529" tIns="68580" rIns="68580" bIns="68580" numCol="1" spcCol="1270" anchor="ctr" anchorCtr="0">
          <a:noAutofit/>
        </a:bodyPr>
        <a:lstStyle/>
        <a:p>
          <a:pPr lvl="0" algn="l" defTabSz="1200150">
            <a:lnSpc>
              <a:spcPct val="90000"/>
            </a:lnSpc>
            <a:spcBef>
              <a:spcPct val="0"/>
            </a:spcBef>
            <a:spcAft>
              <a:spcPct val="35000"/>
            </a:spcAft>
          </a:pPr>
          <a:r>
            <a:rPr lang="en-US" sz="2700" kern="1200" dirty="0" err="1" smtClean="0">
              <a:latin typeface="Arial" panose="020B0604020202020204" pitchFamily="34" charset="0"/>
              <a:cs typeface="Arial" panose="020B0604020202020204" pitchFamily="34" charset="0"/>
            </a:rPr>
            <a:t>Tiện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lợi</a:t>
          </a:r>
          <a:endParaRPr lang="en-US" sz="2700" kern="1200" dirty="0">
            <a:latin typeface="Arial" panose="020B0604020202020204" pitchFamily="34" charset="0"/>
            <a:cs typeface="Arial" panose="020B0604020202020204" pitchFamily="34" charset="0"/>
          </a:endParaRPr>
        </a:p>
      </dsp:txBody>
      <dsp:txXfrm>
        <a:off x="375833" y="254059"/>
        <a:ext cx="8024877" cy="508383"/>
      </dsp:txXfrm>
    </dsp:sp>
    <dsp:sp modelId="{0EC62154-8EC5-4090-BD39-FE0879CF365C}">
      <dsp:nvSpPr>
        <dsp:cNvPr id="0" name=""/>
        <dsp:cNvSpPr/>
      </dsp:nvSpPr>
      <dsp:spPr>
        <a:xfrm>
          <a:off x="70199" y="215606"/>
          <a:ext cx="635479" cy="635479"/>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1E58B48-8A08-4769-8176-7D9AD15BEE78}">
      <dsp:nvSpPr>
        <dsp:cNvPr id="0" name=""/>
        <dsp:cNvSpPr/>
      </dsp:nvSpPr>
      <dsp:spPr>
        <a:xfrm>
          <a:off x="642786" y="953798"/>
          <a:ext cx="7733410" cy="5083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3529" tIns="68580" rIns="68580" bIns="68580" numCol="1" spcCol="1270" anchor="ctr" anchorCtr="0">
          <a:noAutofit/>
        </a:bodyPr>
        <a:lstStyle/>
        <a:p>
          <a:pPr lvl="0" algn="l" defTabSz="1200150">
            <a:lnSpc>
              <a:spcPct val="90000"/>
            </a:lnSpc>
            <a:spcBef>
              <a:spcPct val="0"/>
            </a:spcBef>
            <a:spcAft>
              <a:spcPct val="35000"/>
            </a:spcAft>
          </a:pPr>
          <a:r>
            <a:rPr lang="en-US" sz="2700" kern="1200" dirty="0" err="1" smtClean="0">
              <a:latin typeface="Arial" panose="020B0604020202020204" pitchFamily="34" charset="0"/>
              <a:cs typeface="Arial" panose="020B0604020202020204" pitchFamily="34" charset="0"/>
            </a:rPr>
            <a:t>Tăng</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năng</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suất</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sản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xuất</a:t>
          </a:r>
          <a:endParaRPr lang="en-US" sz="2700" kern="1200" dirty="0">
            <a:latin typeface="Arial" panose="020B0604020202020204" pitchFamily="34" charset="0"/>
            <a:cs typeface="Arial" panose="020B0604020202020204" pitchFamily="34" charset="0"/>
          </a:endParaRPr>
        </a:p>
      </dsp:txBody>
      <dsp:txXfrm>
        <a:off x="642786" y="953798"/>
        <a:ext cx="7733410" cy="508383"/>
      </dsp:txXfrm>
    </dsp:sp>
    <dsp:sp modelId="{D536AB16-3426-40C1-9D68-34B86C733EDE}">
      <dsp:nvSpPr>
        <dsp:cNvPr id="0" name=""/>
        <dsp:cNvSpPr/>
      </dsp:nvSpPr>
      <dsp:spPr>
        <a:xfrm>
          <a:off x="358674" y="862465"/>
          <a:ext cx="635479" cy="635479"/>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EA909A8-5527-4AB1-B6A9-BF1220078422}">
      <dsp:nvSpPr>
        <dsp:cNvPr id="0" name=""/>
        <dsp:cNvSpPr/>
      </dsp:nvSpPr>
      <dsp:spPr>
        <a:xfrm>
          <a:off x="667300" y="1779473"/>
          <a:ext cx="7733410" cy="5083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3529" tIns="68580" rIns="68580" bIns="68580" numCol="1" spcCol="1270" anchor="ctr" anchorCtr="0">
          <a:noAutofit/>
        </a:bodyPr>
        <a:lstStyle/>
        <a:p>
          <a:pPr lvl="0" algn="l" defTabSz="1200150">
            <a:lnSpc>
              <a:spcPct val="90000"/>
            </a:lnSpc>
            <a:spcBef>
              <a:spcPct val="0"/>
            </a:spcBef>
            <a:spcAft>
              <a:spcPct val="35000"/>
            </a:spcAft>
          </a:pPr>
          <a:r>
            <a:rPr lang="en-US" sz="2700" kern="1200" dirty="0" err="1">
              <a:latin typeface="Arial" panose="020B0604020202020204" pitchFamily="34" charset="0"/>
              <a:cs typeface="Arial" panose="020B0604020202020204" pitchFamily="34" charset="0"/>
            </a:rPr>
            <a:t>Tích</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hợp</a:t>
          </a:r>
          <a:r>
            <a:rPr lang="en-US" sz="2700" kern="1200" dirty="0">
              <a:latin typeface="Arial" panose="020B0604020202020204" pitchFamily="34" charset="0"/>
              <a:cs typeface="Arial" panose="020B0604020202020204" pitchFamily="34" charset="0"/>
            </a:rPr>
            <a:t> </a:t>
          </a:r>
          <a:r>
            <a:rPr lang="en-US" sz="2700" kern="1200" dirty="0" err="1">
              <a:latin typeface="Arial" panose="020B0604020202020204" pitchFamily="34" charset="0"/>
              <a:cs typeface="Arial" panose="020B0604020202020204" pitchFamily="34" charset="0"/>
            </a:rPr>
            <a:t>dễ</a:t>
          </a:r>
          <a:r>
            <a:rPr lang="en-US" sz="2700" kern="1200" dirty="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dàng</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trên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dây</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chuyền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sản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xuất</a:t>
          </a:r>
          <a:endParaRPr lang="en-US" sz="2700" kern="1200" dirty="0">
            <a:latin typeface="Arial" panose="020B0604020202020204" pitchFamily="34" charset="0"/>
            <a:cs typeface="Arial" panose="020B0604020202020204" pitchFamily="34" charset="0"/>
          </a:endParaRPr>
        </a:p>
      </dsp:txBody>
      <dsp:txXfrm>
        <a:off x="667300" y="1779473"/>
        <a:ext cx="7733410" cy="508383"/>
      </dsp:txXfrm>
    </dsp:sp>
    <dsp:sp modelId="{9458750E-D4B7-44E8-8F9C-E77A7895D47B}">
      <dsp:nvSpPr>
        <dsp:cNvPr id="0" name=""/>
        <dsp:cNvSpPr/>
      </dsp:nvSpPr>
      <dsp:spPr>
        <a:xfrm>
          <a:off x="349561" y="1715925"/>
          <a:ext cx="635479" cy="635479"/>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6F2124F-168E-464D-9445-0F2AD020F08D}">
      <dsp:nvSpPr>
        <dsp:cNvPr id="0" name=""/>
        <dsp:cNvSpPr/>
      </dsp:nvSpPr>
      <dsp:spPr>
        <a:xfrm>
          <a:off x="375833" y="2542180"/>
          <a:ext cx="8024877" cy="5083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3529" tIns="68580" rIns="68580" bIns="68580" numCol="1" spcCol="1270" anchor="ctr" anchorCtr="0">
          <a:noAutofit/>
        </a:bodyPr>
        <a:lstStyle/>
        <a:p>
          <a:pPr lvl="0" algn="l" defTabSz="1200150">
            <a:lnSpc>
              <a:spcPct val="90000"/>
            </a:lnSpc>
            <a:spcBef>
              <a:spcPct val="0"/>
            </a:spcBef>
            <a:spcAft>
              <a:spcPct val="35000"/>
            </a:spcAft>
          </a:pPr>
          <a:r>
            <a:rPr lang="en-US" sz="2700" kern="1200" dirty="0" err="1" smtClean="0">
              <a:latin typeface="Arial" panose="020B0604020202020204" pitchFamily="34" charset="0"/>
              <a:cs typeface="Arial" panose="020B0604020202020204" pitchFamily="34" charset="0"/>
            </a:rPr>
            <a:t>Thúc</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đẩy</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nghành</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điện</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tử</a:t>
          </a:r>
          <a:r>
            <a:rPr lang="en-US" sz="2700" kern="1200" dirty="0" smtClean="0">
              <a:latin typeface="Arial" panose="020B0604020202020204" pitchFamily="34" charset="0"/>
              <a:cs typeface="Arial" panose="020B0604020202020204" pitchFamily="34" charset="0"/>
            </a:rPr>
            <a:t> </a:t>
          </a:r>
          <a:r>
            <a:rPr lang="en-US" sz="2700" kern="1200" dirty="0" err="1" smtClean="0">
              <a:latin typeface="Arial" panose="020B0604020202020204" pitchFamily="34" charset="0"/>
              <a:cs typeface="Arial" panose="020B0604020202020204" pitchFamily="34" charset="0"/>
            </a:rPr>
            <a:t>Việt</a:t>
          </a:r>
          <a:r>
            <a:rPr lang="en-US" sz="2700" kern="1200" dirty="0" smtClean="0">
              <a:latin typeface="Arial" panose="020B0604020202020204" pitchFamily="34" charset="0"/>
              <a:cs typeface="Arial" panose="020B0604020202020204" pitchFamily="34" charset="0"/>
            </a:rPr>
            <a:t> Nam</a:t>
          </a:r>
          <a:endParaRPr lang="en-US" sz="2700" kern="1200" dirty="0">
            <a:latin typeface="Arial" panose="020B0604020202020204" pitchFamily="34" charset="0"/>
            <a:cs typeface="Arial" panose="020B0604020202020204" pitchFamily="34" charset="0"/>
          </a:endParaRPr>
        </a:p>
      </dsp:txBody>
      <dsp:txXfrm>
        <a:off x="375833" y="2542180"/>
        <a:ext cx="8024877" cy="508383"/>
      </dsp:txXfrm>
    </dsp:sp>
    <dsp:sp modelId="{64DA063D-D450-4D92-90BB-74D9C2DBBCF6}">
      <dsp:nvSpPr>
        <dsp:cNvPr id="0" name=""/>
        <dsp:cNvSpPr/>
      </dsp:nvSpPr>
      <dsp:spPr>
        <a:xfrm>
          <a:off x="58093" y="2478632"/>
          <a:ext cx="635479" cy="635479"/>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9CC45-9C44-43CB-8404-E4937B987C3A}">
      <dsp:nvSpPr>
        <dsp:cNvPr id="0" name=""/>
        <dsp:cNvSpPr/>
      </dsp:nvSpPr>
      <dsp:spPr>
        <a:xfrm>
          <a:off x="0" y="367892"/>
          <a:ext cx="10240963" cy="55440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7DF161D-7620-4A69-9112-B2903A579EF0}">
      <dsp:nvSpPr>
        <dsp:cNvPr id="0" name=""/>
        <dsp:cNvSpPr/>
      </dsp:nvSpPr>
      <dsp:spPr>
        <a:xfrm>
          <a:off x="474340" y="43172"/>
          <a:ext cx="7168674" cy="64944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959" tIns="0" rIns="270959" bIns="0" numCol="1" spcCol="1270" anchor="ctr" anchorCtr="0">
          <a:noAutofit/>
        </a:bodyPr>
        <a:lstStyle/>
        <a:p>
          <a:pPr lvl="0" algn="l" defTabSz="1377950">
            <a:lnSpc>
              <a:spcPct val="90000"/>
            </a:lnSpc>
            <a:spcBef>
              <a:spcPct val="0"/>
            </a:spcBef>
            <a:spcAft>
              <a:spcPct val="35000"/>
            </a:spcAft>
          </a:pPr>
          <a:r>
            <a:rPr lang="vi-VN" sz="3100" kern="1200" dirty="0">
              <a:latin typeface="Times New Roman" panose="02020603050405020304" pitchFamily="18" charset="0"/>
              <a:cs typeface="Times New Roman" panose="02020603050405020304" pitchFamily="18" charset="0"/>
            </a:rPr>
            <a:t>Cơ sở lý thuyết</a:t>
          </a:r>
          <a:endParaRPr lang="en-US" sz="3100" kern="1200" dirty="0">
            <a:latin typeface="Times New Roman" panose="02020603050405020304" pitchFamily="18" charset="0"/>
            <a:cs typeface="Times New Roman" panose="02020603050405020304" pitchFamily="18" charset="0"/>
          </a:endParaRPr>
        </a:p>
      </dsp:txBody>
      <dsp:txXfrm>
        <a:off x="506043" y="74875"/>
        <a:ext cx="7105268" cy="586034"/>
      </dsp:txXfrm>
    </dsp:sp>
    <dsp:sp modelId="{08E22F92-4007-43E4-A033-CB3EBE5B1707}">
      <dsp:nvSpPr>
        <dsp:cNvPr id="0" name=""/>
        <dsp:cNvSpPr/>
      </dsp:nvSpPr>
      <dsp:spPr>
        <a:xfrm>
          <a:off x="0" y="1365812"/>
          <a:ext cx="10240963" cy="55440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A85F8BE-BCF8-499F-9A47-55069E4FDF00}">
      <dsp:nvSpPr>
        <dsp:cNvPr id="0" name=""/>
        <dsp:cNvSpPr/>
      </dsp:nvSpPr>
      <dsp:spPr>
        <a:xfrm>
          <a:off x="512048" y="1041092"/>
          <a:ext cx="7168674" cy="64944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959" tIns="0" rIns="270959" bIns="0" numCol="1" spcCol="1270" anchor="ctr" anchorCtr="0">
          <a:noAutofit/>
        </a:bodyPr>
        <a:lstStyle/>
        <a:p>
          <a:pPr lvl="0" algn="l" defTabSz="1377950">
            <a:lnSpc>
              <a:spcPct val="90000"/>
            </a:lnSpc>
            <a:spcBef>
              <a:spcPct val="0"/>
            </a:spcBef>
            <a:spcAft>
              <a:spcPct val="35000"/>
            </a:spcAft>
          </a:pPr>
          <a:r>
            <a:rPr lang="vi-VN" sz="3100" kern="1200" dirty="0">
              <a:latin typeface="Times New Roman" panose="02020603050405020304" pitchFamily="18" charset="0"/>
              <a:cs typeface="Times New Roman" panose="02020603050405020304" pitchFamily="18" charset="0"/>
            </a:rPr>
            <a:t>Mô </a:t>
          </a:r>
          <a:r>
            <a:rPr lang="vi-VN" sz="3100" kern="1200" dirty="0" smtClean="0">
              <a:latin typeface="Times New Roman" panose="02020603050405020304" pitchFamily="18" charset="0"/>
              <a:cs typeface="Times New Roman" panose="02020603050405020304" pitchFamily="18" charset="0"/>
            </a:rPr>
            <a:t>hình</a:t>
          </a:r>
          <a:r>
            <a:rPr lang="en-US" sz="3100" kern="1200" dirty="0" smtClean="0">
              <a:latin typeface="Times New Roman" panose="02020603050405020304" pitchFamily="18" charset="0"/>
              <a:cs typeface="Times New Roman" panose="02020603050405020304" pitchFamily="18" charset="0"/>
            </a:rPr>
            <a:t> ban </a:t>
          </a:r>
          <a:r>
            <a:rPr lang="en-US" sz="3100" kern="1200" dirty="0" err="1" smtClean="0">
              <a:latin typeface="Times New Roman" panose="02020603050405020304" pitchFamily="18" charset="0"/>
              <a:cs typeface="Times New Roman" panose="02020603050405020304" pitchFamily="18" charset="0"/>
            </a:rPr>
            <a:t>đầu</a:t>
          </a:r>
          <a:endParaRPr lang="en-US" sz="3100" kern="1200" dirty="0">
            <a:latin typeface="Times New Roman" panose="02020603050405020304" pitchFamily="18" charset="0"/>
            <a:cs typeface="Times New Roman" panose="02020603050405020304" pitchFamily="18" charset="0"/>
          </a:endParaRPr>
        </a:p>
      </dsp:txBody>
      <dsp:txXfrm>
        <a:off x="543751" y="1072795"/>
        <a:ext cx="7105268" cy="586034"/>
      </dsp:txXfrm>
    </dsp:sp>
    <dsp:sp modelId="{C100085B-CAE4-4B9C-AC27-B89C66701ABE}">
      <dsp:nvSpPr>
        <dsp:cNvPr id="0" name=""/>
        <dsp:cNvSpPr/>
      </dsp:nvSpPr>
      <dsp:spPr>
        <a:xfrm>
          <a:off x="0" y="2363732"/>
          <a:ext cx="10240963" cy="55440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E39F14E-D1FA-4306-B663-0F5DE3D1643B}">
      <dsp:nvSpPr>
        <dsp:cNvPr id="0" name=""/>
        <dsp:cNvSpPr/>
      </dsp:nvSpPr>
      <dsp:spPr>
        <a:xfrm>
          <a:off x="512048" y="2039012"/>
          <a:ext cx="7168674" cy="64944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959" tIns="0" rIns="270959" bIns="0" numCol="1" spcCol="1270" anchor="ctr" anchorCtr="0">
          <a:noAutofit/>
        </a:bodyPr>
        <a:lstStyle/>
        <a:p>
          <a:pPr lvl="0" algn="l" defTabSz="1377950">
            <a:lnSpc>
              <a:spcPct val="90000"/>
            </a:lnSpc>
            <a:spcBef>
              <a:spcPct val="0"/>
            </a:spcBef>
            <a:spcAft>
              <a:spcPct val="35000"/>
            </a:spcAft>
          </a:pPr>
          <a:r>
            <a:rPr lang="en-US" sz="3100" kern="1200" dirty="0" smtClean="0">
              <a:latin typeface="Times New Roman" panose="02020603050405020304" pitchFamily="18" charset="0"/>
              <a:cs typeface="Times New Roman" panose="02020603050405020304" pitchFamily="18" charset="0"/>
            </a:rPr>
            <a:t>Ý </a:t>
          </a:r>
          <a:r>
            <a:rPr lang="en-US" sz="3100" kern="1200" dirty="0" err="1" smtClean="0">
              <a:latin typeface="Times New Roman" panose="02020603050405020304" pitchFamily="18" charset="0"/>
              <a:cs typeface="Times New Roman" panose="02020603050405020304" pitchFamily="18" charset="0"/>
            </a:rPr>
            <a:t>tưởng</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phát</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triển</a:t>
          </a:r>
          <a:endParaRPr lang="vi-VN" sz="3100" kern="1200" dirty="0">
            <a:latin typeface="Times New Roman" panose="02020603050405020304" pitchFamily="18" charset="0"/>
            <a:cs typeface="Times New Roman" panose="02020603050405020304" pitchFamily="18" charset="0"/>
          </a:endParaRPr>
        </a:p>
      </dsp:txBody>
      <dsp:txXfrm>
        <a:off x="543751" y="2070715"/>
        <a:ext cx="7105268" cy="586034"/>
      </dsp:txXfrm>
    </dsp:sp>
    <dsp:sp modelId="{F34CC846-B4D0-4227-8973-518BF2BA4E87}">
      <dsp:nvSpPr>
        <dsp:cNvPr id="0" name=""/>
        <dsp:cNvSpPr/>
      </dsp:nvSpPr>
      <dsp:spPr>
        <a:xfrm>
          <a:off x="0" y="3361652"/>
          <a:ext cx="10240963" cy="55440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4ABECE-A25F-40D1-B2E8-F13497171889}">
      <dsp:nvSpPr>
        <dsp:cNvPr id="0" name=""/>
        <dsp:cNvSpPr/>
      </dsp:nvSpPr>
      <dsp:spPr>
        <a:xfrm>
          <a:off x="512048" y="3036932"/>
          <a:ext cx="7168674" cy="64944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959" tIns="0" rIns="270959" bIns="0" numCol="1" spcCol="1270" anchor="ctr" anchorCtr="0">
          <a:noAutofit/>
        </a:bodyPr>
        <a:lstStyle/>
        <a:p>
          <a:pPr lvl="0" algn="l" defTabSz="1377950">
            <a:lnSpc>
              <a:spcPct val="90000"/>
            </a:lnSpc>
            <a:spcBef>
              <a:spcPct val="0"/>
            </a:spcBef>
            <a:spcAft>
              <a:spcPct val="35000"/>
            </a:spcAft>
          </a:pPr>
          <a:r>
            <a:rPr lang="en-US" sz="3100" kern="1200" dirty="0" err="1" smtClean="0">
              <a:latin typeface="Times New Roman" panose="02020603050405020304" pitchFamily="18" charset="0"/>
              <a:cs typeface="Times New Roman" panose="02020603050405020304" pitchFamily="18" charset="0"/>
            </a:rPr>
            <a:t>Kết</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quả</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đánh</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giá</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và</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hướng</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phát</a:t>
          </a:r>
          <a:r>
            <a:rPr lang="en-US" sz="3100" kern="1200" dirty="0" smtClean="0">
              <a:latin typeface="Times New Roman" panose="02020603050405020304" pitchFamily="18" charset="0"/>
              <a:cs typeface="Times New Roman" panose="02020603050405020304" pitchFamily="18" charset="0"/>
            </a:rPr>
            <a:t> </a:t>
          </a:r>
          <a:r>
            <a:rPr lang="en-US" sz="3100" kern="1200" dirty="0" err="1" smtClean="0">
              <a:latin typeface="Times New Roman" panose="02020603050405020304" pitchFamily="18" charset="0"/>
              <a:cs typeface="Times New Roman" panose="02020603050405020304" pitchFamily="18" charset="0"/>
            </a:rPr>
            <a:t>triển</a:t>
          </a:r>
          <a:endParaRPr lang="vi-VN" sz="3100" kern="1200" dirty="0">
            <a:latin typeface="Times New Roman" panose="02020603050405020304" pitchFamily="18" charset="0"/>
            <a:cs typeface="Times New Roman" panose="02020603050405020304" pitchFamily="18" charset="0"/>
          </a:endParaRPr>
        </a:p>
      </dsp:txBody>
      <dsp:txXfrm>
        <a:off x="543751" y="3068635"/>
        <a:ext cx="7105268" cy="58603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7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A9152-64C0-4698-AF7B-016A6E3644E6}" type="datetimeFigureOut">
              <a:rPr lang="en-US" smtClean="0"/>
              <a:t>12/25/2023</a:t>
            </a:fld>
            <a:endParaRPr lang="en-US"/>
          </a:p>
        </p:txBody>
      </p:sp>
      <p:sp>
        <p:nvSpPr>
          <p:cNvPr id="104877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7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7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B344F-5A94-4AA0-B3AC-C42EC48FA97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4</a:t>
            </a:fld>
            <a:endParaRPr lang="en-US"/>
          </a:p>
        </p:txBody>
      </p:sp>
    </p:spTree>
    <p:extLst>
      <p:ext uri="{BB962C8B-B14F-4D97-AF65-F5344CB8AC3E}">
        <p14:creationId xmlns:p14="http://schemas.microsoft.com/office/powerpoint/2010/main" val="256296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5</a:t>
            </a:fld>
            <a:endParaRPr lang="en-US"/>
          </a:p>
        </p:txBody>
      </p:sp>
    </p:spTree>
    <p:extLst>
      <p:ext uri="{BB962C8B-B14F-4D97-AF65-F5344CB8AC3E}">
        <p14:creationId xmlns:p14="http://schemas.microsoft.com/office/powerpoint/2010/main" val="230521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6</a:t>
            </a:fld>
            <a:endParaRPr lang="en-US"/>
          </a:p>
        </p:txBody>
      </p:sp>
    </p:spTree>
    <p:extLst>
      <p:ext uri="{BB962C8B-B14F-4D97-AF65-F5344CB8AC3E}">
        <p14:creationId xmlns:p14="http://schemas.microsoft.com/office/powerpoint/2010/main" val="236686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7</a:t>
            </a:fld>
            <a:endParaRPr lang="en-US"/>
          </a:p>
        </p:txBody>
      </p:sp>
    </p:spTree>
    <p:extLst>
      <p:ext uri="{BB962C8B-B14F-4D97-AF65-F5344CB8AC3E}">
        <p14:creationId xmlns:p14="http://schemas.microsoft.com/office/powerpoint/2010/main" val="204619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B344F-5A94-4AA0-B3AC-C42EC48FA975}" type="slidenum">
              <a:rPr lang="en-US" smtClean="0"/>
              <a:t>8</a:t>
            </a:fld>
            <a:endParaRPr lang="en-US"/>
          </a:p>
        </p:txBody>
      </p:sp>
    </p:spTree>
    <p:extLst>
      <p:ext uri="{BB962C8B-B14F-4D97-AF65-F5344CB8AC3E}">
        <p14:creationId xmlns:p14="http://schemas.microsoft.com/office/powerpoint/2010/main" val="126662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048719" name="Google Shape;1616;ga452809c48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0" name="Google Shape;1617;ga452809c4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Title 1"/>
          <p:cNvSpPr>
            <a:spLocks noGrp="1"/>
          </p:cNvSpPr>
          <p:nvPr>
            <p:ph type="ctrTitle"/>
          </p:nvPr>
        </p:nvSpPr>
        <p:spPr>
          <a:xfrm>
            <a:off x="1524000" y="1033272"/>
            <a:ext cx="9144000" cy="2478024"/>
          </a:xfrm>
          <a:prstGeom prst="rect">
            <a:avLst/>
          </a:prstGeom>
        </p:spPr>
        <p:txBody>
          <a:bodyPr lIns="0" tIns="0" rIns="0" bIns="0" anchor="b">
            <a:noAutofit/>
          </a:bodyPr>
          <a:lstStyle>
            <a:lvl1pPr algn="ctr">
              <a:defRPr sz="4000" spc="751" baseline="0"/>
            </a:lvl1pPr>
          </a:lstStyle>
          <a:p>
            <a:r>
              <a:rPr lang="en-US" dirty="0"/>
              <a:t>Click to edit Master title style</a:t>
            </a:r>
          </a:p>
        </p:txBody>
      </p:sp>
      <p:sp>
        <p:nvSpPr>
          <p:cNvPr id="1048584" name="Subtitle 2"/>
          <p:cNvSpPr>
            <a:spLocks noGrp="1"/>
          </p:cNvSpPr>
          <p:nvPr>
            <p:ph type="subTitle" idx="1"/>
          </p:nvPr>
        </p:nvSpPr>
        <p:spPr>
          <a:xfrm>
            <a:off x="1524000" y="3822192"/>
            <a:ext cx="9144000" cy="1435608"/>
          </a:xfrm>
          <a:prstGeom prst="rect">
            <a:avLst/>
          </a:prstGeom>
        </p:spPr>
        <p:txBody>
          <a:bodyPr lIns="0" tIns="0" rIns="0" bIns="0">
            <a:normAutofit/>
          </a:bodyPr>
          <a:lstStyle>
            <a:lvl1pPr marL="0" indent="0" algn="ctr">
              <a:lnSpc>
                <a:spcPct val="150000"/>
              </a:lnSpc>
              <a:buNone/>
              <a:defRPr sz="1600" cap="all" spc="601" baseline="0">
                <a:solidFill>
                  <a:schemeClr val="tx1"/>
                </a:solidFill>
              </a:defRPr>
            </a:lvl1pPr>
            <a:lvl2pPr marL="457165" indent="0" algn="ctr">
              <a:buNone/>
              <a:defRPr sz="2000"/>
            </a:lvl2pPr>
            <a:lvl3pPr marL="914332" indent="0" algn="ctr">
              <a:buNone/>
              <a:defRPr sz="1801"/>
            </a:lvl3pPr>
            <a:lvl4pPr marL="1371498" indent="0" algn="ctr">
              <a:buNone/>
              <a:defRPr sz="1600"/>
            </a:lvl4pPr>
            <a:lvl5pPr marL="1828664" indent="0" algn="ctr">
              <a:buNone/>
              <a:defRPr sz="1600"/>
            </a:lvl5pPr>
            <a:lvl6pPr marL="2285828" indent="0" algn="ctr">
              <a:buNone/>
              <a:defRPr sz="1600"/>
            </a:lvl6pPr>
            <a:lvl7pPr marL="2742995" indent="0" algn="ctr">
              <a:buNone/>
              <a:defRPr sz="1600"/>
            </a:lvl7pPr>
            <a:lvl8pPr marL="3200160" indent="0" algn="ctr">
              <a:buNone/>
              <a:defRPr sz="1600"/>
            </a:lvl8pPr>
            <a:lvl9pPr marL="3657325" indent="0" algn="ctr">
              <a:buNone/>
              <a:defRPr sz="1600"/>
            </a:lvl9pPr>
          </a:lstStyle>
          <a:p>
            <a:r>
              <a:rPr lang="en-US" dirty="0"/>
              <a:t>Click to edit Master subtitle style</a:t>
            </a:r>
          </a:p>
        </p:txBody>
      </p:sp>
      <p:sp>
        <p:nvSpPr>
          <p:cNvPr id="1048585" name="Date Placeholder 3"/>
          <p:cNvSpPr>
            <a:spLocks noGrp="1"/>
          </p:cNvSpPr>
          <p:nvPr>
            <p:ph type="dt" sz="half" idx="10"/>
          </p:nvPr>
        </p:nvSpPr>
        <p:spPr>
          <a:xfrm>
            <a:off x="7909560" y="6409944"/>
            <a:ext cx="3703320" cy="448056"/>
          </a:xfrm>
          <a:prstGeom prst="rect">
            <a:avLst/>
          </a:prstGeom>
        </p:spPr>
        <p:txBody>
          <a:bodyPr/>
          <a:lstStyle/>
          <a:p>
            <a:fld id="{655A5808-3B61-48CC-92EF-85AC2E0DFA56}" type="datetime2">
              <a:rPr lang="en-US" smtClean="0"/>
              <a:t>Monday, December 25, 2023</a:t>
            </a:fld>
            <a:endParaRPr lang="en-US"/>
          </a:p>
        </p:txBody>
      </p:sp>
      <p:sp>
        <p:nvSpPr>
          <p:cNvPr id="1048586"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587"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60" name="Title 1"/>
          <p:cNvSpPr>
            <a:spLocks noGrp="1"/>
          </p:cNvSpPr>
          <p:nvPr>
            <p:ph type="title"/>
          </p:nvPr>
        </p:nvSpPr>
        <p:spPr>
          <a:xfrm>
            <a:off x="1371600" y="795528"/>
            <a:ext cx="10241280" cy="1234440"/>
          </a:xfrm>
          <a:prstGeom prst="rect">
            <a:avLst/>
          </a:prstGeom>
        </p:spPr>
        <p:txBody>
          <a:bodyPr/>
          <a:lstStyle/>
          <a:p>
            <a:r>
              <a:rPr lang="en-US"/>
              <a:t>Click to edit Master title style</a:t>
            </a:r>
          </a:p>
        </p:txBody>
      </p:sp>
      <p:sp>
        <p:nvSpPr>
          <p:cNvPr id="1048761" name="Vertical Text Placeholder 2"/>
          <p:cNvSpPr>
            <a:spLocks noGrp="1"/>
          </p:cNvSpPr>
          <p:nvPr>
            <p:ph type="body" orient="vert" idx="1"/>
          </p:nvPr>
        </p:nvSpPr>
        <p:spPr>
          <a:xfrm>
            <a:off x="1371600" y="2112264"/>
            <a:ext cx="10241280" cy="395935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2" name="Date Placeholder 3"/>
          <p:cNvSpPr>
            <a:spLocks noGrp="1"/>
          </p:cNvSpPr>
          <p:nvPr>
            <p:ph type="dt" sz="half" idx="10"/>
          </p:nvPr>
        </p:nvSpPr>
        <p:spPr>
          <a:xfrm>
            <a:off x="7909560" y="6409944"/>
            <a:ext cx="3703320" cy="448056"/>
          </a:xfrm>
          <a:prstGeom prst="rect">
            <a:avLst/>
          </a:prstGeom>
        </p:spPr>
        <p:txBody>
          <a:bodyPr/>
          <a:lstStyle/>
          <a:p>
            <a:fld id="{735E98AF-4574-4509-BF7A-519ACD5BF826}" type="datetime2">
              <a:rPr lang="en-US" smtClean="0"/>
              <a:t>Monday, December 25, 2023</a:t>
            </a:fld>
            <a:endParaRPr lang="en-US"/>
          </a:p>
        </p:txBody>
      </p:sp>
      <p:sp>
        <p:nvSpPr>
          <p:cNvPr id="1048763"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64"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1" name="Vertical Title 1"/>
          <p:cNvSpPr>
            <a:spLocks noGrp="1"/>
          </p:cNvSpPr>
          <p:nvPr>
            <p:ph type="title" orient="vert"/>
          </p:nvPr>
        </p:nvSpPr>
        <p:spPr>
          <a:xfrm>
            <a:off x="8724902" y="838905"/>
            <a:ext cx="2628900" cy="4849301"/>
          </a:xfrm>
          <a:prstGeom prst="rect">
            <a:avLst/>
          </a:prstGeom>
        </p:spPr>
        <p:txBody>
          <a:bodyPr vert="eaVert"/>
          <a:lstStyle/>
          <a:p>
            <a:r>
              <a:rPr lang="en-US"/>
              <a:t>Click to edit Master title style</a:t>
            </a:r>
            <a:endParaRPr lang="en-US" dirty="0"/>
          </a:p>
        </p:txBody>
      </p:sp>
      <p:sp>
        <p:nvSpPr>
          <p:cNvPr id="1048742" name="Vertical Text Placeholder 2"/>
          <p:cNvSpPr>
            <a:spLocks noGrp="1"/>
          </p:cNvSpPr>
          <p:nvPr>
            <p:ph type="body" orient="vert" idx="1"/>
          </p:nvPr>
        </p:nvSpPr>
        <p:spPr>
          <a:xfrm>
            <a:off x="849241" y="838901"/>
            <a:ext cx="7723265" cy="48493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3" name="Date Placeholder 3"/>
          <p:cNvSpPr>
            <a:spLocks noGrp="1"/>
          </p:cNvSpPr>
          <p:nvPr>
            <p:ph type="dt" sz="half" idx="10"/>
          </p:nvPr>
        </p:nvSpPr>
        <p:spPr>
          <a:xfrm>
            <a:off x="7909560" y="6409944"/>
            <a:ext cx="3703320" cy="448056"/>
          </a:xfrm>
          <a:prstGeom prst="rect">
            <a:avLst/>
          </a:prstGeom>
        </p:spPr>
        <p:txBody>
          <a:bodyPr/>
          <a:lstStyle/>
          <a:p>
            <a:fld id="{93DD97D4-9636-490F-85D0-E926C2B6F3B1}" type="datetime2">
              <a:rPr lang="en-US" smtClean="0"/>
              <a:t>Monday, December 25, 2023</a:t>
            </a:fld>
            <a:endParaRPr lang="en-US"/>
          </a:p>
        </p:txBody>
      </p:sp>
      <p:sp>
        <p:nvSpPr>
          <p:cNvPr id="1048744"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45"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0"/>
        <p:cNvGrpSpPr/>
        <p:nvPr/>
      </p:nvGrpSpPr>
      <p:grpSpPr>
        <a:xfrm>
          <a:off x="0" y="0"/>
          <a:ext cx="0" cy="0"/>
          <a:chOff x="0" y="0"/>
          <a:chExt cx="0" cy="0"/>
        </a:xfrm>
      </p:grpSpPr>
      <p:sp>
        <p:nvSpPr>
          <p:cNvPr id="1048658" name="Google Shape;301;p7"/>
          <p:cNvSpPr txBox="1">
            <a:spLocks noGrp="1"/>
          </p:cNvSpPr>
          <p:nvPr>
            <p:ph type="body" idx="1"/>
          </p:nvPr>
        </p:nvSpPr>
        <p:spPr>
          <a:xfrm>
            <a:off x="1431600" y="1675000"/>
            <a:ext cx="4766000" cy="4239200"/>
          </a:xfrm>
          <a:prstGeom prst="rect">
            <a:avLst/>
          </a:prstGeom>
        </p:spPr>
        <p:txBody>
          <a:bodyPr spcFirstLastPara="1" wrap="square" lIns="91425" tIns="91425" rIns="91425" bIns="91425" anchor="t" anchorCtr="0">
            <a:noAutofit/>
          </a:bodyPr>
          <a:lstStyle>
            <a:lvl1pPr marL="609541" lvl="0" indent="-406362">
              <a:spcBef>
                <a:spcPts val="0"/>
              </a:spcBef>
              <a:spcAft>
                <a:spcPts val="0"/>
              </a:spcAft>
              <a:buSzPts val="1200"/>
              <a:buChar char="○"/>
              <a:defRPr sz="2133"/>
            </a:lvl1pPr>
            <a:lvl2pPr marL="1219080" lvl="1" indent="-406362">
              <a:spcBef>
                <a:spcPts val="2133"/>
              </a:spcBef>
              <a:spcAft>
                <a:spcPts val="0"/>
              </a:spcAft>
              <a:buSzPts val="1200"/>
              <a:buChar char="○"/>
              <a:defRPr sz="1600"/>
            </a:lvl2pPr>
            <a:lvl3pPr marL="1828618" lvl="2" indent="-406362">
              <a:spcBef>
                <a:spcPts val="2133"/>
              </a:spcBef>
              <a:spcAft>
                <a:spcPts val="0"/>
              </a:spcAft>
              <a:buSzPts val="1200"/>
              <a:buChar char="■"/>
              <a:defRPr sz="1600"/>
            </a:lvl3pPr>
            <a:lvl4pPr marL="2438158" lvl="3" indent="-406362">
              <a:spcBef>
                <a:spcPts val="2133"/>
              </a:spcBef>
              <a:spcAft>
                <a:spcPts val="0"/>
              </a:spcAft>
              <a:buSzPts val="1200"/>
              <a:buChar char="●"/>
              <a:defRPr sz="1600"/>
            </a:lvl4pPr>
            <a:lvl5pPr marL="3047697" lvl="4" indent="-406362">
              <a:spcBef>
                <a:spcPts val="2133"/>
              </a:spcBef>
              <a:spcAft>
                <a:spcPts val="0"/>
              </a:spcAft>
              <a:buSzPts val="1200"/>
              <a:buChar char="○"/>
              <a:defRPr sz="1600"/>
            </a:lvl5pPr>
            <a:lvl6pPr marL="3657234" lvl="5" indent="-406362">
              <a:spcBef>
                <a:spcPts val="2133"/>
              </a:spcBef>
              <a:spcAft>
                <a:spcPts val="0"/>
              </a:spcAft>
              <a:buSzPts val="1200"/>
              <a:buChar char="■"/>
              <a:defRPr sz="1600"/>
            </a:lvl6pPr>
            <a:lvl7pPr marL="4266773" lvl="6" indent="-406362">
              <a:spcBef>
                <a:spcPts val="2133"/>
              </a:spcBef>
              <a:spcAft>
                <a:spcPts val="0"/>
              </a:spcAft>
              <a:buSzPts val="1200"/>
              <a:buChar char="●"/>
              <a:defRPr sz="1600"/>
            </a:lvl7pPr>
            <a:lvl8pPr marL="4876314" lvl="7" indent="-406362">
              <a:spcBef>
                <a:spcPts val="2133"/>
              </a:spcBef>
              <a:spcAft>
                <a:spcPts val="0"/>
              </a:spcAft>
              <a:buSzPts val="1200"/>
              <a:buChar char="○"/>
              <a:defRPr sz="1600"/>
            </a:lvl8pPr>
            <a:lvl9pPr marL="5485852" lvl="8" indent="-406362">
              <a:spcBef>
                <a:spcPts val="2133"/>
              </a:spcBef>
              <a:spcAft>
                <a:spcPts val="2133"/>
              </a:spcAft>
              <a:buSzPts val="1200"/>
              <a:buChar char="■"/>
              <a:defRPr sz="1600"/>
            </a:lvl9pPr>
          </a:lstStyle>
          <a:p>
            <a:endParaRPr/>
          </a:p>
        </p:txBody>
      </p:sp>
      <p:sp>
        <p:nvSpPr>
          <p:cNvPr id="1048659" name="Google Shape;302;p7"/>
          <p:cNvSpPr txBox="1">
            <a:spLocks noGrp="1"/>
          </p:cNvSpPr>
          <p:nvPr>
            <p:ph type="title"/>
          </p:nvPr>
        </p:nvSpPr>
        <p:spPr>
          <a:xfrm>
            <a:off x="949000" y="593368"/>
            <a:ext cx="1029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a:endParaRPr/>
          </a:p>
        </p:txBody>
      </p:sp>
      <p:sp>
        <p:nvSpPr>
          <p:cNvPr id="1048660" name="Google Shape;303;p7"/>
          <p:cNvSpPr/>
          <p:nvPr/>
        </p:nvSpPr>
        <p:spPr>
          <a:xfrm>
            <a:off x="10813704" y="369771"/>
            <a:ext cx="854965" cy="854927"/>
          </a:xfrm>
          <a:custGeom>
            <a:avLst/>
            <a:gdLst/>
            <a:ahLst/>
            <a:cxnLst/>
            <a:rect l="l" t="t" r="r" b="b"/>
            <a:pathLst>
              <a:path w="21868" h="21867" extrusionOk="0">
                <a:moveTo>
                  <a:pt x="10934" y="0"/>
                </a:moveTo>
                <a:cubicBezTo>
                  <a:pt x="4840" y="0"/>
                  <a:pt x="1" y="4930"/>
                  <a:pt x="1" y="10933"/>
                </a:cubicBezTo>
                <a:cubicBezTo>
                  <a:pt x="1" y="17005"/>
                  <a:pt x="4840" y="21867"/>
                  <a:pt x="10934" y="21867"/>
                </a:cubicBezTo>
                <a:cubicBezTo>
                  <a:pt x="16937" y="21867"/>
                  <a:pt x="21867" y="17005"/>
                  <a:pt x="21867" y="10933"/>
                </a:cubicBezTo>
                <a:cubicBezTo>
                  <a:pt x="21867" y="4930"/>
                  <a:pt x="16937" y="0"/>
                  <a:pt x="10934" y="0"/>
                </a:cubicBezTo>
                <a:close/>
              </a:path>
            </a:pathLst>
          </a:custGeom>
          <a:solidFill>
            <a:srgbClr val="EEAB9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 name="Google Shape;304;p7"/>
          <p:cNvGrpSpPr/>
          <p:nvPr/>
        </p:nvGrpSpPr>
        <p:grpSpPr>
          <a:xfrm>
            <a:off x="-395772" y="5378110"/>
            <a:ext cx="2386976" cy="2065331"/>
            <a:chOff x="1203233" y="3670627"/>
            <a:chExt cx="1790232" cy="1548998"/>
          </a:xfrm>
        </p:grpSpPr>
        <p:sp>
          <p:nvSpPr>
            <p:cNvPr id="1048661" name="Google Shape;305;p7"/>
            <p:cNvSpPr/>
            <p:nvPr/>
          </p:nvSpPr>
          <p:spPr>
            <a:xfrm rot="-1452550">
              <a:off x="1434558" y="4104364"/>
              <a:ext cx="1423933" cy="870725"/>
            </a:xfrm>
            <a:custGeom>
              <a:avLst/>
              <a:gdLst/>
              <a:ahLst/>
              <a:cxnLst/>
              <a:rect l="l" t="t" r="r" b="b"/>
              <a:pathLst>
                <a:path w="53313" h="30622" extrusionOk="0">
                  <a:moveTo>
                    <a:pt x="17974" y="1"/>
                  </a:moveTo>
                  <a:lnTo>
                    <a:pt x="116" y="10130"/>
                  </a:lnTo>
                  <a:cubicBezTo>
                    <a:pt x="116" y="10130"/>
                    <a:pt x="0" y="20260"/>
                    <a:pt x="116" y="20376"/>
                  </a:cubicBezTo>
                  <a:lnTo>
                    <a:pt x="17858" y="30622"/>
                  </a:lnTo>
                  <a:lnTo>
                    <a:pt x="35802" y="30622"/>
                  </a:lnTo>
                  <a:lnTo>
                    <a:pt x="53312" y="20376"/>
                  </a:lnTo>
                  <a:lnTo>
                    <a:pt x="53312" y="10130"/>
                  </a:lnTo>
                  <a:lnTo>
                    <a:pt x="35686" y="1"/>
                  </a:lnTo>
                  <a:close/>
                </a:path>
              </a:pathLst>
            </a:custGeom>
            <a:gradFill>
              <a:gsLst>
                <a:gs pos="0">
                  <a:srgbClr val="57ADB5"/>
                </a:gs>
                <a:gs pos="100000">
                  <a:srgbClr val="355070"/>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662" name="Google Shape;306;p7"/>
            <p:cNvSpPr/>
            <p:nvPr/>
          </p:nvSpPr>
          <p:spPr>
            <a:xfrm rot="-1452550">
              <a:off x="1910910" y="4101677"/>
              <a:ext cx="483165" cy="870725"/>
            </a:xfrm>
            <a:custGeom>
              <a:avLst/>
              <a:gdLst/>
              <a:ahLst/>
              <a:cxnLst/>
              <a:rect l="l" t="t" r="r" b="b"/>
              <a:pathLst>
                <a:path w="18090" h="30622" extrusionOk="0">
                  <a:moveTo>
                    <a:pt x="117" y="1"/>
                  </a:moveTo>
                  <a:lnTo>
                    <a:pt x="1" y="116"/>
                  </a:lnTo>
                  <a:lnTo>
                    <a:pt x="1" y="30622"/>
                  </a:lnTo>
                  <a:lnTo>
                    <a:pt x="17945" y="30622"/>
                  </a:lnTo>
                  <a:lnTo>
                    <a:pt x="18090" y="116"/>
                  </a:lnTo>
                  <a:lnTo>
                    <a:pt x="17829" y="1"/>
                  </a:lnTo>
                  <a:close/>
                </a:path>
              </a:pathLst>
            </a:custGeom>
            <a:gradFill>
              <a:gsLst>
                <a:gs pos="0">
                  <a:srgbClr val="57ADB5"/>
                </a:gs>
                <a:gs pos="100000">
                  <a:srgbClr val="355070"/>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663" name="Google Shape;307;p7"/>
            <p:cNvSpPr/>
            <p:nvPr/>
          </p:nvSpPr>
          <p:spPr>
            <a:xfrm rot="-1452550">
              <a:off x="1338956" y="3914982"/>
              <a:ext cx="1423933" cy="874024"/>
            </a:xfrm>
            <a:custGeom>
              <a:avLst/>
              <a:gdLst/>
              <a:ahLst/>
              <a:cxnLst/>
              <a:rect l="l" t="t" r="r" b="b"/>
              <a:pathLst>
                <a:path w="53313" h="30738" extrusionOk="0">
                  <a:moveTo>
                    <a:pt x="35686" y="0"/>
                  </a:moveTo>
                  <a:lnTo>
                    <a:pt x="17974" y="116"/>
                  </a:lnTo>
                  <a:lnTo>
                    <a:pt x="116" y="10246"/>
                  </a:lnTo>
                  <a:cubicBezTo>
                    <a:pt x="116" y="10246"/>
                    <a:pt x="0" y="20260"/>
                    <a:pt x="116" y="20492"/>
                  </a:cubicBezTo>
                  <a:lnTo>
                    <a:pt x="17858" y="30737"/>
                  </a:lnTo>
                  <a:lnTo>
                    <a:pt x="35802" y="30737"/>
                  </a:lnTo>
                  <a:lnTo>
                    <a:pt x="53312" y="20492"/>
                  </a:lnTo>
                  <a:lnTo>
                    <a:pt x="53312" y="10246"/>
                  </a:lnTo>
                  <a:lnTo>
                    <a:pt x="35686" y="0"/>
                  </a:lnTo>
                  <a:close/>
                </a:path>
              </a:pathLst>
            </a:custGeom>
            <a:gradFill>
              <a:gsLst>
                <a:gs pos="0">
                  <a:srgbClr val="8AD6DD"/>
                </a:gs>
                <a:gs pos="100000">
                  <a:srgbClr val="355070"/>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664" name="Google Shape;308;p7"/>
            <p:cNvSpPr/>
            <p:nvPr/>
          </p:nvSpPr>
          <p:spPr>
            <a:xfrm rot="158206">
              <a:off x="1692900" y="4105780"/>
              <a:ext cx="365187" cy="365187"/>
            </a:xfrm>
            <a:prstGeom prst="ellipse">
              <a:avLst/>
            </a:prstGeom>
            <a:gradFill>
              <a:gsLst>
                <a:gs pos="0">
                  <a:srgbClr val="EFEFEF"/>
                </a:gs>
                <a:gs pos="19000">
                  <a:srgbClr val="ECECEC"/>
                </a:gs>
                <a:gs pos="31000">
                  <a:srgbClr val="CCCCCC"/>
                </a:gs>
                <a:gs pos="54000">
                  <a:srgbClr val="EFEFEF"/>
                </a:gs>
                <a:gs pos="84000">
                  <a:srgbClr val="666666"/>
                </a:gs>
                <a:gs pos="100000">
                  <a:srgbClr val="434343"/>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a:xfrm>
            <a:off x="1371600" y="795528"/>
            <a:ext cx="10241280" cy="1234440"/>
          </a:xfrm>
          <a:prstGeom prst="rect">
            <a:avLst/>
          </a:prstGeom>
        </p:spPr>
        <p:txBody>
          <a:bodyPr/>
          <a:lstStyle/>
          <a:p>
            <a:r>
              <a:rPr lang="en-US"/>
              <a:t>Click to edit Master title style</a:t>
            </a:r>
            <a:endParaRPr lang="en-US" dirty="0"/>
          </a:p>
        </p:txBody>
      </p:sp>
      <p:sp>
        <p:nvSpPr>
          <p:cNvPr id="1048598" name="Content Placeholder 2"/>
          <p:cNvSpPr>
            <a:spLocks noGrp="1"/>
          </p:cNvSpPr>
          <p:nvPr>
            <p:ph idx="1"/>
          </p:nvPr>
        </p:nvSpPr>
        <p:spPr>
          <a:xfrm>
            <a:off x="1371600" y="2112264"/>
            <a:ext cx="10241280" cy="395935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9" name="Date Placeholder 3"/>
          <p:cNvSpPr>
            <a:spLocks noGrp="1"/>
          </p:cNvSpPr>
          <p:nvPr>
            <p:ph type="dt" sz="half" idx="10"/>
          </p:nvPr>
        </p:nvSpPr>
        <p:spPr>
          <a:xfrm>
            <a:off x="7909560" y="6409944"/>
            <a:ext cx="3703320" cy="448056"/>
          </a:xfrm>
          <a:prstGeom prst="rect">
            <a:avLst/>
          </a:prstGeom>
        </p:spPr>
        <p:txBody>
          <a:bodyPr/>
          <a:lstStyle/>
          <a:p>
            <a:fld id="{2F3AF3C6-0FD4-4939-991C-00DDE5C56815}" type="datetime2">
              <a:rPr lang="en-US" smtClean="0"/>
              <a:t>Monday, December 25, 2023</a:t>
            </a:fld>
            <a:endParaRPr lang="en-US"/>
          </a:p>
        </p:txBody>
      </p:sp>
      <p:sp>
        <p:nvSpPr>
          <p:cNvPr id="1048600"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601"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5" name="Title 1"/>
          <p:cNvSpPr>
            <a:spLocks noGrp="1"/>
          </p:cNvSpPr>
          <p:nvPr>
            <p:ph type="title"/>
          </p:nvPr>
        </p:nvSpPr>
        <p:spPr>
          <a:xfrm>
            <a:off x="1371600" y="1709745"/>
            <a:ext cx="9966960" cy="2852737"/>
          </a:xfrm>
          <a:prstGeom prst="rect">
            <a:avLst/>
          </a:prstGeom>
        </p:spPr>
        <p:txBody>
          <a:bodyPr anchor="b">
            <a:normAutofit/>
          </a:bodyPr>
          <a:lstStyle>
            <a:lvl1pPr>
              <a:lnSpc>
                <a:spcPct val="100000"/>
              </a:lnSpc>
              <a:defRPr sz="4400" spc="751" baseline="0"/>
            </a:lvl1pPr>
          </a:lstStyle>
          <a:p>
            <a:r>
              <a:rPr lang="en-US"/>
              <a:t>Click to edit Master title style</a:t>
            </a:r>
            <a:endParaRPr lang="en-US" dirty="0"/>
          </a:p>
        </p:txBody>
      </p:sp>
      <p:sp>
        <p:nvSpPr>
          <p:cNvPr id="1048756" name="Text Placeholder 2"/>
          <p:cNvSpPr>
            <a:spLocks noGrp="1"/>
          </p:cNvSpPr>
          <p:nvPr>
            <p:ph type="body" idx="1"/>
          </p:nvPr>
        </p:nvSpPr>
        <p:spPr>
          <a:xfrm>
            <a:off x="1371605" y="4974336"/>
            <a:ext cx="9966961" cy="1115568"/>
          </a:xfrm>
          <a:prstGeom prst="rect">
            <a:avLst/>
          </a:prstGeom>
        </p:spPr>
        <p:txBody>
          <a:bodyPr>
            <a:normAutofit/>
          </a:bodyPr>
          <a:lstStyle>
            <a:lvl1pPr marL="0" indent="0">
              <a:buNone/>
              <a:defRPr sz="1600" cap="all" spc="601" baseline="0">
                <a:solidFill>
                  <a:schemeClr val="tx1"/>
                </a:solidFill>
              </a:defRPr>
            </a:lvl1pPr>
            <a:lvl2pPr marL="457165" indent="0">
              <a:buNone/>
              <a:defRPr sz="2000">
                <a:solidFill>
                  <a:schemeClr val="tx1">
                    <a:tint val="75000"/>
                  </a:schemeClr>
                </a:solidFill>
              </a:defRPr>
            </a:lvl2pPr>
            <a:lvl3pPr marL="914332" indent="0">
              <a:buNone/>
              <a:defRPr sz="1801">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28" indent="0">
              <a:buNone/>
              <a:defRPr sz="1600">
                <a:solidFill>
                  <a:schemeClr val="tx1">
                    <a:tint val="75000"/>
                  </a:schemeClr>
                </a:solidFill>
              </a:defRPr>
            </a:lvl6pPr>
            <a:lvl7pPr marL="2742995" indent="0">
              <a:buNone/>
              <a:defRPr sz="1600">
                <a:solidFill>
                  <a:schemeClr val="tx1">
                    <a:tint val="75000"/>
                  </a:schemeClr>
                </a:solidFill>
              </a:defRPr>
            </a:lvl7pPr>
            <a:lvl8pPr marL="3200160" indent="0">
              <a:buNone/>
              <a:defRPr sz="1600">
                <a:solidFill>
                  <a:schemeClr val="tx1">
                    <a:tint val="75000"/>
                  </a:schemeClr>
                </a:solidFill>
              </a:defRPr>
            </a:lvl8pPr>
            <a:lvl9pPr marL="3657325" indent="0">
              <a:buNone/>
              <a:defRPr sz="1600">
                <a:solidFill>
                  <a:schemeClr val="tx1">
                    <a:tint val="75000"/>
                  </a:schemeClr>
                </a:solidFill>
              </a:defRPr>
            </a:lvl9pPr>
          </a:lstStyle>
          <a:p>
            <a:pPr lvl="0"/>
            <a:r>
              <a:rPr lang="en-US"/>
              <a:t>Click to edit Master text styles</a:t>
            </a:r>
          </a:p>
        </p:txBody>
      </p:sp>
      <p:sp>
        <p:nvSpPr>
          <p:cNvPr id="1048757" name="Date Placeholder 3"/>
          <p:cNvSpPr>
            <a:spLocks noGrp="1"/>
          </p:cNvSpPr>
          <p:nvPr>
            <p:ph type="dt" sz="half" idx="10"/>
          </p:nvPr>
        </p:nvSpPr>
        <p:spPr>
          <a:xfrm>
            <a:off x="7909560" y="6409944"/>
            <a:ext cx="3703320" cy="448056"/>
          </a:xfrm>
          <a:prstGeom prst="rect">
            <a:avLst/>
          </a:prstGeom>
        </p:spPr>
        <p:txBody>
          <a:bodyPr/>
          <a:lstStyle/>
          <a:p>
            <a:fld id="{86807482-8128-47C6-A8DD-6452B0291CFF}" type="datetime2">
              <a:rPr lang="en-US" smtClean="0"/>
              <a:t>Monday, December 25, 2023</a:t>
            </a:fld>
            <a:endParaRPr lang="en-US"/>
          </a:p>
        </p:txBody>
      </p:sp>
      <p:sp>
        <p:nvSpPr>
          <p:cNvPr id="1048758" name="Footer Placeholder 4"/>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59" name="Slide Number Placeholder 5"/>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7" name="Title 1"/>
          <p:cNvSpPr>
            <a:spLocks noGrp="1"/>
          </p:cNvSpPr>
          <p:nvPr>
            <p:ph type="title"/>
          </p:nvPr>
        </p:nvSpPr>
        <p:spPr>
          <a:xfrm>
            <a:off x="1371600" y="795528"/>
            <a:ext cx="10241280" cy="1234440"/>
          </a:xfrm>
          <a:prstGeom prst="rect">
            <a:avLst/>
          </a:prstGeom>
        </p:spPr>
        <p:txBody>
          <a:bodyPr/>
          <a:lstStyle/>
          <a:p>
            <a:r>
              <a:rPr lang="en-US"/>
              <a:t>Click to edit Master title style</a:t>
            </a:r>
            <a:endParaRPr lang="en-US" dirty="0"/>
          </a:p>
        </p:txBody>
      </p:sp>
      <p:sp>
        <p:nvSpPr>
          <p:cNvPr id="1048728" name="Content Placeholder 2"/>
          <p:cNvSpPr>
            <a:spLocks noGrp="1"/>
          </p:cNvSpPr>
          <p:nvPr>
            <p:ph sz="half" idx="1"/>
          </p:nvPr>
        </p:nvSpPr>
        <p:spPr>
          <a:xfrm>
            <a:off x="1371600" y="2112264"/>
            <a:ext cx="4846320" cy="395935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9" name="Content Placeholder 3"/>
          <p:cNvSpPr>
            <a:spLocks noGrp="1"/>
          </p:cNvSpPr>
          <p:nvPr>
            <p:ph sz="half" idx="2"/>
          </p:nvPr>
        </p:nvSpPr>
        <p:spPr>
          <a:xfrm>
            <a:off x="6766560" y="2112273"/>
            <a:ext cx="4846320" cy="395935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Date Placeholder 4"/>
          <p:cNvSpPr>
            <a:spLocks noGrp="1"/>
          </p:cNvSpPr>
          <p:nvPr>
            <p:ph type="dt" sz="half" idx="10"/>
          </p:nvPr>
        </p:nvSpPr>
        <p:spPr>
          <a:xfrm>
            <a:off x="7909560" y="6409944"/>
            <a:ext cx="3703320" cy="448056"/>
          </a:xfrm>
          <a:prstGeom prst="rect">
            <a:avLst/>
          </a:prstGeom>
        </p:spPr>
        <p:txBody>
          <a:bodyPr/>
          <a:lstStyle/>
          <a:p>
            <a:fld id="{37903F25-275E-41DE-BE3B-EBF0DB49F9B1}" type="datetime2">
              <a:rPr lang="en-US" smtClean="0"/>
              <a:t>Monday, December 25, 2023</a:t>
            </a:fld>
            <a:endParaRPr lang="en-US"/>
          </a:p>
        </p:txBody>
      </p:sp>
      <p:sp>
        <p:nvSpPr>
          <p:cNvPr id="1048731" name="Footer Placeholder 5"/>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32" name="Slide Number Placeholder 6"/>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733" name="Text Placeholder 2"/>
          <p:cNvSpPr>
            <a:spLocks noGrp="1"/>
          </p:cNvSpPr>
          <p:nvPr>
            <p:ph type="body" idx="1"/>
          </p:nvPr>
        </p:nvSpPr>
        <p:spPr>
          <a:xfrm>
            <a:off x="1371603" y="2112264"/>
            <a:ext cx="4841076" cy="823912"/>
          </a:xfrm>
          <a:prstGeom prst="rect">
            <a:avLst/>
          </a:prstGeom>
        </p:spPr>
        <p:txBody>
          <a:bodyPr anchor="b"/>
          <a:lstStyle>
            <a:lvl1pPr marL="0" indent="0">
              <a:buNone/>
              <a:defRPr sz="2400" b="1"/>
            </a:lvl1pPr>
            <a:lvl2pPr marL="457165" indent="0">
              <a:buNone/>
              <a:defRPr sz="2000" b="1"/>
            </a:lvl2pPr>
            <a:lvl3pPr marL="914332" indent="0">
              <a:buNone/>
              <a:defRPr sz="1801" b="1"/>
            </a:lvl3pPr>
            <a:lvl4pPr marL="1371498" indent="0">
              <a:buNone/>
              <a:defRPr sz="1600" b="1"/>
            </a:lvl4pPr>
            <a:lvl5pPr marL="1828664" indent="0">
              <a:buNone/>
              <a:defRPr sz="1600" b="1"/>
            </a:lvl5pPr>
            <a:lvl6pPr marL="2285828" indent="0">
              <a:buNone/>
              <a:defRPr sz="1600" b="1"/>
            </a:lvl6pPr>
            <a:lvl7pPr marL="2742995" indent="0">
              <a:buNone/>
              <a:defRPr sz="1600" b="1"/>
            </a:lvl7pPr>
            <a:lvl8pPr marL="3200160" indent="0">
              <a:buNone/>
              <a:defRPr sz="1600" b="1"/>
            </a:lvl8pPr>
            <a:lvl9pPr marL="3657325" indent="0">
              <a:buNone/>
              <a:defRPr sz="1600" b="1"/>
            </a:lvl9pPr>
          </a:lstStyle>
          <a:p>
            <a:pPr lvl="0"/>
            <a:r>
              <a:rPr lang="en-US"/>
              <a:t>Click to edit Master text styles</a:t>
            </a:r>
          </a:p>
        </p:txBody>
      </p:sp>
      <p:sp>
        <p:nvSpPr>
          <p:cNvPr id="1048734" name="Content Placeholder 3"/>
          <p:cNvSpPr>
            <a:spLocks noGrp="1"/>
          </p:cNvSpPr>
          <p:nvPr>
            <p:ph sz="half" idx="2"/>
          </p:nvPr>
        </p:nvSpPr>
        <p:spPr>
          <a:xfrm>
            <a:off x="1371603" y="3018472"/>
            <a:ext cx="4841076" cy="31048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5" name="Text Placeholder 4"/>
          <p:cNvSpPr>
            <a:spLocks noGrp="1"/>
          </p:cNvSpPr>
          <p:nvPr>
            <p:ph type="body" sz="quarter" idx="3"/>
          </p:nvPr>
        </p:nvSpPr>
        <p:spPr>
          <a:xfrm>
            <a:off x="6766560" y="2112264"/>
            <a:ext cx="4846320" cy="823912"/>
          </a:xfrm>
          <a:prstGeom prst="rect">
            <a:avLst/>
          </a:prstGeom>
        </p:spPr>
        <p:txBody>
          <a:bodyPr anchor="b"/>
          <a:lstStyle>
            <a:lvl1pPr marL="0" indent="0">
              <a:buNone/>
              <a:defRPr sz="2400" b="1"/>
            </a:lvl1pPr>
            <a:lvl2pPr marL="457165" indent="0">
              <a:buNone/>
              <a:defRPr sz="2000" b="1"/>
            </a:lvl2pPr>
            <a:lvl3pPr marL="914332" indent="0">
              <a:buNone/>
              <a:defRPr sz="1801" b="1"/>
            </a:lvl3pPr>
            <a:lvl4pPr marL="1371498" indent="0">
              <a:buNone/>
              <a:defRPr sz="1600" b="1"/>
            </a:lvl4pPr>
            <a:lvl5pPr marL="1828664" indent="0">
              <a:buNone/>
              <a:defRPr sz="1600" b="1"/>
            </a:lvl5pPr>
            <a:lvl6pPr marL="2285828" indent="0">
              <a:buNone/>
              <a:defRPr sz="1600" b="1"/>
            </a:lvl6pPr>
            <a:lvl7pPr marL="2742995" indent="0">
              <a:buNone/>
              <a:defRPr sz="1600" b="1"/>
            </a:lvl7pPr>
            <a:lvl8pPr marL="3200160" indent="0">
              <a:buNone/>
              <a:defRPr sz="1600" b="1"/>
            </a:lvl8pPr>
            <a:lvl9pPr marL="3657325" indent="0">
              <a:buNone/>
              <a:defRPr sz="1600" b="1"/>
            </a:lvl9pPr>
          </a:lstStyle>
          <a:p>
            <a:pPr lvl="0"/>
            <a:r>
              <a:rPr lang="en-US"/>
              <a:t>Click to edit Master text styles</a:t>
            </a:r>
          </a:p>
        </p:txBody>
      </p:sp>
      <p:sp>
        <p:nvSpPr>
          <p:cNvPr id="1048736" name="Content Placeholder 5"/>
          <p:cNvSpPr>
            <a:spLocks noGrp="1"/>
          </p:cNvSpPr>
          <p:nvPr>
            <p:ph sz="quarter" idx="4"/>
          </p:nvPr>
        </p:nvSpPr>
        <p:spPr>
          <a:xfrm>
            <a:off x="6766563" y="3018478"/>
            <a:ext cx="4841076" cy="310485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7" name="Date Placeholder 6"/>
          <p:cNvSpPr>
            <a:spLocks noGrp="1"/>
          </p:cNvSpPr>
          <p:nvPr>
            <p:ph type="dt" sz="half" idx="10"/>
          </p:nvPr>
        </p:nvSpPr>
        <p:spPr>
          <a:xfrm>
            <a:off x="7909560" y="6409944"/>
            <a:ext cx="3703320" cy="448056"/>
          </a:xfrm>
          <a:prstGeom prst="rect">
            <a:avLst/>
          </a:prstGeom>
        </p:spPr>
        <p:txBody>
          <a:bodyPr/>
          <a:lstStyle/>
          <a:p>
            <a:fld id="{EE475572-4A44-4171-84AA-64D42C8050A6}" type="datetime2">
              <a:rPr lang="en-US" smtClean="0"/>
              <a:t>Monday, December 25, 2023</a:t>
            </a:fld>
            <a:endParaRPr lang="en-US"/>
          </a:p>
        </p:txBody>
      </p:sp>
      <p:sp>
        <p:nvSpPr>
          <p:cNvPr id="1048738" name="Footer Placeholder 7"/>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39" name="Slide Number Placeholder 8"/>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
        <p:nvSpPr>
          <p:cNvPr id="1048740" name="Title 9"/>
          <p:cNvSpPr>
            <a:spLocks noGrp="1"/>
          </p:cNvSpPr>
          <p:nvPr>
            <p:ph type="title"/>
          </p:nvPr>
        </p:nvSpPr>
        <p:spPr>
          <a:xfrm>
            <a:off x="1371600" y="795528"/>
            <a:ext cx="10241280" cy="1234440"/>
          </a:xfrm>
          <a:prstGeom prst="rect">
            <a:avLst/>
          </a:prstGeom>
        </p:spPr>
        <p:txBody>
          <a:bodyPr/>
          <a:lstStyle/>
          <a:p>
            <a:r>
              <a:rPr lang="en-US"/>
              <a:t>Click to edit Master title style</a:t>
            </a:r>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1" name="Title 1"/>
          <p:cNvSpPr>
            <a:spLocks noGrp="1"/>
          </p:cNvSpPr>
          <p:nvPr>
            <p:ph type="title"/>
          </p:nvPr>
        </p:nvSpPr>
        <p:spPr>
          <a:xfrm>
            <a:off x="1371600" y="795528"/>
            <a:ext cx="10241280" cy="1234440"/>
          </a:xfrm>
          <a:prstGeom prst="rect">
            <a:avLst/>
          </a:prstGeom>
        </p:spPr>
        <p:txBody>
          <a:bodyPr/>
          <a:lstStyle/>
          <a:p>
            <a:r>
              <a:rPr lang="en-US"/>
              <a:t>Click to edit Master title style</a:t>
            </a:r>
          </a:p>
        </p:txBody>
      </p:sp>
      <p:sp>
        <p:nvSpPr>
          <p:cNvPr id="1048722" name="Date Placeholder 2"/>
          <p:cNvSpPr>
            <a:spLocks noGrp="1"/>
          </p:cNvSpPr>
          <p:nvPr>
            <p:ph type="dt" sz="half" idx="10"/>
          </p:nvPr>
        </p:nvSpPr>
        <p:spPr>
          <a:xfrm>
            <a:off x="7909560" y="6409944"/>
            <a:ext cx="3703320" cy="448056"/>
          </a:xfrm>
          <a:prstGeom prst="rect">
            <a:avLst/>
          </a:prstGeom>
        </p:spPr>
        <p:txBody>
          <a:bodyPr/>
          <a:lstStyle/>
          <a:p>
            <a:fld id="{C4C1612E-528E-4FD5-9E9E-E15F1108F171}" type="datetime2">
              <a:rPr lang="en-US" smtClean="0"/>
              <a:t>Monday, December 25, 2023</a:t>
            </a:fld>
            <a:endParaRPr lang="en-US"/>
          </a:p>
        </p:txBody>
      </p:sp>
      <p:sp>
        <p:nvSpPr>
          <p:cNvPr id="1048723" name="Footer Placeholder 3"/>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24" name="Slide Number Placeholder 4"/>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6" name="Date Placeholder 1"/>
          <p:cNvSpPr>
            <a:spLocks noGrp="1"/>
          </p:cNvSpPr>
          <p:nvPr>
            <p:ph type="dt" sz="half" idx="10"/>
          </p:nvPr>
        </p:nvSpPr>
        <p:spPr>
          <a:xfrm>
            <a:off x="7909560" y="6409944"/>
            <a:ext cx="3703320" cy="448056"/>
          </a:xfrm>
          <a:prstGeom prst="rect">
            <a:avLst/>
          </a:prstGeom>
        </p:spPr>
        <p:txBody>
          <a:bodyPr/>
          <a:lstStyle/>
          <a:p>
            <a:fld id="{D4F6D862-A06D-436F-A92E-EBAAD50B6E50}" type="datetime2">
              <a:rPr lang="en-US" smtClean="0"/>
              <a:t>Monday, December 25, 2023</a:t>
            </a:fld>
            <a:endParaRPr lang="en-US"/>
          </a:p>
        </p:txBody>
      </p:sp>
      <p:sp>
        <p:nvSpPr>
          <p:cNvPr id="1048747" name="Footer Placeholder 2"/>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48" name="Slide Number Placeholder 3"/>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5" name="Title 1"/>
          <p:cNvSpPr>
            <a:spLocks noGrp="1"/>
          </p:cNvSpPr>
          <p:nvPr>
            <p:ph type="title"/>
          </p:nvPr>
        </p:nvSpPr>
        <p:spPr>
          <a:xfrm>
            <a:off x="1371600" y="987431"/>
            <a:ext cx="3932237" cy="1894511"/>
          </a:xfrm>
          <a:prstGeom prst="rect">
            <a:avLst/>
          </a:prstGeom>
        </p:spPr>
        <p:txBody>
          <a:bodyPr anchor="b"/>
          <a:lstStyle>
            <a:lvl1pPr>
              <a:lnSpc>
                <a:spcPct val="100000"/>
              </a:lnSpc>
              <a:defRPr sz="3200"/>
            </a:lvl1pPr>
          </a:lstStyle>
          <a:p>
            <a:r>
              <a:rPr lang="en-US"/>
              <a:t>Click to edit Master title style</a:t>
            </a:r>
            <a:endParaRPr lang="en-US" dirty="0"/>
          </a:p>
        </p:txBody>
      </p:sp>
      <p:sp>
        <p:nvSpPr>
          <p:cNvPr id="1048766" name="Content Placeholder 2"/>
          <p:cNvSpPr>
            <a:spLocks noGrp="1"/>
          </p:cNvSpPr>
          <p:nvPr>
            <p:ph idx="1"/>
          </p:nvPr>
        </p:nvSpPr>
        <p:spPr>
          <a:xfrm>
            <a:off x="5650992" y="987432"/>
            <a:ext cx="5687568" cy="4873625"/>
          </a:xfrm>
          <a:prstGeom prst="rect">
            <a:avLst/>
          </a:prstGeom>
        </p:spPr>
        <p:txBody>
          <a:bodyPr>
            <a:normAutofit/>
          </a:bodyPr>
          <a:lstStyle>
            <a:lvl1pPr>
              <a:defRPr sz="2000"/>
            </a:lvl1pPr>
            <a:lvl2pPr>
              <a:defRPr sz="2000"/>
            </a:lvl2pPr>
            <a:lvl3pPr>
              <a:defRPr sz="1801"/>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7" name="Text Placeholder 3"/>
          <p:cNvSpPr>
            <a:spLocks noGrp="1"/>
          </p:cNvSpPr>
          <p:nvPr>
            <p:ph type="body" sz="half" idx="2"/>
          </p:nvPr>
        </p:nvSpPr>
        <p:spPr>
          <a:xfrm>
            <a:off x="1371600" y="3058510"/>
            <a:ext cx="3932237" cy="2802540"/>
          </a:xfrm>
          <a:prstGeom prst="rect">
            <a:avLst/>
          </a:prstGeom>
        </p:spPr>
        <p:txBody>
          <a:bodyPr/>
          <a:lstStyle>
            <a:lvl1pPr marL="0" indent="0">
              <a:buNone/>
              <a:defRPr sz="1600"/>
            </a:lvl1pPr>
            <a:lvl2pPr marL="457165" indent="0">
              <a:buNone/>
              <a:defRPr sz="1401"/>
            </a:lvl2pPr>
            <a:lvl3pPr marL="914332" indent="0">
              <a:buNone/>
              <a:defRPr sz="1200"/>
            </a:lvl3pPr>
            <a:lvl4pPr marL="1371498" indent="0">
              <a:buNone/>
              <a:defRPr sz="1001"/>
            </a:lvl4pPr>
            <a:lvl5pPr marL="1828664" indent="0">
              <a:buNone/>
              <a:defRPr sz="1001"/>
            </a:lvl5pPr>
            <a:lvl6pPr marL="2285828" indent="0">
              <a:buNone/>
              <a:defRPr sz="1001"/>
            </a:lvl6pPr>
            <a:lvl7pPr marL="2742995" indent="0">
              <a:buNone/>
              <a:defRPr sz="1001"/>
            </a:lvl7pPr>
            <a:lvl8pPr marL="3200160" indent="0">
              <a:buNone/>
              <a:defRPr sz="1001"/>
            </a:lvl8pPr>
            <a:lvl9pPr marL="3657325" indent="0">
              <a:buNone/>
              <a:defRPr sz="1001"/>
            </a:lvl9pPr>
          </a:lstStyle>
          <a:p>
            <a:pPr lvl="0"/>
            <a:r>
              <a:rPr lang="en-US"/>
              <a:t>Click to edit Master text styles</a:t>
            </a:r>
          </a:p>
        </p:txBody>
      </p:sp>
      <p:sp>
        <p:nvSpPr>
          <p:cNvPr id="1048768" name="Date Placeholder 4"/>
          <p:cNvSpPr>
            <a:spLocks noGrp="1"/>
          </p:cNvSpPr>
          <p:nvPr>
            <p:ph type="dt" sz="half" idx="10"/>
          </p:nvPr>
        </p:nvSpPr>
        <p:spPr>
          <a:xfrm>
            <a:off x="7909560" y="6409944"/>
            <a:ext cx="3703320" cy="448056"/>
          </a:xfrm>
          <a:prstGeom prst="rect">
            <a:avLst/>
          </a:prstGeom>
        </p:spPr>
        <p:txBody>
          <a:bodyPr/>
          <a:lstStyle/>
          <a:p>
            <a:fld id="{B73E0B7D-2260-4809-8F0A-9E5F3E24F169}" type="datetime2">
              <a:rPr lang="en-US" smtClean="0"/>
              <a:t>Monday, December 25, 2023</a:t>
            </a:fld>
            <a:endParaRPr lang="en-US"/>
          </a:p>
        </p:txBody>
      </p:sp>
      <p:sp>
        <p:nvSpPr>
          <p:cNvPr id="1048769" name="Footer Placeholder 5"/>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70" name="Slide Number Placeholder 6"/>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9" name="Title 1"/>
          <p:cNvSpPr>
            <a:spLocks noGrp="1"/>
          </p:cNvSpPr>
          <p:nvPr>
            <p:ph type="title"/>
          </p:nvPr>
        </p:nvSpPr>
        <p:spPr>
          <a:xfrm>
            <a:off x="1371600" y="987552"/>
            <a:ext cx="3932237" cy="1892808"/>
          </a:xfrm>
          <a:prstGeom prst="rect">
            <a:avLst/>
          </a:prstGeom>
        </p:spPr>
        <p:txBody>
          <a:bodyPr anchor="b"/>
          <a:lstStyle>
            <a:lvl1pPr>
              <a:defRPr sz="3200" baseline="0"/>
            </a:lvl1pPr>
          </a:lstStyle>
          <a:p>
            <a:r>
              <a:rPr lang="en-US"/>
              <a:t>Click to edit Master title style</a:t>
            </a:r>
            <a:endParaRPr lang="en-US" dirty="0"/>
          </a:p>
        </p:txBody>
      </p:sp>
      <p:sp>
        <p:nvSpPr>
          <p:cNvPr id="1048750" name="Picture Placeholder 2"/>
          <p:cNvSpPr>
            <a:spLocks noGrp="1"/>
          </p:cNvSpPr>
          <p:nvPr>
            <p:ph type="pic" idx="1"/>
          </p:nvPr>
        </p:nvSpPr>
        <p:spPr>
          <a:xfrm>
            <a:off x="5505321" y="987432"/>
            <a:ext cx="5833243" cy="4873625"/>
          </a:xfrm>
          <a:prstGeom prst="rect">
            <a:avLst/>
          </a:prstGeom>
        </p:spPr>
        <p:txBody>
          <a:bodyPr/>
          <a:lstStyle>
            <a:lvl1pPr marL="0" indent="0">
              <a:buNone/>
              <a:defRPr sz="3200"/>
            </a:lvl1pPr>
            <a:lvl2pPr marL="457165" indent="0">
              <a:buNone/>
              <a:defRPr sz="2800"/>
            </a:lvl2pPr>
            <a:lvl3pPr marL="914332" indent="0">
              <a:buNone/>
              <a:defRPr sz="2400"/>
            </a:lvl3pPr>
            <a:lvl4pPr marL="1371498" indent="0">
              <a:buNone/>
              <a:defRPr sz="2000"/>
            </a:lvl4pPr>
            <a:lvl5pPr marL="1828664" indent="0">
              <a:buNone/>
              <a:defRPr sz="2000"/>
            </a:lvl5pPr>
            <a:lvl6pPr marL="2285828" indent="0">
              <a:buNone/>
              <a:defRPr sz="2000"/>
            </a:lvl6pPr>
            <a:lvl7pPr marL="2742995" indent="0">
              <a:buNone/>
              <a:defRPr sz="2000"/>
            </a:lvl7pPr>
            <a:lvl8pPr marL="3200160" indent="0">
              <a:buNone/>
              <a:defRPr sz="2000"/>
            </a:lvl8pPr>
            <a:lvl9pPr marL="3657325" indent="0">
              <a:buNone/>
              <a:defRPr sz="2000"/>
            </a:lvl9pPr>
          </a:lstStyle>
          <a:p>
            <a:r>
              <a:rPr lang="en-US"/>
              <a:t>Click icon to add picture</a:t>
            </a:r>
          </a:p>
        </p:txBody>
      </p:sp>
      <p:sp>
        <p:nvSpPr>
          <p:cNvPr id="1048751" name="Text Placeholder 3"/>
          <p:cNvSpPr>
            <a:spLocks noGrp="1"/>
          </p:cNvSpPr>
          <p:nvPr>
            <p:ph type="body" sz="half" idx="2"/>
          </p:nvPr>
        </p:nvSpPr>
        <p:spPr>
          <a:xfrm>
            <a:off x="1371600" y="3033286"/>
            <a:ext cx="3932237" cy="2835702"/>
          </a:xfrm>
          <a:prstGeom prst="rect">
            <a:avLst/>
          </a:prstGeom>
        </p:spPr>
        <p:txBody>
          <a:bodyPr/>
          <a:lstStyle>
            <a:lvl1pPr marL="0" indent="0">
              <a:buNone/>
              <a:defRPr sz="1600"/>
            </a:lvl1pPr>
            <a:lvl2pPr marL="457165" indent="0">
              <a:buNone/>
              <a:defRPr sz="1401"/>
            </a:lvl2pPr>
            <a:lvl3pPr marL="914332" indent="0">
              <a:buNone/>
              <a:defRPr sz="1200"/>
            </a:lvl3pPr>
            <a:lvl4pPr marL="1371498" indent="0">
              <a:buNone/>
              <a:defRPr sz="1001"/>
            </a:lvl4pPr>
            <a:lvl5pPr marL="1828664" indent="0">
              <a:buNone/>
              <a:defRPr sz="1001"/>
            </a:lvl5pPr>
            <a:lvl6pPr marL="2285828" indent="0">
              <a:buNone/>
              <a:defRPr sz="1001"/>
            </a:lvl6pPr>
            <a:lvl7pPr marL="2742995" indent="0">
              <a:buNone/>
              <a:defRPr sz="1001"/>
            </a:lvl7pPr>
            <a:lvl8pPr marL="3200160" indent="0">
              <a:buNone/>
              <a:defRPr sz="1001"/>
            </a:lvl8pPr>
            <a:lvl9pPr marL="3657325" indent="0">
              <a:buNone/>
              <a:defRPr sz="1001"/>
            </a:lvl9pPr>
          </a:lstStyle>
          <a:p>
            <a:pPr lvl="0"/>
            <a:r>
              <a:rPr lang="en-US"/>
              <a:t>Click to edit Master text styles</a:t>
            </a:r>
          </a:p>
        </p:txBody>
      </p:sp>
      <p:sp>
        <p:nvSpPr>
          <p:cNvPr id="1048752" name="Date Placeholder 4"/>
          <p:cNvSpPr>
            <a:spLocks noGrp="1"/>
          </p:cNvSpPr>
          <p:nvPr>
            <p:ph type="dt" sz="half" idx="10"/>
          </p:nvPr>
        </p:nvSpPr>
        <p:spPr>
          <a:xfrm>
            <a:off x="7909560" y="6409944"/>
            <a:ext cx="3703320" cy="448056"/>
          </a:xfrm>
          <a:prstGeom prst="rect">
            <a:avLst/>
          </a:prstGeom>
        </p:spPr>
        <p:txBody>
          <a:bodyPr/>
          <a:lstStyle/>
          <a:p>
            <a:fld id="{3C8E4735-C637-46A3-94EB-AB3AC4188D2F}" type="datetime2">
              <a:rPr lang="en-US" smtClean="0"/>
              <a:t>Monday, December 25, 2023</a:t>
            </a:fld>
            <a:endParaRPr lang="en-US"/>
          </a:p>
        </p:txBody>
      </p:sp>
      <p:sp>
        <p:nvSpPr>
          <p:cNvPr id="1048753" name="Footer Placeholder 5"/>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1048754" name="Slide Number Placeholder 6"/>
          <p:cNvSpPr>
            <a:spLocks noGrp="1"/>
          </p:cNvSpPr>
          <p:nvPr>
            <p:ph type="sldNum" sz="quarter" idx="12"/>
          </p:nvPr>
        </p:nvSpPr>
        <p:spPr>
          <a:xfrm>
            <a:off x="11667744" y="6409944"/>
            <a:ext cx="438912" cy="448056"/>
          </a:xfrm>
          <a:prstGeom prst="rect">
            <a:avLst/>
          </a:prstGeom>
        </p:spPr>
        <p:txBody>
          <a:bodyPr/>
          <a:lstStyle/>
          <a:p>
            <a:fld id="{C01389E6-C847-4AD0-B56D-D205B2EAB1EE}" type="slidenum">
              <a:rPr lang="en-US" smtClean="0"/>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7"/>
          <p:cNvSpPr/>
          <p:nvPr userDrawn="1"/>
        </p:nvSpPr>
        <p:spPr>
          <a:xfrm rot="10800000" flipH="1">
            <a:off x="0" y="6401233"/>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latin typeface="Times New Roman" panose="02020603050405020304" pitchFamily="18" charset="0"/>
              <a:cs typeface="Times New Roman" panose="02020603050405020304" pitchFamily="18" charset="0"/>
            </a:endParaRPr>
          </a:p>
        </p:txBody>
      </p:sp>
      <p:sp>
        <p:nvSpPr>
          <p:cNvPr id="1048577" name="Rectangle 9"/>
          <p:cNvSpPr/>
          <p:nvPr userDrawn="1"/>
        </p:nvSpPr>
        <p:spPr>
          <a:xfrm flipH="1">
            <a:off x="4038606" y="6401229"/>
            <a:ext cx="8153399"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latin typeface="Times New Roman" panose="02020603050405020304" pitchFamily="18" charset="0"/>
              <a:cs typeface="Times New Roman" panose="02020603050405020304" pitchFamily="18" charset="0"/>
            </a:endParaRPr>
          </a:p>
        </p:txBody>
      </p:sp>
      <p:sp>
        <p:nvSpPr>
          <p:cNvPr id="1048578" name="Title Placeholder 1"/>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a:t>
            </a:r>
            <a:r>
              <a:rPr lang="en-US"/>
              <a:t>title style</a:t>
            </a:r>
            <a:endParaRPr lang="en-US" dirty="0"/>
          </a:p>
        </p:txBody>
      </p:sp>
      <p:sp>
        <p:nvSpPr>
          <p:cNvPr id="1048579" name="Text Placeholder 2"/>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0" name="Date Placeholder 3"/>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latin typeface="Times New Roman" panose="02020603050405020304" pitchFamily="18" charset="0"/>
                <a:cs typeface="Times New Roman" panose="02020603050405020304" pitchFamily="18" charset="0"/>
              </a:defRPr>
            </a:lvl1pPr>
          </a:lstStyle>
          <a:p>
            <a:fld id="{AE0C963C-C1DB-4AFD-9DDC-0691666BF49B}" type="datetime2">
              <a:rPr lang="en-US" smtClean="0"/>
              <a:t>Monday, December 25, 2023</a:t>
            </a:fld>
            <a:endParaRPr lang="en-US" dirty="0"/>
          </a:p>
        </p:txBody>
      </p:sp>
      <p:sp>
        <p:nvSpPr>
          <p:cNvPr id="1048581" name="Footer Placeholder 4"/>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Times New Roman" panose="02020603050405020304" pitchFamily="18" charset="0"/>
                <a:cs typeface="Times New Roman" panose="02020603050405020304" pitchFamily="18" charset="0"/>
              </a:defRPr>
            </a:lvl1pPr>
          </a:lstStyle>
          <a:p>
            <a:endParaRPr lang="en-US"/>
          </a:p>
        </p:txBody>
      </p:sp>
      <p:sp>
        <p:nvSpPr>
          <p:cNvPr id="1048582" name="Slide Number Placeholder 5"/>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latin typeface="Times New Roman" panose="02020603050405020304" pitchFamily="18" charset="0"/>
                <a:cs typeface="Times New Roman" panose="02020603050405020304" pitchFamily="18" charset="0"/>
              </a:defRPr>
            </a:lvl1pPr>
          </a:lstStyle>
          <a:p>
            <a:fld id="{C01389E6-C847-4AD0-B56D-D205B2EAB1EE}" type="slidenum">
              <a:rPr lang="en-US" smtClean="0"/>
              <a:t>‹#›</a:t>
            </a:fld>
            <a:endParaRPr lang="en-US"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cover/>
  </p:transition>
  <p:hf sldNum="0" hdr="0" ftr="0" dt="0"/>
  <p:txStyles>
    <p:titleStyle>
      <a:lvl1pPr algn="l" defTabSz="914332" rtl="0" eaLnBrk="1" latinLnBrk="0" hangingPunct="1">
        <a:lnSpc>
          <a:spcPct val="100000"/>
        </a:lnSpc>
        <a:spcBef>
          <a:spcPct val="0"/>
        </a:spcBef>
        <a:buNone/>
        <a:defRPr sz="3600" b="1" i="0" kern="1200" cap="all" spc="700" baseline="0">
          <a:solidFill>
            <a:schemeClr val="tx1"/>
          </a:solidFill>
          <a:latin typeface="Times New Roman" panose="02020603050405020304" pitchFamily="18" charset="0"/>
          <a:ea typeface="+mj-ea"/>
          <a:cs typeface="Times New Roman" panose="02020603050405020304" pitchFamily="18" charset="0"/>
        </a:defRPr>
      </a:lvl1pPr>
    </p:titleStyle>
    <p:bodyStyle>
      <a:lvl1pPr marL="228584" indent="-228584" algn="l" defTabSz="914332" rtl="0" eaLnBrk="1" latinLnBrk="0" hangingPunct="1">
        <a:lnSpc>
          <a:spcPct val="120000"/>
        </a:lnSpc>
        <a:spcBef>
          <a:spcPts val="1001"/>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85751" indent="-228584" algn="l" defTabSz="914332" rtl="0" eaLnBrk="1" latinLnBrk="0" hangingPunct="1">
        <a:lnSpc>
          <a:spcPct val="12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2915" indent="-228584" algn="l" defTabSz="914332" rtl="0" eaLnBrk="1" latinLnBrk="0" hangingPunct="1">
        <a:lnSpc>
          <a:spcPct val="12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081"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4pPr>
      <a:lvl5pPr marL="2057246"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5pPr>
      <a:lvl6pPr marL="2514413"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5911"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32" rtl="0" eaLnBrk="1" latinLnBrk="0" hangingPunct="1">
        <a:defRPr sz="1801" kern="1200">
          <a:solidFill>
            <a:schemeClr val="tx1"/>
          </a:solidFill>
          <a:latin typeface="+mn-lt"/>
          <a:ea typeface="+mn-ea"/>
          <a:cs typeface="+mn-cs"/>
        </a:defRPr>
      </a:lvl1pPr>
      <a:lvl2pPr marL="457165" algn="l" defTabSz="914332" rtl="0" eaLnBrk="1" latinLnBrk="0" hangingPunct="1">
        <a:defRPr sz="1801" kern="1200">
          <a:solidFill>
            <a:schemeClr val="tx1"/>
          </a:solidFill>
          <a:latin typeface="+mn-lt"/>
          <a:ea typeface="+mn-ea"/>
          <a:cs typeface="+mn-cs"/>
        </a:defRPr>
      </a:lvl2pPr>
      <a:lvl3pPr marL="914332" algn="l" defTabSz="914332" rtl="0" eaLnBrk="1" latinLnBrk="0" hangingPunct="1">
        <a:defRPr sz="1801" kern="1200">
          <a:solidFill>
            <a:schemeClr val="tx1"/>
          </a:solidFill>
          <a:latin typeface="+mn-lt"/>
          <a:ea typeface="+mn-ea"/>
          <a:cs typeface="+mn-cs"/>
        </a:defRPr>
      </a:lvl3pPr>
      <a:lvl4pPr marL="1371498" algn="l" defTabSz="914332" rtl="0" eaLnBrk="1" latinLnBrk="0" hangingPunct="1">
        <a:defRPr sz="1801" kern="1200">
          <a:solidFill>
            <a:schemeClr val="tx1"/>
          </a:solidFill>
          <a:latin typeface="+mn-lt"/>
          <a:ea typeface="+mn-ea"/>
          <a:cs typeface="+mn-cs"/>
        </a:defRPr>
      </a:lvl4pPr>
      <a:lvl5pPr marL="1828664" algn="l" defTabSz="914332" rtl="0" eaLnBrk="1" latinLnBrk="0" hangingPunct="1">
        <a:defRPr sz="1801" kern="1200">
          <a:solidFill>
            <a:schemeClr val="tx1"/>
          </a:solidFill>
          <a:latin typeface="+mn-lt"/>
          <a:ea typeface="+mn-ea"/>
          <a:cs typeface="+mn-cs"/>
        </a:defRPr>
      </a:lvl5pPr>
      <a:lvl6pPr marL="2285828" algn="l" defTabSz="914332" rtl="0" eaLnBrk="1" latinLnBrk="0" hangingPunct="1">
        <a:defRPr sz="1801" kern="1200">
          <a:solidFill>
            <a:schemeClr val="tx1"/>
          </a:solidFill>
          <a:latin typeface="+mn-lt"/>
          <a:ea typeface="+mn-ea"/>
          <a:cs typeface="+mn-cs"/>
        </a:defRPr>
      </a:lvl6pPr>
      <a:lvl7pPr marL="2742995" algn="l" defTabSz="914332" rtl="0" eaLnBrk="1" latinLnBrk="0" hangingPunct="1">
        <a:defRPr sz="1801" kern="1200">
          <a:solidFill>
            <a:schemeClr val="tx1"/>
          </a:solidFill>
          <a:latin typeface="+mn-lt"/>
          <a:ea typeface="+mn-ea"/>
          <a:cs typeface="+mn-cs"/>
        </a:defRPr>
      </a:lvl7pPr>
      <a:lvl8pPr marL="3200160" algn="l" defTabSz="914332" rtl="0" eaLnBrk="1" latinLnBrk="0" hangingPunct="1">
        <a:defRPr sz="1801" kern="1200">
          <a:solidFill>
            <a:schemeClr val="tx1"/>
          </a:solidFill>
          <a:latin typeface="+mn-lt"/>
          <a:ea typeface="+mn-ea"/>
          <a:cs typeface="+mn-cs"/>
        </a:defRPr>
      </a:lvl8pPr>
      <a:lvl9pPr marL="3657325" algn="l" defTabSz="914332"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8" name="Rectangle 75"/>
          <p:cNvSpPr>
            <a:spLocks noGrp="1" noRot="1" noChangeAspect="1" noMove="1" noResize="1" noEditPoints="1" noAdjustHandles="1" noChangeArrowheads="1" noChangeShapeType="1" noTextEdit="1"/>
          </p:cNvSpPr>
          <p:nvPr/>
        </p:nvSpPr>
        <p:spPr>
          <a:xfrm rot="10800000" flipH="1">
            <a:off x="0" y="6400802"/>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89" name="Rectangle 77"/>
          <p:cNvSpPr>
            <a:spLocks noGrp="1" noRot="1" noChangeAspect="1" noMove="1" noResize="1" noEditPoints="1" noAdjustHandles="1" noChangeArrowheads="1" noChangeShapeType="1" noTextEdit="1"/>
          </p:cNvSpPr>
          <p:nvPr/>
        </p:nvSpPr>
        <p:spPr>
          <a:xfrm flipH="1">
            <a:off x="4038607" y="6400805"/>
            <a:ext cx="8153399"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useBgFill="1">
        <p:nvSpPr>
          <p:cNvPr id="1048590" name="Rectangle 79"/>
          <p:cNvSpPr>
            <a:spLocks noGrp="1" noRot="1" noChangeAspect="1" noMove="1" noResize="1" noEditPoints="1" noAdjustHandles="1" noChangeArrowheads="1" noChangeShapeType="1" noTextEdit="1"/>
          </p:cNvSpPr>
          <p:nvPr/>
        </p:nvSpPr>
        <p:spPr>
          <a:xfrm>
            <a:off x="0" y="1"/>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91" name="Rectangle 81"/>
          <p:cNvSpPr>
            <a:spLocks noGrp="1" noRot="1" noChangeAspect="1" noMove="1" noResize="1" noEditPoints="1" noAdjustHandles="1" noChangeArrowheads="1" noChangeShapeType="1" noTextEdit="1"/>
          </p:cNvSpPr>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92" name="Rectangle 83"/>
          <p:cNvSpPr>
            <a:spLocks noGrp="1" noRot="1" noChangeAspect="1" noMove="1" noResize="1" noEditPoints="1" noAdjustHandles="1" noChangeArrowheads="1" noChangeShapeType="1" noTextEdit="1"/>
          </p:cNvSpPr>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93" name="Rectangle 85"/>
          <p:cNvSpPr>
            <a:spLocks noGrp="1" noRot="1" noChangeAspect="1" noMove="1" noResize="1" noEditPoints="1" noAdjustHandles="1" noChangeArrowheads="1" noChangeShapeType="1" noTextEdit="1"/>
          </p:cNvSpPr>
          <p:nvPr/>
        </p:nvSpPr>
        <p:spPr>
          <a:xfrm rot="16200000" flipH="1">
            <a:off x="768313" y="3587292"/>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48594" name="Freeform: Shape 87"/>
          <p:cNvSpPr>
            <a:spLocks noGrp="1" noRot="1" noChangeAspect="1" noMove="1" noResize="1" noEditPoints="1" noAdjustHandles="1" noChangeArrowheads="1" noChangeShapeType="1" noTextEdit="1"/>
          </p:cNvSpPr>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1" dirty="0"/>
          </a:p>
        </p:txBody>
      </p:sp>
      <p:sp>
        <p:nvSpPr>
          <p:cNvPr id="1048595" name="Title 1"/>
          <p:cNvSpPr>
            <a:spLocks noGrp="1"/>
          </p:cNvSpPr>
          <p:nvPr>
            <p:ph type="ctrTitle"/>
          </p:nvPr>
        </p:nvSpPr>
        <p:spPr>
          <a:xfrm>
            <a:off x="950183" y="352018"/>
            <a:ext cx="2136711" cy="4923455"/>
          </a:xfrm>
        </p:spPr>
        <p:txBody>
          <a:bodyPr vert="horz" lIns="0" tIns="0" rIns="0" bIns="0" rtlCol="0" anchor="b">
            <a:normAutofit/>
          </a:bodyPr>
          <a:lstStyle/>
          <a:p>
            <a:r>
              <a:rPr lang="en-US" sz="3200" spc="700" dirty="0" err="1">
                <a:solidFill>
                  <a:schemeClr val="bg1"/>
                </a:solidFill>
                <a:latin typeface="+mj-lt"/>
                <a:cs typeface="+mj-cs"/>
              </a:rPr>
              <a:t>TRƯỜNG</a:t>
            </a:r>
            <a:r>
              <a:rPr lang="en-US" sz="3200" spc="700" dirty="0">
                <a:solidFill>
                  <a:schemeClr val="bg1"/>
                </a:solidFill>
                <a:latin typeface="+mj-lt"/>
                <a:cs typeface="+mj-cs"/>
              </a:rPr>
              <a:t> </a:t>
            </a:r>
            <a:r>
              <a:rPr lang="en-US" sz="3200" spc="700" dirty="0" err="1">
                <a:solidFill>
                  <a:schemeClr val="bg1"/>
                </a:solidFill>
                <a:latin typeface="+mj-lt"/>
                <a:cs typeface="+mj-cs"/>
              </a:rPr>
              <a:t>ĐẠI</a:t>
            </a:r>
            <a:r>
              <a:rPr lang="en-US" sz="3200" spc="700" dirty="0">
                <a:solidFill>
                  <a:schemeClr val="bg1"/>
                </a:solidFill>
                <a:latin typeface="+mj-lt"/>
                <a:cs typeface="+mj-cs"/>
              </a:rPr>
              <a:t> </a:t>
            </a:r>
            <a:r>
              <a:rPr lang="en-US" sz="3200" spc="700" dirty="0" err="1">
                <a:solidFill>
                  <a:schemeClr val="bg1"/>
                </a:solidFill>
                <a:latin typeface="+mj-lt"/>
                <a:cs typeface="+mj-cs"/>
              </a:rPr>
              <a:t>HỌC</a:t>
            </a:r>
            <a:r>
              <a:rPr lang="en-US" sz="3200" spc="700" dirty="0">
                <a:solidFill>
                  <a:schemeClr val="bg1"/>
                </a:solidFill>
                <a:latin typeface="+mj-lt"/>
                <a:cs typeface="+mj-cs"/>
              </a:rPr>
              <a:t> </a:t>
            </a:r>
            <a:r>
              <a:rPr lang="en-US" sz="3200" spc="700" dirty="0" err="1">
                <a:solidFill>
                  <a:schemeClr val="bg1"/>
                </a:solidFill>
                <a:latin typeface="+mj-lt"/>
                <a:cs typeface="+mj-cs"/>
              </a:rPr>
              <a:t>CÔNG</a:t>
            </a:r>
            <a:r>
              <a:rPr lang="en-US" sz="3200" spc="700" dirty="0">
                <a:solidFill>
                  <a:schemeClr val="bg1"/>
                </a:solidFill>
                <a:latin typeface="+mj-lt"/>
                <a:cs typeface="+mj-cs"/>
              </a:rPr>
              <a:t> </a:t>
            </a:r>
            <a:r>
              <a:rPr lang="en-US" sz="3200" spc="700" dirty="0" err="1">
                <a:solidFill>
                  <a:schemeClr val="bg1"/>
                </a:solidFill>
                <a:latin typeface="+mj-lt"/>
                <a:cs typeface="+mj-cs"/>
              </a:rPr>
              <a:t>NGHIỆP</a:t>
            </a:r>
            <a:r>
              <a:rPr lang="en-US" sz="3200" spc="700" dirty="0">
                <a:solidFill>
                  <a:schemeClr val="bg1"/>
                </a:solidFill>
                <a:latin typeface="+mj-lt"/>
                <a:cs typeface="+mj-cs"/>
              </a:rPr>
              <a:t> </a:t>
            </a:r>
            <a:r>
              <a:rPr lang="en-US" sz="3200" spc="700" dirty="0" err="1">
                <a:solidFill>
                  <a:schemeClr val="bg1"/>
                </a:solidFill>
                <a:latin typeface="+mj-lt"/>
                <a:cs typeface="+mj-cs"/>
              </a:rPr>
              <a:t>HÀ</a:t>
            </a:r>
            <a:r>
              <a:rPr lang="en-US" sz="3200" spc="700" dirty="0">
                <a:solidFill>
                  <a:schemeClr val="bg1"/>
                </a:solidFill>
                <a:latin typeface="+mj-lt"/>
                <a:cs typeface="+mj-cs"/>
              </a:rPr>
              <a:t> </a:t>
            </a:r>
            <a:r>
              <a:rPr lang="en-US" sz="3200" spc="700" dirty="0" err="1">
                <a:solidFill>
                  <a:schemeClr val="bg1"/>
                </a:solidFill>
                <a:latin typeface="+mj-lt"/>
                <a:cs typeface="+mj-cs"/>
              </a:rPr>
              <a:t>NỘI</a:t>
            </a:r>
            <a:r>
              <a:rPr lang="en-US" sz="3200" spc="700" dirty="0">
                <a:solidFill>
                  <a:schemeClr val="bg1"/>
                </a:solidFill>
                <a:latin typeface="+mj-lt"/>
                <a:cs typeface="+mj-cs"/>
              </a:rPr>
              <a:t/>
            </a:r>
            <a:br>
              <a:rPr lang="en-US" sz="3200" spc="700" dirty="0">
                <a:solidFill>
                  <a:schemeClr val="bg1"/>
                </a:solidFill>
                <a:latin typeface="+mj-lt"/>
                <a:cs typeface="+mj-cs"/>
              </a:rPr>
            </a:br>
            <a:r>
              <a:rPr lang="en-US" sz="3200" spc="700" dirty="0" err="1">
                <a:solidFill>
                  <a:schemeClr val="bg1"/>
                </a:solidFill>
                <a:latin typeface="+mj-lt"/>
                <a:cs typeface="+mj-cs"/>
              </a:rPr>
              <a:t>KHOA</a:t>
            </a:r>
            <a:r>
              <a:rPr lang="en-US" sz="3200" spc="700" dirty="0">
                <a:solidFill>
                  <a:schemeClr val="bg1"/>
                </a:solidFill>
                <a:latin typeface="+mj-lt"/>
                <a:cs typeface="+mj-cs"/>
              </a:rPr>
              <a:t> </a:t>
            </a:r>
            <a:r>
              <a:rPr lang="en-US" sz="3200" spc="700" dirty="0" err="1">
                <a:solidFill>
                  <a:schemeClr val="bg1"/>
                </a:solidFill>
                <a:latin typeface="+mj-lt"/>
                <a:cs typeface="+mj-cs"/>
              </a:rPr>
              <a:t>ĐIỆN</a:t>
            </a:r>
            <a:r>
              <a:rPr lang="en-US" sz="3200" spc="700" dirty="0">
                <a:solidFill>
                  <a:schemeClr val="bg1"/>
                </a:solidFill>
                <a:latin typeface="+mj-lt"/>
                <a:cs typeface="+mj-cs"/>
              </a:rPr>
              <a:t> </a:t>
            </a:r>
            <a:r>
              <a:rPr lang="en-US" sz="3200" spc="700" dirty="0" err="1">
                <a:solidFill>
                  <a:schemeClr val="bg1"/>
                </a:solidFill>
                <a:latin typeface="+mj-lt"/>
                <a:cs typeface="+mj-cs"/>
              </a:rPr>
              <a:t>TỬ</a:t>
            </a:r>
            <a:endParaRPr lang="en-US" sz="3200" spc="700" dirty="0">
              <a:solidFill>
                <a:schemeClr val="bg1"/>
              </a:solidFill>
              <a:latin typeface="+mj-lt"/>
              <a:cs typeface="+mj-cs"/>
            </a:endParaRPr>
          </a:p>
        </p:txBody>
      </p:sp>
      <p:sp>
        <p:nvSpPr>
          <p:cNvPr id="1048596" name="Subtitle 2"/>
          <p:cNvSpPr>
            <a:spLocks noGrp="1"/>
          </p:cNvSpPr>
          <p:nvPr>
            <p:ph type="subTitle" idx="1"/>
          </p:nvPr>
        </p:nvSpPr>
        <p:spPr>
          <a:xfrm>
            <a:off x="4242915" y="558844"/>
            <a:ext cx="7820975" cy="6161909"/>
          </a:xfrm>
        </p:spPr>
        <p:txBody>
          <a:bodyPr vert="horz" lIns="0" tIns="0" rIns="0" bIns="0" rtlCol="0">
            <a:noAutofit/>
          </a:bodyPr>
          <a:lstStyle/>
          <a:p>
            <a:pPr>
              <a:lnSpc>
                <a:spcPct val="120000"/>
              </a:lnSpc>
            </a:pPr>
            <a:r>
              <a:rPr lang="en-US" sz="2400" cap="none" spc="0" dirty="0">
                <a:ln w="0">
                  <a:noFill/>
                </a:ln>
                <a:effectLst>
                  <a:outerShdw blurRad="38100" dist="19050" dir="2700000" algn="tl" rotWithShape="0">
                    <a:schemeClr val="dk1">
                      <a:alpha val="40000"/>
                    </a:schemeClr>
                  </a:outerShdw>
                </a:effectLst>
              </a:rPr>
              <a:t>ĐỒ ÁN MÔN</a:t>
            </a:r>
            <a:r>
              <a:rPr lang="vi-VN" sz="2400" cap="none" spc="0" dirty="0">
                <a:ln w="0">
                  <a:noFill/>
                </a:ln>
                <a:effectLst>
                  <a:outerShdw blurRad="38100" dist="19050" dir="2700000" algn="tl" rotWithShape="0">
                    <a:schemeClr val="dk1">
                      <a:alpha val="40000"/>
                    </a:schemeClr>
                  </a:outerShdw>
                </a:effectLst>
              </a:rPr>
              <a:t> </a:t>
            </a:r>
          </a:p>
          <a:p>
            <a:pPr>
              <a:lnSpc>
                <a:spcPct val="120000"/>
              </a:lnSpc>
            </a:pPr>
            <a:r>
              <a:rPr lang="en-US" sz="2400" cap="none" spc="0" dirty="0">
                <a:ln w="0">
                  <a:noFill/>
                </a:ln>
                <a:effectLst>
                  <a:outerShdw blurRad="38100" dist="19050" dir="2700000" algn="tl" rotWithShape="0">
                    <a:schemeClr val="dk1">
                      <a:alpha val="40000"/>
                    </a:schemeClr>
                  </a:outerShdw>
                </a:effectLst>
              </a:rPr>
              <a:t>NGÀNH CÔNG NGHỆ KĨ </a:t>
            </a:r>
            <a:r>
              <a:rPr lang="en-US" sz="2400" cap="none" spc="0" dirty="0" err="1">
                <a:ln w="0">
                  <a:noFill/>
                </a:ln>
                <a:effectLst>
                  <a:outerShdw blurRad="38100" dist="19050" dir="2700000" algn="tl" rotWithShape="0">
                    <a:schemeClr val="dk1">
                      <a:alpha val="40000"/>
                    </a:schemeClr>
                  </a:outerShdw>
                </a:effectLst>
              </a:rPr>
              <a:t>THUẬT</a:t>
            </a:r>
            <a:r>
              <a:rPr lang="en-US" sz="2400" cap="none" spc="0" dirty="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MÁY</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TÍNH</a:t>
            </a:r>
            <a:endParaRPr lang="en-US" sz="2400" cap="none" spc="0" dirty="0" smtClean="0">
              <a:ln w="0">
                <a:noFill/>
              </a:ln>
              <a:effectLst>
                <a:outerShdw blurRad="38100" dist="19050" dir="2700000" algn="tl" rotWithShape="0">
                  <a:schemeClr val="dk1">
                    <a:alpha val="40000"/>
                  </a:schemeClr>
                </a:outerShdw>
              </a:effectLst>
            </a:endParaRPr>
          </a:p>
          <a:p>
            <a:pPr>
              <a:lnSpc>
                <a:spcPct val="120000"/>
              </a:lnSpc>
            </a:pPr>
            <a:r>
              <a:rPr lang="en-US" sz="2400" cap="none" spc="0" dirty="0" err="1" smtClean="0">
                <a:ln w="0">
                  <a:noFill/>
                </a:ln>
                <a:effectLst>
                  <a:outerShdw blurRad="38100" dist="19050" dir="2700000" algn="tl" rotWithShape="0">
                    <a:schemeClr val="dk1">
                      <a:alpha val="40000"/>
                    </a:schemeClr>
                  </a:outerShdw>
                </a:effectLst>
              </a:rPr>
              <a:t>Môn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học</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Thiết</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kế</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phần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mềm</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dựa</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trên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mã</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nguồn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mở</a:t>
            </a:r>
            <a:endParaRPr lang="en-US" sz="2400" cap="none" spc="0" dirty="0">
              <a:ln w="0">
                <a:noFill/>
              </a:ln>
              <a:effectLst>
                <a:outerShdw blurRad="38100" dist="19050" dir="2700000" algn="tl" rotWithShape="0">
                  <a:schemeClr val="dk1">
                    <a:alpha val="40000"/>
                  </a:schemeClr>
                </a:outerShdw>
              </a:effectLst>
            </a:endParaRPr>
          </a:p>
          <a:p>
            <a:pPr>
              <a:lnSpc>
                <a:spcPct val="120000"/>
              </a:lnSpc>
            </a:pPr>
            <a:r>
              <a:rPr lang="en-US" sz="2400" cap="none" spc="0" dirty="0" err="1">
                <a:ln w="0">
                  <a:noFill/>
                </a:ln>
                <a:effectLst>
                  <a:outerShdw blurRad="38100" dist="19050" dir="2700000" algn="tl" rotWithShape="0">
                    <a:schemeClr val="dk1">
                      <a:alpha val="40000"/>
                    </a:schemeClr>
                  </a:outerShdw>
                </a:effectLst>
              </a:rPr>
              <a:t>Đề</a:t>
            </a:r>
            <a:r>
              <a:rPr lang="en-US" sz="2400" cap="none" spc="0" dirty="0">
                <a:ln w="0">
                  <a:noFill/>
                </a:ln>
                <a:effectLst>
                  <a:outerShdw blurRad="38100" dist="19050" dir="2700000" algn="tl" rotWithShape="0">
                    <a:schemeClr val="dk1">
                      <a:alpha val="40000"/>
                    </a:schemeClr>
                  </a:outerShdw>
                </a:effectLst>
              </a:rPr>
              <a:t> </a:t>
            </a:r>
            <a:r>
              <a:rPr lang="en-US" sz="2400" cap="none" spc="0" dirty="0" err="1">
                <a:ln w="0">
                  <a:noFill/>
                </a:ln>
                <a:effectLst>
                  <a:outerShdw blurRad="38100" dist="19050" dir="2700000" algn="tl" rotWithShape="0">
                    <a:schemeClr val="dk1">
                      <a:alpha val="40000"/>
                    </a:schemeClr>
                  </a:outerShdw>
                </a:effectLst>
              </a:rPr>
              <a:t>tài</a:t>
            </a:r>
            <a:r>
              <a:rPr lang="en-US" sz="2400" cap="none" spc="0" dirty="0">
                <a:ln w="0">
                  <a:noFill/>
                </a:ln>
                <a:effectLst>
                  <a:outerShdw blurRad="38100" dist="19050" dir="2700000" algn="tl" rotWithShape="0">
                    <a:schemeClr val="dk1">
                      <a:alpha val="40000"/>
                    </a:schemeClr>
                  </a:outerShdw>
                </a:effectLst>
              </a:rPr>
              <a:t>: </a:t>
            </a:r>
            <a:r>
              <a:rPr lang="vi-VN" sz="2400" cap="none" spc="0" dirty="0">
                <a:ln w="0">
                  <a:noFill/>
                </a:ln>
                <a:effectLst>
                  <a:outerShdw blurRad="38100" dist="19050" dir="2700000" algn="tl" rotWithShape="0">
                    <a:schemeClr val="dk1">
                      <a:alpha val="40000"/>
                    </a:schemeClr>
                  </a:outerShdw>
                </a:effectLst>
              </a:rPr>
              <a:t>Thiết </a:t>
            </a:r>
            <a:r>
              <a:rPr lang="vi-VN" sz="2400" cap="none" spc="0" dirty="0" smtClean="0">
                <a:ln w="0">
                  <a:noFill/>
                </a:ln>
                <a:effectLst>
                  <a:outerShdw blurRad="38100" dist="19050" dir="2700000" algn="tl" rotWithShape="0">
                    <a:schemeClr val="dk1">
                      <a:alpha val="40000"/>
                    </a:schemeClr>
                  </a:outerShdw>
                </a:effectLst>
              </a:rPr>
              <a:t>kế</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phần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mềm</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nhận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dạng</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linh</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kiện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điện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tử</a:t>
            </a:r>
            <a:endParaRPr lang="en-US" sz="2400" cap="none" spc="0" dirty="0" smtClean="0">
              <a:ln w="0">
                <a:noFill/>
              </a:ln>
              <a:effectLst>
                <a:outerShdw blurRad="38100" dist="19050" dir="2700000" algn="tl" rotWithShape="0">
                  <a:schemeClr val="dk1">
                    <a:alpha val="40000"/>
                  </a:schemeClr>
                </a:outerShdw>
              </a:effectLst>
            </a:endParaRPr>
          </a:p>
          <a:p>
            <a:pPr>
              <a:lnSpc>
                <a:spcPct val="120000"/>
              </a:lnSpc>
            </a:pPr>
            <a:r>
              <a:rPr lang="en-US" sz="2400" cap="none" spc="0" dirty="0" err="1" smtClean="0">
                <a:ln w="0">
                  <a:noFill/>
                </a:ln>
                <a:effectLst>
                  <a:outerShdw blurRad="38100" dist="19050" dir="2700000" algn="tl" rotWithShape="0">
                    <a:schemeClr val="dk1">
                      <a:alpha val="40000"/>
                    </a:schemeClr>
                  </a:outerShdw>
                </a:effectLst>
              </a:rPr>
              <a:t>Giáo</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a:ln w="0">
                  <a:noFill/>
                </a:ln>
                <a:effectLst>
                  <a:outerShdw blurRad="38100" dist="19050" dir="2700000" algn="tl" rotWithShape="0">
                    <a:schemeClr val="dk1">
                      <a:alpha val="40000"/>
                    </a:schemeClr>
                  </a:outerShdw>
                </a:effectLst>
              </a:rPr>
              <a:t>viên</a:t>
            </a:r>
            <a:r>
              <a:rPr lang="en-US" sz="2400" cap="none" spc="0" dirty="0">
                <a:ln w="0">
                  <a:noFill/>
                </a:ln>
                <a:effectLst>
                  <a:outerShdw blurRad="38100" dist="19050" dir="2700000" algn="tl" rotWithShape="0">
                    <a:schemeClr val="dk1">
                      <a:alpha val="40000"/>
                    </a:schemeClr>
                  </a:outerShdw>
                </a:effectLst>
              </a:rPr>
              <a:t>: </a:t>
            </a:r>
            <a:r>
              <a:rPr lang="vi-VN" sz="2400" cap="none" spc="0" dirty="0" smtClean="0">
                <a:ln w="0">
                  <a:noFill/>
                </a:ln>
                <a:effectLst>
                  <a:outerShdw blurRad="38100" dist="19050" dir="2700000" algn="tl" rotWithShape="0">
                    <a:schemeClr val="dk1">
                      <a:alpha val="40000"/>
                    </a:schemeClr>
                  </a:outerShdw>
                </a:effectLst>
              </a:rPr>
              <a:t>T</a:t>
            </a:r>
            <a:r>
              <a:rPr lang="en-US" sz="2400" cap="none" spc="0" dirty="0" smtClean="0">
                <a:ln w="0">
                  <a:noFill/>
                </a:ln>
                <a:effectLst>
                  <a:outerShdw blurRad="38100" dist="19050" dir="2700000" algn="tl" rotWithShape="0">
                    <a:schemeClr val="dk1">
                      <a:alpha val="40000"/>
                    </a:schemeClr>
                  </a:outerShdw>
                </a:effectLst>
              </a:rPr>
              <a:t>h</a:t>
            </a:r>
            <a:r>
              <a:rPr lang="vi-VN" sz="2400" cap="none" spc="0" dirty="0" smtClean="0">
                <a:ln w="0">
                  <a:noFill/>
                </a:ln>
                <a:effectLst>
                  <a:outerShdw blurRad="38100" dist="19050" dir="2700000" algn="tl" rotWithShape="0">
                    <a:schemeClr val="dk1">
                      <a:alpha val="40000"/>
                    </a:schemeClr>
                  </a:outerShdw>
                </a:effectLst>
              </a:rPr>
              <a:t>S</a:t>
            </a:r>
            <a:r>
              <a:rPr lang="vi-VN" sz="2400" cap="none" spc="0" dirty="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Phạm</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Thị</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Quỳnh</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Trang</a:t>
            </a:r>
            <a:endParaRPr lang="en-US" sz="2400" cap="none" spc="0" dirty="0" smtClean="0">
              <a:ln w="0">
                <a:noFill/>
              </a:ln>
              <a:effectLst>
                <a:outerShdw blurRad="38100" dist="19050" dir="2700000" algn="tl" rotWithShape="0">
                  <a:schemeClr val="dk1">
                    <a:alpha val="40000"/>
                  </a:schemeClr>
                </a:outerShdw>
              </a:effectLst>
            </a:endParaRPr>
          </a:p>
          <a:p>
            <a:pPr>
              <a:lnSpc>
                <a:spcPct val="120000"/>
              </a:lnSpc>
            </a:pPr>
            <a:endParaRPr lang="en-US" sz="2400" cap="none" spc="0" dirty="0">
              <a:ln w="0">
                <a:noFill/>
              </a:ln>
              <a:effectLst>
                <a:outerShdw blurRad="38100" dist="19050" dir="2700000" algn="tl" rotWithShape="0">
                  <a:schemeClr val="dk1">
                    <a:alpha val="40000"/>
                  </a:schemeClr>
                </a:outerShdw>
              </a:effectLst>
            </a:endParaRPr>
          </a:p>
          <a:p>
            <a:pPr>
              <a:lnSpc>
                <a:spcPct val="120000"/>
              </a:lnSpc>
            </a:pPr>
            <a:r>
              <a:rPr lang="en-US" sz="2400" cap="none" spc="0" dirty="0" err="1">
                <a:ln w="0">
                  <a:noFill/>
                </a:ln>
                <a:effectLst>
                  <a:outerShdw blurRad="38100" dist="19050" dir="2700000" algn="tl" rotWithShape="0">
                    <a:schemeClr val="dk1">
                      <a:alpha val="40000"/>
                    </a:schemeClr>
                  </a:outerShdw>
                </a:effectLst>
              </a:rPr>
              <a:t>Nhóm</a:t>
            </a:r>
            <a:r>
              <a:rPr lang="vi-VN" sz="2400" cap="none" spc="0" dirty="0">
                <a:ln w="0">
                  <a:noFill/>
                </a:ln>
                <a:effectLst>
                  <a:outerShdw blurRad="38100" dist="19050" dir="2700000" algn="tl" rotWithShape="0">
                    <a:schemeClr val="dk1">
                      <a:alpha val="40000"/>
                    </a:schemeClr>
                  </a:outerShdw>
                </a:effectLst>
              </a:rPr>
              <a:t> 6</a:t>
            </a:r>
          </a:p>
          <a:p>
            <a:pPr>
              <a:lnSpc>
                <a:spcPct val="120000"/>
              </a:lnSpc>
            </a:pPr>
            <a:r>
              <a:rPr lang="en-US" sz="2400" cap="none" spc="0" dirty="0" smtClean="0">
                <a:ln w="0">
                  <a:noFill/>
                </a:ln>
                <a:effectLst>
                  <a:outerShdw blurRad="38100" dist="19050" dir="2700000" algn="tl" rotWithShape="0">
                    <a:schemeClr val="dk1">
                      <a:alpha val="40000"/>
                    </a:schemeClr>
                  </a:outerShdw>
                </a:effectLst>
              </a:rPr>
              <a:t>Phan </a:t>
            </a:r>
            <a:r>
              <a:rPr lang="en-US" sz="2400" cap="none" spc="0" dirty="0" err="1" smtClean="0">
                <a:ln w="0">
                  <a:noFill/>
                </a:ln>
                <a:effectLst>
                  <a:outerShdw blurRad="38100" dist="19050" dir="2700000" algn="tl" rotWithShape="0">
                    <a:schemeClr val="dk1">
                      <a:alpha val="40000"/>
                    </a:schemeClr>
                  </a:outerShdw>
                </a:effectLst>
              </a:rPr>
              <a:t>Văn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Kiên</a:t>
            </a:r>
            <a:endParaRPr lang="en-US" sz="2400" cap="none" spc="0" dirty="0">
              <a:ln w="0">
                <a:noFill/>
              </a:ln>
              <a:effectLst>
                <a:outerShdw blurRad="38100" dist="19050" dir="2700000" algn="tl" rotWithShape="0">
                  <a:schemeClr val="dk1">
                    <a:alpha val="40000"/>
                  </a:schemeClr>
                </a:outerShdw>
              </a:effectLst>
            </a:endParaRPr>
          </a:p>
          <a:p>
            <a:pPr>
              <a:lnSpc>
                <a:spcPct val="120000"/>
              </a:lnSpc>
              <a:tabLst>
                <a:tab pos="895286" algn="l"/>
              </a:tabLst>
            </a:pPr>
            <a:r>
              <a:rPr lang="en-US" sz="2400" cap="none" spc="0" dirty="0" err="1" smtClean="0">
                <a:ln w="0">
                  <a:noFill/>
                </a:ln>
                <a:effectLst>
                  <a:outerShdw blurRad="38100" dist="19050" dir="2700000" algn="tl" rotWithShape="0">
                    <a:schemeClr val="dk1">
                      <a:alpha val="40000"/>
                    </a:schemeClr>
                  </a:outerShdw>
                </a:effectLst>
              </a:rPr>
              <a:t>Vũ</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Trí</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Huy</a:t>
            </a:r>
            <a:endParaRPr lang="vi-VN" sz="2400" cap="none" spc="0" dirty="0">
              <a:ln w="0">
                <a:noFill/>
              </a:ln>
              <a:effectLst>
                <a:outerShdw blurRad="38100" dist="19050" dir="2700000" algn="tl" rotWithShape="0">
                  <a:schemeClr val="dk1">
                    <a:alpha val="40000"/>
                  </a:schemeClr>
                </a:outerShdw>
              </a:effectLst>
            </a:endParaRPr>
          </a:p>
          <a:p>
            <a:pPr>
              <a:lnSpc>
                <a:spcPct val="120000"/>
              </a:lnSpc>
              <a:tabLst>
                <a:tab pos="895286" algn="l"/>
              </a:tabLst>
            </a:pPr>
            <a:r>
              <a:rPr lang="en-US" sz="2400" cap="none" spc="0" dirty="0" err="1" smtClean="0">
                <a:ln w="0">
                  <a:noFill/>
                </a:ln>
                <a:effectLst>
                  <a:outerShdw blurRad="38100" dist="19050" dir="2700000" algn="tl" rotWithShape="0">
                    <a:schemeClr val="dk1">
                      <a:alpha val="40000"/>
                    </a:schemeClr>
                  </a:outerShdw>
                </a:effectLst>
              </a:rPr>
              <a:t>Nguyễn</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Hoàng</a:t>
            </a:r>
            <a:r>
              <a:rPr lang="en-US" sz="2400" cap="none" spc="0" dirty="0" smtClean="0">
                <a:ln w="0">
                  <a:noFill/>
                </a:ln>
                <a:effectLst>
                  <a:outerShdw blurRad="38100" dist="19050" dir="2700000" algn="tl" rotWithShape="0">
                    <a:schemeClr val="dk1">
                      <a:alpha val="40000"/>
                    </a:schemeClr>
                  </a:outerShdw>
                </a:effectLst>
              </a:rPr>
              <a:t> </a:t>
            </a:r>
            <a:r>
              <a:rPr lang="en-US" sz="2400" cap="none" spc="0" dirty="0" err="1" smtClean="0">
                <a:ln w="0">
                  <a:noFill/>
                </a:ln>
                <a:effectLst>
                  <a:outerShdw blurRad="38100" dist="19050" dir="2700000" algn="tl" rotWithShape="0">
                    <a:schemeClr val="dk1">
                      <a:alpha val="40000"/>
                    </a:schemeClr>
                  </a:outerShdw>
                </a:effectLst>
              </a:rPr>
              <a:t>Quyền</a:t>
            </a:r>
            <a:endParaRPr lang="vi-VN" sz="2400" cap="none" spc="0" dirty="0">
              <a:ln w="0">
                <a:noFill/>
              </a:ln>
              <a:effectLst>
                <a:outerShdw blurRad="38100" dist="19050" dir="2700000" algn="tl" rotWithShape="0">
                  <a:schemeClr val="dk1">
                    <a:alpha val="40000"/>
                  </a:schemeClr>
                </a:outerShdw>
              </a:effectLst>
            </a:endParaRPr>
          </a:p>
        </p:txBody>
      </p:sp>
      <p:pic>
        <p:nvPicPr>
          <p:cNvPr id="2097152" name="Picture 27"/>
          <p:cNvPicPr>
            <a:picLocks noChangeAspect="1"/>
          </p:cNvPicPr>
          <p:nvPr/>
        </p:nvPicPr>
        <p:blipFill>
          <a:blip r:embed="rId2"/>
          <a:stretch>
            <a:fillRect/>
          </a:stretch>
        </p:blipFill>
        <p:spPr>
          <a:xfrm>
            <a:off x="1332735" y="155175"/>
            <a:ext cx="1371600" cy="1377723"/>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596">
                                            <p:txEl>
                                              <p:pRg st="0" end="0"/>
                                            </p:txEl>
                                          </p:spTgt>
                                        </p:tgtEl>
                                        <p:attrNameLst>
                                          <p:attrName>style.visibility</p:attrName>
                                        </p:attrNameLst>
                                      </p:cBhvr>
                                      <p:to>
                                        <p:strVal val="visible"/>
                                      </p:to>
                                    </p:set>
                                    <p:animEffect transition="in" filter="barn(inVertical)">
                                      <p:cBhvr>
                                        <p:cTn id="7" dur="500"/>
                                        <p:tgtEl>
                                          <p:spTgt spid="1048596">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48596">
                                            <p:txEl>
                                              <p:pRg st="1" end="1"/>
                                            </p:txEl>
                                          </p:spTgt>
                                        </p:tgtEl>
                                        <p:attrNameLst>
                                          <p:attrName>style.visibility</p:attrName>
                                        </p:attrNameLst>
                                      </p:cBhvr>
                                      <p:to>
                                        <p:strVal val="visible"/>
                                      </p:to>
                                    </p:set>
                                    <p:animEffect transition="in" filter="barn(inVertical)">
                                      <p:cBhvr>
                                        <p:cTn id="10" dur="500"/>
                                        <p:tgtEl>
                                          <p:spTgt spid="104859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48596">
                                            <p:txEl>
                                              <p:pRg st="2" end="2"/>
                                            </p:txEl>
                                          </p:spTgt>
                                        </p:tgtEl>
                                        <p:attrNameLst>
                                          <p:attrName>style.visibility</p:attrName>
                                        </p:attrNameLst>
                                      </p:cBhvr>
                                      <p:to>
                                        <p:strVal val="visible"/>
                                      </p:to>
                                    </p:set>
                                    <p:animEffect transition="in" filter="barn(inVertical)">
                                      <p:cBhvr>
                                        <p:cTn id="15" dur="500"/>
                                        <p:tgtEl>
                                          <p:spTgt spid="1048596">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48596">
                                            <p:txEl>
                                              <p:pRg st="3" end="3"/>
                                            </p:txEl>
                                          </p:spTgt>
                                        </p:tgtEl>
                                        <p:attrNameLst>
                                          <p:attrName>style.visibility</p:attrName>
                                        </p:attrNameLst>
                                      </p:cBhvr>
                                      <p:to>
                                        <p:strVal val="visible"/>
                                      </p:to>
                                    </p:set>
                                    <p:animEffect transition="in" filter="barn(inVertical)">
                                      <p:cBhvr>
                                        <p:cTn id="18" dur="500"/>
                                        <p:tgtEl>
                                          <p:spTgt spid="1048596">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48596">
                                            <p:txEl>
                                              <p:pRg st="4" end="4"/>
                                            </p:txEl>
                                          </p:spTgt>
                                        </p:tgtEl>
                                        <p:attrNameLst>
                                          <p:attrName>style.visibility</p:attrName>
                                        </p:attrNameLst>
                                      </p:cBhvr>
                                      <p:to>
                                        <p:strVal val="visible"/>
                                      </p:to>
                                    </p:set>
                                    <p:animEffect transition="in" filter="barn(inVertical)">
                                      <p:cBhvr>
                                        <p:cTn id="21" dur="500"/>
                                        <p:tgtEl>
                                          <p:spTgt spid="1048596">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48596">
                                            <p:txEl>
                                              <p:pRg st="6" end="6"/>
                                            </p:txEl>
                                          </p:spTgt>
                                        </p:tgtEl>
                                        <p:attrNameLst>
                                          <p:attrName>style.visibility</p:attrName>
                                        </p:attrNameLst>
                                      </p:cBhvr>
                                      <p:to>
                                        <p:strVal val="visible"/>
                                      </p:to>
                                    </p:set>
                                    <p:animEffect transition="in" filter="barn(inVertical)">
                                      <p:cBhvr>
                                        <p:cTn id="24" dur="500"/>
                                        <p:tgtEl>
                                          <p:spTgt spid="1048596">
                                            <p:txEl>
                                              <p:pRg st="6" end="6"/>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48596">
                                            <p:txEl>
                                              <p:pRg st="7" end="7"/>
                                            </p:txEl>
                                          </p:spTgt>
                                        </p:tgtEl>
                                        <p:attrNameLst>
                                          <p:attrName>style.visibility</p:attrName>
                                        </p:attrNameLst>
                                      </p:cBhvr>
                                      <p:to>
                                        <p:strVal val="visible"/>
                                      </p:to>
                                    </p:set>
                                    <p:animEffect transition="in" filter="barn(inVertical)">
                                      <p:cBhvr>
                                        <p:cTn id="27" dur="500"/>
                                        <p:tgtEl>
                                          <p:spTgt spid="1048596">
                                            <p:txEl>
                                              <p:pRg st="7" end="7"/>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048596">
                                            <p:txEl>
                                              <p:pRg st="8" end="8"/>
                                            </p:txEl>
                                          </p:spTgt>
                                        </p:tgtEl>
                                        <p:attrNameLst>
                                          <p:attrName>style.visibility</p:attrName>
                                        </p:attrNameLst>
                                      </p:cBhvr>
                                      <p:to>
                                        <p:strVal val="visible"/>
                                      </p:to>
                                    </p:set>
                                    <p:animEffect transition="in" filter="barn(inVertical)">
                                      <p:cBhvr>
                                        <p:cTn id="30" dur="500"/>
                                        <p:tgtEl>
                                          <p:spTgt spid="1048596">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48596">
                                            <p:txEl>
                                              <p:pRg st="9" end="9"/>
                                            </p:txEl>
                                          </p:spTgt>
                                        </p:tgtEl>
                                        <p:attrNameLst>
                                          <p:attrName>style.visibility</p:attrName>
                                        </p:attrNameLst>
                                      </p:cBhvr>
                                      <p:to>
                                        <p:strVal val="visible"/>
                                      </p:to>
                                    </p:set>
                                    <p:animEffect transition="in" filter="barn(inVertical)">
                                      <p:cBhvr>
                                        <p:cTn id="35" dur="500"/>
                                        <p:tgtEl>
                                          <p:spTgt spid="10485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942975" y="61776"/>
            <a:ext cx="10241280" cy="526517"/>
          </a:xfrm>
        </p:spPr>
        <p:txBody>
          <a:bodyPr>
            <a:normAutofit fontScale="90000"/>
          </a:bodyPr>
          <a:lstStyle/>
          <a:p>
            <a:pPr algn="ctr"/>
            <a:r>
              <a:rPr lang="vi-VN" dirty="0"/>
              <a:t>Mô </a:t>
            </a:r>
            <a:r>
              <a:rPr lang="vi-VN" dirty="0" smtClean="0"/>
              <a:t>hình</a:t>
            </a:r>
            <a:r>
              <a:rPr lang="en-US" dirty="0" smtClean="0"/>
              <a:t> Ban </a:t>
            </a:r>
            <a:r>
              <a:rPr lang="en-US" dirty="0" err="1" smtClean="0"/>
              <a:t>đầu</a:t>
            </a:r>
            <a:endParaRPr lang="en-US" dirty="0"/>
          </a:p>
        </p:txBody>
      </p:sp>
      <p:sp>
        <p:nvSpPr>
          <p:cNvPr id="5" name="TextBox 4">
            <a:extLst>
              <a:ext uri="{FF2B5EF4-FFF2-40B4-BE49-F238E27FC236}">
                <a16:creationId xmlns:a16="http://schemas.microsoft.com/office/drawing/2014/main" id="{47386C45-EB74-89F0-DAB7-1CC55DD38AC3}"/>
              </a:ext>
            </a:extLst>
          </p:cNvPr>
          <p:cNvSpPr txBox="1"/>
          <p:nvPr/>
        </p:nvSpPr>
        <p:spPr>
          <a:xfrm>
            <a:off x="325351" y="588293"/>
            <a:ext cx="7105964" cy="668516"/>
          </a:xfrm>
          <a:prstGeom prst="rect">
            <a:avLst/>
          </a:prstGeom>
          <a:noFill/>
        </p:spPr>
        <p:txBody>
          <a:bodyPr wrap="square" rtlCol="0">
            <a:spAutoFit/>
          </a:bodyPr>
          <a:lstStyle/>
          <a:p>
            <a:pPr algn="just"/>
            <a:r>
              <a:rPr lang="en-US" sz="1872" dirty="0" err="1" smtClean="0">
                <a:latin typeface="Arial" panose="020B0604020202020204" pitchFamily="34" charset="0"/>
                <a:cs typeface="Arial" panose="020B0604020202020204" pitchFamily="34" charset="0"/>
              </a:rPr>
              <a:t>Mô</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hình</a:t>
            </a:r>
            <a:r>
              <a:rPr lang="en-US" sz="1872" dirty="0" smtClean="0">
                <a:latin typeface="Arial" panose="020B0604020202020204" pitchFamily="34" charset="0"/>
                <a:cs typeface="Arial" panose="020B0604020202020204" pitchFamily="34" charset="0"/>
              </a:rPr>
              <a:t> ban </a:t>
            </a:r>
            <a:r>
              <a:rPr lang="en-US" sz="1872" dirty="0" err="1" smtClean="0">
                <a:latin typeface="Arial" panose="020B0604020202020204" pitchFamily="34" charset="0"/>
                <a:cs typeface="Arial" panose="020B0604020202020204" pitchFamily="34" charset="0"/>
              </a:rPr>
              <a:t>đầu</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cho</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phép</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người</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dùng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nhập</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đường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dẫn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của</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ảnh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trên</a:t>
            </a:r>
            <a:r>
              <a:rPr lang="en-US" sz="1872" dirty="0" smtClean="0">
                <a:latin typeface="Arial" panose="020B0604020202020204" pitchFamily="34" charset="0"/>
                <a:cs typeface="Arial" panose="020B0604020202020204" pitchFamily="34" charset="0"/>
              </a:rPr>
              <a:t> terminal, </a:t>
            </a:r>
            <a:r>
              <a:rPr lang="en-US" sz="1872" dirty="0" err="1" smtClean="0">
                <a:latin typeface="Arial" panose="020B0604020202020204" pitchFamily="34" charset="0"/>
                <a:cs typeface="Arial" panose="020B0604020202020204" pitchFamily="34" charset="0"/>
              </a:rPr>
              <a:t>kết</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quả</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nhận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dạng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trả</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về</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hiện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trên</a:t>
            </a:r>
            <a:r>
              <a:rPr lang="en-US" sz="1872" dirty="0" smtClean="0">
                <a:latin typeface="Arial" panose="020B0604020202020204" pitchFamily="34" charset="0"/>
                <a:cs typeface="Arial" panose="020B0604020202020204" pitchFamily="34" charset="0"/>
              </a:rPr>
              <a:t> terminal</a:t>
            </a:r>
            <a:endParaRPr lang="vi-VN" sz="1872"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25351" y="1390688"/>
            <a:ext cx="10678298" cy="4981084"/>
          </a:xfrm>
          <a:prstGeom prst="rect">
            <a:avLst/>
          </a:prstGeom>
        </p:spPr>
      </p:pic>
    </p:spTree>
    <p:extLst>
      <p:ext uri="{BB962C8B-B14F-4D97-AF65-F5344CB8AC3E}">
        <p14:creationId xmlns:p14="http://schemas.microsoft.com/office/powerpoint/2010/main" val="260538819"/>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942975" y="61776"/>
            <a:ext cx="10241280" cy="526517"/>
          </a:xfrm>
        </p:spPr>
        <p:txBody>
          <a:bodyPr>
            <a:normAutofit fontScale="90000"/>
          </a:bodyPr>
          <a:lstStyle/>
          <a:p>
            <a:pPr algn="ctr"/>
            <a:r>
              <a:rPr lang="en-US" dirty="0" smtClean="0"/>
              <a:t>Ý </a:t>
            </a:r>
            <a:r>
              <a:rPr lang="en-US" dirty="0" err="1" smtClean="0"/>
              <a:t>tưởng</a:t>
            </a:r>
            <a:r>
              <a:rPr lang="en-US" dirty="0" smtClean="0"/>
              <a:t> </a:t>
            </a:r>
            <a:r>
              <a:rPr lang="en-US" dirty="0" err="1" smtClean="0"/>
              <a:t>phát</a:t>
            </a:r>
            <a:r>
              <a:rPr lang="en-US" dirty="0" smtClean="0"/>
              <a:t> </a:t>
            </a:r>
            <a:r>
              <a:rPr lang="en-US" dirty="0" err="1" smtClean="0"/>
              <a:t>triển</a:t>
            </a:r>
            <a:endParaRPr lang="en-US" dirty="0"/>
          </a:p>
        </p:txBody>
      </p:sp>
      <p:sp>
        <p:nvSpPr>
          <p:cNvPr id="5" name="TextBox 4">
            <a:extLst>
              <a:ext uri="{FF2B5EF4-FFF2-40B4-BE49-F238E27FC236}">
                <a16:creationId xmlns:a16="http://schemas.microsoft.com/office/drawing/2014/main" id="{47386C45-EB74-89F0-DAB7-1CC55DD38AC3}"/>
              </a:ext>
            </a:extLst>
          </p:cNvPr>
          <p:cNvSpPr txBox="1"/>
          <p:nvPr/>
        </p:nvSpPr>
        <p:spPr>
          <a:xfrm>
            <a:off x="412436" y="1321729"/>
            <a:ext cx="9297622"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mềm</a:t>
            </a:r>
            <a:endParaRPr lang="en-US"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Cho </a:t>
            </a:r>
            <a:r>
              <a:rPr lang="en-US" sz="2400" dirty="0" err="1" smtClean="0">
                <a:latin typeface="Arial" panose="020B0604020202020204" pitchFamily="34" charset="0"/>
                <a:cs typeface="Arial" panose="020B0604020202020204" pitchFamily="34" charset="0"/>
              </a:rPr>
              <a:t>phép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camera</a:t>
            </a:r>
          </a:p>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Cho </a:t>
            </a:r>
            <a:r>
              <a:rPr lang="en-US" sz="2400" dirty="0" err="1" smtClean="0">
                <a:latin typeface="Arial" panose="020B0604020202020204" pitchFamily="34" charset="0"/>
                <a:cs typeface="Arial" panose="020B0604020202020204" pitchFamily="34" charset="0"/>
              </a:rPr>
              <a:t>phép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chọn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thay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endParaRPr lang="en-US"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Xuất</a:t>
            </a:r>
            <a:r>
              <a:rPr lang="en-US" sz="2400" dirty="0" smtClean="0">
                <a:latin typeface="Arial" panose="020B0604020202020204" pitchFamily="34" charset="0"/>
                <a:cs typeface="Arial" panose="020B0604020202020204" pitchFamily="34" charset="0"/>
              </a:rPr>
              <a:t> file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endParaRPr lang="en-US"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Hiển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mềm</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899939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942975" y="61778"/>
            <a:ext cx="10241280" cy="526517"/>
          </a:xfrm>
        </p:spPr>
        <p:txBody>
          <a:bodyPr>
            <a:normAutofit fontScale="90000"/>
          </a:bodyPr>
          <a:lstStyle/>
          <a:p>
            <a:pPr algn="ctr"/>
            <a:r>
              <a:rPr lang="en-US" dirty="0" err="1"/>
              <a:t>Kết</a:t>
            </a:r>
            <a:r>
              <a:rPr lang="en-US" dirty="0"/>
              <a:t> </a:t>
            </a:r>
            <a:r>
              <a:rPr lang="en-US" dirty="0" err="1"/>
              <a:t>quẢ</a:t>
            </a:r>
            <a:endParaRPr lang="en-US" dirty="0"/>
          </a:p>
        </p:txBody>
      </p:sp>
      <p:sp>
        <p:nvSpPr>
          <p:cNvPr id="7" name="TextBox 6">
            <a:extLst>
              <a:ext uri="{FF2B5EF4-FFF2-40B4-BE49-F238E27FC236}">
                <a16:creationId xmlns:a16="http://schemas.microsoft.com/office/drawing/2014/main" id="{EA27453B-936E-5045-02C7-99CC16225501}"/>
              </a:ext>
            </a:extLst>
          </p:cNvPr>
          <p:cNvSpPr txBox="1"/>
          <p:nvPr/>
        </p:nvSpPr>
        <p:spPr>
          <a:xfrm>
            <a:off x="522280" y="733160"/>
            <a:ext cx="522959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Nhận diện được các </a:t>
            </a:r>
            <a:r>
              <a:rPr lang="en-US" sz="2400" dirty="0" err="1" smtClean="0">
                <a:latin typeface="Times New Roman" panose="02020603050405020304" pitchFamily="18" charset="0"/>
                <a:cs typeface="Times New Roman" panose="02020603050405020304" pitchFamily="18" charset="0"/>
              </a:rPr>
              <a:t>linh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22280" y="1339690"/>
            <a:ext cx="5150019" cy="4400103"/>
          </a:xfrm>
          <a:prstGeom prst="rect">
            <a:avLst/>
          </a:prstGeom>
        </p:spPr>
      </p:pic>
      <p:pic>
        <p:nvPicPr>
          <p:cNvPr id="8" name="Picture 7"/>
          <p:cNvPicPr>
            <a:picLocks noChangeAspect="1"/>
          </p:cNvPicPr>
          <p:nvPr/>
        </p:nvPicPr>
        <p:blipFill>
          <a:blip r:embed="rId3"/>
          <a:stretch>
            <a:fillRect/>
          </a:stretch>
        </p:blipFill>
        <p:spPr>
          <a:xfrm>
            <a:off x="6297248" y="1339690"/>
            <a:ext cx="4887007" cy="4477375"/>
          </a:xfrm>
          <a:prstGeom prst="rect">
            <a:avLst/>
          </a:prstGeom>
        </p:spPr>
      </p:pic>
      <p:pic>
        <p:nvPicPr>
          <p:cNvPr id="9" name="Picture 8"/>
          <p:cNvPicPr>
            <a:picLocks noChangeAspect="1"/>
          </p:cNvPicPr>
          <p:nvPr/>
        </p:nvPicPr>
        <p:blipFill>
          <a:blip r:embed="rId4"/>
          <a:stretch>
            <a:fillRect/>
          </a:stretch>
        </p:blipFill>
        <p:spPr>
          <a:xfrm>
            <a:off x="387048" y="1641379"/>
            <a:ext cx="5420481" cy="462027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975360" y="707923"/>
            <a:ext cx="10241280" cy="526517"/>
          </a:xfrm>
        </p:spPr>
        <p:txBody>
          <a:bodyPr>
            <a:normAutofit fontScale="90000"/>
          </a:bodyPr>
          <a:lstStyle/>
          <a:p>
            <a:pPr algn="ctr"/>
            <a:r>
              <a:rPr lang="en-US" dirty="0" err="1"/>
              <a:t>Kết</a:t>
            </a:r>
            <a:r>
              <a:rPr lang="en-US" dirty="0"/>
              <a:t> </a:t>
            </a:r>
            <a:r>
              <a:rPr lang="en-US" dirty="0" err="1"/>
              <a:t>quẢ</a:t>
            </a:r>
            <a:r>
              <a:rPr lang="en-US" dirty="0"/>
              <a:t> </a:t>
            </a:r>
            <a:r>
              <a:rPr lang="en-US" dirty="0" err="1"/>
              <a:t>và</a:t>
            </a:r>
            <a:r>
              <a:rPr lang="en-US" dirty="0"/>
              <a:t> </a:t>
            </a:r>
            <a:r>
              <a:rPr lang="en-US" dirty="0" err="1"/>
              <a:t>đánh</a:t>
            </a:r>
            <a:r>
              <a:rPr lang="en-US" dirty="0"/>
              <a:t> </a:t>
            </a:r>
            <a:r>
              <a:rPr lang="en-US" dirty="0" err="1"/>
              <a:t>giá</a:t>
            </a:r>
            <a:endParaRPr lang="en-US" dirty="0"/>
          </a:p>
        </p:txBody>
      </p:sp>
      <p:sp>
        <p:nvSpPr>
          <p:cNvPr id="2" name="TextBox 1">
            <a:extLst>
              <a:ext uri="{FF2B5EF4-FFF2-40B4-BE49-F238E27FC236}">
                <a16:creationId xmlns:a16="http://schemas.microsoft.com/office/drawing/2014/main" id="{47386C45-EB74-89F0-DAB7-1CC55DD38AC3}"/>
              </a:ext>
            </a:extLst>
          </p:cNvPr>
          <p:cNvSpPr txBox="1"/>
          <p:nvPr/>
        </p:nvSpPr>
        <p:spPr>
          <a:xfrm>
            <a:off x="1623702" y="1538482"/>
            <a:ext cx="9427764" cy="2108975"/>
          </a:xfrm>
          <a:prstGeom prst="rect">
            <a:avLst/>
          </a:prstGeom>
          <a:noFill/>
        </p:spPr>
        <p:txBody>
          <a:bodyPr wrap="square" rtlCol="0">
            <a:spAutoFit/>
          </a:bodyPr>
          <a:lstStyle/>
          <a:p>
            <a:r>
              <a:rPr lang="vi-VN" sz="1872" dirty="0">
                <a:latin typeface="Arial" panose="020B0604020202020204" pitchFamily="34" charset="0"/>
                <a:cs typeface="Arial" panose="020B0604020202020204" pitchFamily="34" charset="0"/>
              </a:rPr>
              <a:t>Dựa trên cơ sở sẵn có, trong tương lai, hệ thống có thể được cải tiến theo các hướng như sau:</a:t>
            </a:r>
          </a:p>
          <a:p>
            <a:pPr marL="285730" indent="-285730">
              <a:buFont typeface="Arial" panose="020B0604020202020204" pitchFamily="34" charset="0"/>
              <a:buChar char="•"/>
            </a:pPr>
            <a:r>
              <a:rPr lang="vi-VN" sz="1872" dirty="0">
                <a:latin typeface="Arial" panose="020B0604020202020204" pitchFamily="34" charset="0"/>
                <a:cs typeface="Arial" panose="020B0604020202020204" pitchFamily="34" charset="0"/>
              </a:rPr>
              <a:t>Để cải thiện độ chính xác cho hệ thống, đầu tiên ta cần cải thiện bộ dữ liệu dựa trên các tiêu chí như tư thế chụp, góc chụp, hạn chế sự che khuất các bộ </a:t>
            </a:r>
            <a:r>
              <a:rPr lang="vi-VN" sz="1872" dirty="0" smtClean="0">
                <a:latin typeface="Arial" panose="020B0604020202020204" pitchFamily="34" charset="0"/>
                <a:cs typeface="Arial" panose="020B0604020202020204" pitchFamily="34" charset="0"/>
              </a:rPr>
              <a:t>phận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linh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kiện</a:t>
            </a:r>
            <a:r>
              <a:rPr lang="vi-VN" sz="1872" dirty="0" smtClean="0">
                <a:latin typeface="Arial" panose="020B0604020202020204" pitchFamily="34" charset="0"/>
                <a:cs typeface="Arial" panose="020B0604020202020204" pitchFamily="34" charset="0"/>
              </a:rPr>
              <a:t>, </a:t>
            </a:r>
            <a:r>
              <a:rPr lang="vi-VN" sz="1872" dirty="0">
                <a:latin typeface="Arial" panose="020B0604020202020204" pitchFamily="34" charset="0"/>
                <a:cs typeface="Arial" panose="020B0604020202020204" pitchFamily="34" charset="0"/>
              </a:rPr>
              <a:t>điều kiện ánh sáng, </a:t>
            </a:r>
            <a:r>
              <a:rPr lang="en-US" sz="1872" dirty="0" smtClean="0">
                <a:latin typeface="Arial" panose="020B0604020202020204" pitchFamily="34" charset="0"/>
                <a:cs typeface="Arial" panose="020B0604020202020204" pitchFamily="34" charset="0"/>
              </a:rPr>
              <a:t>…</a:t>
            </a:r>
          </a:p>
          <a:p>
            <a:pPr marL="285730" indent="-285730">
              <a:buFont typeface="Arial" panose="020B0604020202020204" pitchFamily="34" charset="0"/>
              <a:buChar char="•"/>
            </a:pPr>
            <a:r>
              <a:rPr lang="vi-VN" sz="1872" dirty="0" smtClean="0">
                <a:latin typeface="Arial" panose="020B0604020202020204" pitchFamily="34" charset="0"/>
                <a:cs typeface="Arial" panose="020B0604020202020204" pitchFamily="34" charset="0"/>
              </a:rPr>
              <a:t>Thử </a:t>
            </a:r>
            <a:r>
              <a:rPr lang="vi-VN" sz="1872" dirty="0">
                <a:latin typeface="Arial" panose="020B0604020202020204" pitchFamily="34" charset="0"/>
                <a:cs typeface="Arial" panose="020B0604020202020204" pitchFamily="34" charset="0"/>
              </a:rPr>
              <a:t>nghiệm với nhiều pre-trained model và thuật toán huấn luyện khác nhau cho bộ dữ liệu của hệ thống</a:t>
            </a:r>
            <a:r>
              <a:rPr lang="vi-VN" sz="1872" dirty="0" smtClean="0">
                <a:latin typeface="Arial" panose="020B0604020202020204" pitchFamily="34" charset="0"/>
                <a:cs typeface="Arial" panose="020B0604020202020204" pitchFamily="34" charset="0"/>
              </a:rPr>
              <a:t>.</a:t>
            </a:r>
            <a:endParaRPr lang="vi-VN" sz="1872" dirty="0">
              <a:latin typeface="Arial" panose="020B0604020202020204" pitchFamily="34" charset="0"/>
              <a:cs typeface="Arial" panose="020B0604020202020204" pitchFamily="34" charset="0"/>
            </a:endParaRPr>
          </a:p>
        </p:txBody>
      </p:sp>
    </p:spTree>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grpSp>
        <p:nvGrpSpPr>
          <p:cNvPr id="62" name="Google Shape;1619;p33"/>
          <p:cNvGrpSpPr/>
          <p:nvPr/>
        </p:nvGrpSpPr>
        <p:grpSpPr>
          <a:xfrm>
            <a:off x="8650068" y="3238897"/>
            <a:ext cx="3224336" cy="3225508"/>
            <a:chOff x="508556" y="1164324"/>
            <a:chExt cx="1246265" cy="1246910"/>
          </a:xfrm>
        </p:grpSpPr>
        <p:sp>
          <p:nvSpPr>
            <p:cNvPr id="1048665" name="Google Shape;1620;p33"/>
            <p:cNvSpPr/>
            <p:nvPr/>
          </p:nvSpPr>
          <p:spPr>
            <a:xfrm>
              <a:off x="508556" y="1164324"/>
              <a:ext cx="184087" cy="184057"/>
            </a:xfrm>
            <a:custGeom>
              <a:avLst/>
              <a:gdLst/>
              <a:ahLst/>
              <a:cxnLst/>
              <a:rect l="l" t="t" r="r" b="b"/>
              <a:pathLst>
                <a:path w="6278" h="6277" extrusionOk="0">
                  <a:moveTo>
                    <a:pt x="6072" y="205"/>
                  </a:moveTo>
                  <a:lnTo>
                    <a:pt x="6072" y="6094"/>
                  </a:lnTo>
                  <a:lnTo>
                    <a:pt x="184" y="6094"/>
                  </a:lnTo>
                  <a:lnTo>
                    <a:pt x="184" y="205"/>
                  </a:lnTo>
                  <a:close/>
                  <a:moveTo>
                    <a:pt x="1" y="0"/>
                  </a:moveTo>
                  <a:lnTo>
                    <a:pt x="1" y="6277"/>
                  </a:lnTo>
                  <a:lnTo>
                    <a:pt x="6278" y="6277"/>
                  </a:lnTo>
                  <a:lnTo>
                    <a:pt x="6278" y="6186"/>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66" name="Google Shape;1621;p33"/>
            <p:cNvSpPr/>
            <p:nvPr/>
          </p:nvSpPr>
          <p:spPr>
            <a:xfrm>
              <a:off x="686602" y="1164324"/>
              <a:ext cx="181418" cy="184057"/>
            </a:xfrm>
            <a:custGeom>
              <a:avLst/>
              <a:gdLst/>
              <a:ahLst/>
              <a:cxnLst/>
              <a:rect l="l" t="t" r="r" b="b"/>
              <a:pathLst>
                <a:path w="6187" h="6277" extrusionOk="0">
                  <a:moveTo>
                    <a:pt x="6004" y="205"/>
                  </a:moveTo>
                  <a:lnTo>
                    <a:pt x="6004" y="6094"/>
                  </a:lnTo>
                  <a:lnTo>
                    <a:pt x="206" y="6094"/>
                  </a:lnTo>
                  <a:lnTo>
                    <a:pt x="206" y="205"/>
                  </a:lnTo>
                  <a:close/>
                  <a:moveTo>
                    <a:pt x="0" y="0"/>
                  </a:moveTo>
                  <a:lnTo>
                    <a:pt x="0" y="6277"/>
                  </a:lnTo>
                  <a:lnTo>
                    <a:pt x="6186" y="6277"/>
                  </a:lnTo>
                  <a:lnTo>
                    <a:pt x="6186" y="6186"/>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67" name="Google Shape;1622;p33"/>
            <p:cNvSpPr/>
            <p:nvPr/>
          </p:nvSpPr>
          <p:spPr>
            <a:xfrm>
              <a:off x="862625" y="1164324"/>
              <a:ext cx="184087" cy="184057"/>
            </a:xfrm>
            <a:custGeom>
              <a:avLst/>
              <a:gdLst/>
              <a:ahLst/>
              <a:cxnLst/>
              <a:rect l="l" t="t" r="r" b="b"/>
              <a:pathLst>
                <a:path w="6278" h="6277" extrusionOk="0">
                  <a:moveTo>
                    <a:pt x="6072" y="205"/>
                  </a:moveTo>
                  <a:lnTo>
                    <a:pt x="6072" y="6094"/>
                  </a:lnTo>
                  <a:lnTo>
                    <a:pt x="183" y="6094"/>
                  </a:lnTo>
                  <a:lnTo>
                    <a:pt x="183" y="205"/>
                  </a:lnTo>
                  <a:close/>
                  <a:moveTo>
                    <a:pt x="1" y="0"/>
                  </a:moveTo>
                  <a:lnTo>
                    <a:pt x="1" y="6277"/>
                  </a:lnTo>
                  <a:lnTo>
                    <a:pt x="6278" y="6277"/>
                  </a:lnTo>
                  <a:lnTo>
                    <a:pt x="6278" y="6186"/>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68" name="Google Shape;1623;p33"/>
            <p:cNvSpPr/>
            <p:nvPr/>
          </p:nvSpPr>
          <p:spPr>
            <a:xfrm>
              <a:off x="1040672" y="1164324"/>
              <a:ext cx="181389" cy="184057"/>
            </a:xfrm>
            <a:custGeom>
              <a:avLst/>
              <a:gdLst/>
              <a:ahLst/>
              <a:cxnLst/>
              <a:rect l="l" t="t" r="r" b="b"/>
              <a:pathLst>
                <a:path w="6186" h="6277" extrusionOk="0">
                  <a:moveTo>
                    <a:pt x="6003" y="205"/>
                  </a:moveTo>
                  <a:lnTo>
                    <a:pt x="6003" y="6094"/>
                  </a:lnTo>
                  <a:lnTo>
                    <a:pt x="206" y="6094"/>
                  </a:lnTo>
                  <a:lnTo>
                    <a:pt x="206" y="205"/>
                  </a:lnTo>
                  <a:close/>
                  <a:moveTo>
                    <a:pt x="0" y="0"/>
                  </a:moveTo>
                  <a:lnTo>
                    <a:pt x="0" y="6277"/>
                  </a:lnTo>
                  <a:lnTo>
                    <a:pt x="6186" y="6277"/>
                  </a:lnTo>
                  <a:lnTo>
                    <a:pt x="6186" y="6186"/>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69" name="Google Shape;1624;p33"/>
            <p:cNvSpPr/>
            <p:nvPr/>
          </p:nvSpPr>
          <p:spPr>
            <a:xfrm>
              <a:off x="1216695" y="1164324"/>
              <a:ext cx="184087" cy="184057"/>
            </a:xfrm>
            <a:custGeom>
              <a:avLst/>
              <a:gdLst/>
              <a:ahLst/>
              <a:cxnLst/>
              <a:rect l="l" t="t" r="r" b="b"/>
              <a:pathLst>
                <a:path w="6278" h="6277" extrusionOk="0">
                  <a:moveTo>
                    <a:pt x="6094" y="205"/>
                  </a:moveTo>
                  <a:lnTo>
                    <a:pt x="6094" y="6094"/>
                  </a:lnTo>
                  <a:lnTo>
                    <a:pt x="183" y="6094"/>
                  </a:lnTo>
                  <a:lnTo>
                    <a:pt x="183" y="205"/>
                  </a:lnTo>
                  <a:close/>
                  <a:moveTo>
                    <a:pt x="0" y="0"/>
                  </a:moveTo>
                  <a:lnTo>
                    <a:pt x="0" y="6277"/>
                  </a:lnTo>
                  <a:lnTo>
                    <a:pt x="6277" y="6277"/>
                  </a:lnTo>
                  <a:lnTo>
                    <a:pt x="6277" y="6186"/>
                  </a:lnTo>
                  <a:lnTo>
                    <a:pt x="6277"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0" name="Google Shape;1625;p33"/>
            <p:cNvSpPr/>
            <p:nvPr/>
          </p:nvSpPr>
          <p:spPr>
            <a:xfrm>
              <a:off x="1395386" y="1164324"/>
              <a:ext cx="180744" cy="184057"/>
            </a:xfrm>
            <a:custGeom>
              <a:avLst/>
              <a:gdLst/>
              <a:ahLst/>
              <a:cxnLst/>
              <a:rect l="l" t="t" r="r" b="b"/>
              <a:pathLst>
                <a:path w="6164" h="6277" extrusionOk="0">
                  <a:moveTo>
                    <a:pt x="5981" y="205"/>
                  </a:moveTo>
                  <a:lnTo>
                    <a:pt x="5981" y="6094"/>
                  </a:lnTo>
                  <a:lnTo>
                    <a:pt x="183" y="6094"/>
                  </a:lnTo>
                  <a:lnTo>
                    <a:pt x="183" y="205"/>
                  </a:lnTo>
                  <a:close/>
                  <a:moveTo>
                    <a:pt x="0" y="0"/>
                  </a:moveTo>
                  <a:lnTo>
                    <a:pt x="0" y="6277"/>
                  </a:lnTo>
                  <a:lnTo>
                    <a:pt x="6163" y="6277"/>
                  </a:lnTo>
                  <a:lnTo>
                    <a:pt x="6163" y="6186"/>
                  </a:lnTo>
                  <a:lnTo>
                    <a:pt x="6163"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1" name="Google Shape;1626;p33"/>
            <p:cNvSpPr/>
            <p:nvPr/>
          </p:nvSpPr>
          <p:spPr>
            <a:xfrm>
              <a:off x="1570734" y="1164324"/>
              <a:ext cx="184087" cy="184057"/>
            </a:xfrm>
            <a:custGeom>
              <a:avLst/>
              <a:gdLst/>
              <a:ahLst/>
              <a:cxnLst/>
              <a:rect l="l" t="t" r="r" b="b"/>
              <a:pathLst>
                <a:path w="6278" h="6277" extrusionOk="0">
                  <a:moveTo>
                    <a:pt x="6095" y="205"/>
                  </a:moveTo>
                  <a:lnTo>
                    <a:pt x="6095" y="6094"/>
                  </a:lnTo>
                  <a:lnTo>
                    <a:pt x="183" y="6094"/>
                  </a:lnTo>
                  <a:lnTo>
                    <a:pt x="183" y="205"/>
                  </a:lnTo>
                  <a:close/>
                  <a:moveTo>
                    <a:pt x="1" y="0"/>
                  </a:moveTo>
                  <a:lnTo>
                    <a:pt x="1" y="6277"/>
                  </a:lnTo>
                  <a:lnTo>
                    <a:pt x="6278" y="6277"/>
                  </a:lnTo>
                  <a:lnTo>
                    <a:pt x="6278" y="6186"/>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2" name="Google Shape;1627;p33"/>
            <p:cNvSpPr/>
            <p:nvPr/>
          </p:nvSpPr>
          <p:spPr>
            <a:xfrm>
              <a:off x="508556" y="1343015"/>
              <a:ext cx="184087" cy="181418"/>
            </a:xfrm>
            <a:custGeom>
              <a:avLst/>
              <a:gdLst/>
              <a:ahLst/>
              <a:cxnLst/>
              <a:rect l="l" t="t" r="r" b="b"/>
              <a:pathLst>
                <a:path w="6278" h="6187" extrusionOk="0">
                  <a:moveTo>
                    <a:pt x="6072" y="183"/>
                  </a:moveTo>
                  <a:lnTo>
                    <a:pt x="6072" y="6003"/>
                  </a:lnTo>
                  <a:lnTo>
                    <a:pt x="184" y="6003"/>
                  </a:lnTo>
                  <a:lnTo>
                    <a:pt x="184" y="183"/>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3" name="Google Shape;1628;p33"/>
            <p:cNvSpPr/>
            <p:nvPr/>
          </p:nvSpPr>
          <p:spPr>
            <a:xfrm>
              <a:off x="686602" y="1343015"/>
              <a:ext cx="181418" cy="181418"/>
            </a:xfrm>
            <a:custGeom>
              <a:avLst/>
              <a:gdLst/>
              <a:ahLst/>
              <a:cxnLst/>
              <a:rect l="l" t="t" r="r" b="b"/>
              <a:pathLst>
                <a:path w="6187" h="6187" extrusionOk="0">
                  <a:moveTo>
                    <a:pt x="6004" y="183"/>
                  </a:moveTo>
                  <a:lnTo>
                    <a:pt x="6004" y="6003"/>
                  </a:lnTo>
                  <a:lnTo>
                    <a:pt x="206" y="6003"/>
                  </a:lnTo>
                  <a:lnTo>
                    <a:pt x="206" y="183"/>
                  </a:lnTo>
                  <a:close/>
                  <a:moveTo>
                    <a:pt x="0" y="0"/>
                  </a:moveTo>
                  <a:lnTo>
                    <a:pt x="0" y="6186"/>
                  </a:lnTo>
                  <a:lnTo>
                    <a:pt x="6186" y="6186"/>
                  </a:lnTo>
                  <a:lnTo>
                    <a:pt x="6186" y="6095"/>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4" name="Google Shape;1629;p33"/>
            <p:cNvSpPr/>
            <p:nvPr/>
          </p:nvSpPr>
          <p:spPr>
            <a:xfrm>
              <a:off x="862625" y="1343015"/>
              <a:ext cx="184087" cy="181418"/>
            </a:xfrm>
            <a:custGeom>
              <a:avLst/>
              <a:gdLst/>
              <a:ahLst/>
              <a:cxnLst/>
              <a:rect l="l" t="t" r="r" b="b"/>
              <a:pathLst>
                <a:path w="6278" h="6187" extrusionOk="0">
                  <a:moveTo>
                    <a:pt x="6072" y="183"/>
                  </a:moveTo>
                  <a:lnTo>
                    <a:pt x="6072" y="6003"/>
                  </a:lnTo>
                  <a:lnTo>
                    <a:pt x="183" y="6003"/>
                  </a:lnTo>
                  <a:lnTo>
                    <a:pt x="183" y="183"/>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5" name="Google Shape;1630;p33"/>
            <p:cNvSpPr/>
            <p:nvPr/>
          </p:nvSpPr>
          <p:spPr>
            <a:xfrm>
              <a:off x="1040672" y="1343015"/>
              <a:ext cx="181389" cy="181418"/>
            </a:xfrm>
            <a:custGeom>
              <a:avLst/>
              <a:gdLst/>
              <a:ahLst/>
              <a:cxnLst/>
              <a:rect l="l" t="t" r="r" b="b"/>
              <a:pathLst>
                <a:path w="6186" h="6187" extrusionOk="0">
                  <a:moveTo>
                    <a:pt x="6003" y="183"/>
                  </a:moveTo>
                  <a:lnTo>
                    <a:pt x="6003" y="6003"/>
                  </a:lnTo>
                  <a:lnTo>
                    <a:pt x="206" y="6003"/>
                  </a:lnTo>
                  <a:lnTo>
                    <a:pt x="206" y="183"/>
                  </a:lnTo>
                  <a:close/>
                  <a:moveTo>
                    <a:pt x="0" y="0"/>
                  </a:moveTo>
                  <a:lnTo>
                    <a:pt x="0" y="6186"/>
                  </a:lnTo>
                  <a:lnTo>
                    <a:pt x="6186" y="6186"/>
                  </a:lnTo>
                  <a:lnTo>
                    <a:pt x="6186" y="6095"/>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6" name="Google Shape;1631;p33"/>
            <p:cNvSpPr/>
            <p:nvPr/>
          </p:nvSpPr>
          <p:spPr>
            <a:xfrm>
              <a:off x="1216695" y="1343015"/>
              <a:ext cx="184087" cy="181418"/>
            </a:xfrm>
            <a:custGeom>
              <a:avLst/>
              <a:gdLst/>
              <a:ahLst/>
              <a:cxnLst/>
              <a:rect l="l" t="t" r="r" b="b"/>
              <a:pathLst>
                <a:path w="6278" h="6187" extrusionOk="0">
                  <a:moveTo>
                    <a:pt x="6094" y="183"/>
                  </a:moveTo>
                  <a:lnTo>
                    <a:pt x="6094" y="6003"/>
                  </a:lnTo>
                  <a:lnTo>
                    <a:pt x="183" y="6003"/>
                  </a:lnTo>
                  <a:lnTo>
                    <a:pt x="183" y="183"/>
                  </a:lnTo>
                  <a:close/>
                  <a:moveTo>
                    <a:pt x="0" y="0"/>
                  </a:moveTo>
                  <a:lnTo>
                    <a:pt x="0" y="6186"/>
                  </a:lnTo>
                  <a:lnTo>
                    <a:pt x="6277" y="6186"/>
                  </a:lnTo>
                  <a:lnTo>
                    <a:pt x="6277" y="6095"/>
                  </a:lnTo>
                  <a:lnTo>
                    <a:pt x="6277"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7" name="Google Shape;1632;p33"/>
            <p:cNvSpPr/>
            <p:nvPr/>
          </p:nvSpPr>
          <p:spPr>
            <a:xfrm>
              <a:off x="1395386" y="1343015"/>
              <a:ext cx="180744" cy="181418"/>
            </a:xfrm>
            <a:custGeom>
              <a:avLst/>
              <a:gdLst/>
              <a:ahLst/>
              <a:cxnLst/>
              <a:rect l="l" t="t" r="r" b="b"/>
              <a:pathLst>
                <a:path w="6164" h="6187" extrusionOk="0">
                  <a:moveTo>
                    <a:pt x="5981" y="183"/>
                  </a:moveTo>
                  <a:lnTo>
                    <a:pt x="5981" y="6003"/>
                  </a:lnTo>
                  <a:lnTo>
                    <a:pt x="183" y="6003"/>
                  </a:lnTo>
                  <a:lnTo>
                    <a:pt x="183" y="183"/>
                  </a:lnTo>
                  <a:close/>
                  <a:moveTo>
                    <a:pt x="0" y="0"/>
                  </a:moveTo>
                  <a:lnTo>
                    <a:pt x="0" y="6186"/>
                  </a:lnTo>
                  <a:lnTo>
                    <a:pt x="6163" y="6186"/>
                  </a:lnTo>
                  <a:lnTo>
                    <a:pt x="6163" y="6095"/>
                  </a:lnTo>
                  <a:lnTo>
                    <a:pt x="6163"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8" name="Google Shape;1633;p33"/>
            <p:cNvSpPr/>
            <p:nvPr/>
          </p:nvSpPr>
          <p:spPr>
            <a:xfrm>
              <a:off x="1570734" y="1343015"/>
              <a:ext cx="184087" cy="181418"/>
            </a:xfrm>
            <a:custGeom>
              <a:avLst/>
              <a:gdLst/>
              <a:ahLst/>
              <a:cxnLst/>
              <a:rect l="l" t="t" r="r" b="b"/>
              <a:pathLst>
                <a:path w="6278" h="6187" extrusionOk="0">
                  <a:moveTo>
                    <a:pt x="6095" y="183"/>
                  </a:moveTo>
                  <a:lnTo>
                    <a:pt x="6095" y="6003"/>
                  </a:lnTo>
                  <a:lnTo>
                    <a:pt x="183" y="6003"/>
                  </a:lnTo>
                  <a:lnTo>
                    <a:pt x="183" y="183"/>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79" name="Google Shape;1634;p33"/>
            <p:cNvSpPr/>
            <p:nvPr/>
          </p:nvSpPr>
          <p:spPr>
            <a:xfrm>
              <a:off x="508556" y="1519038"/>
              <a:ext cx="184087" cy="184087"/>
            </a:xfrm>
            <a:custGeom>
              <a:avLst/>
              <a:gdLst/>
              <a:ahLst/>
              <a:cxnLst/>
              <a:rect l="l" t="t" r="r" b="b"/>
              <a:pathLst>
                <a:path w="6278" h="6278" extrusionOk="0">
                  <a:moveTo>
                    <a:pt x="6072" y="183"/>
                  </a:moveTo>
                  <a:lnTo>
                    <a:pt x="6072" y="6072"/>
                  </a:lnTo>
                  <a:lnTo>
                    <a:pt x="184" y="6072"/>
                  </a:lnTo>
                  <a:lnTo>
                    <a:pt x="184" y="183"/>
                  </a:lnTo>
                  <a:close/>
                  <a:moveTo>
                    <a:pt x="1" y="0"/>
                  </a:moveTo>
                  <a:lnTo>
                    <a:pt x="1" y="6277"/>
                  </a:lnTo>
                  <a:lnTo>
                    <a:pt x="6278" y="6277"/>
                  </a:lnTo>
                  <a:lnTo>
                    <a:pt x="6278" y="6163"/>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0" name="Google Shape;1635;p33"/>
            <p:cNvSpPr/>
            <p:nvPr/>
          </p:nvSpPr>
          <p:spPr>
            <a:xfrm>
              <a:off x="686602" y="1519038"/>
              <a:ext cx="181418" cy="184087"/>
            </a:xfrm>
            <a:custGeom>
              <a:avLst/>
              <a:gdLst/>
              <a:ahLst/>
              <a:cxnLst/>
              <a:rect l="l" t="t" r="r" b="b"/>
              <a:pathLst>
                <a:path w="6187" h="6278" extrusionOk="0">
                  <a:moveTo>
                    <a:pt x="6004" y="183"/>
                  </a:moveTo>
                  <a:lnTo>
                    <a:pt x="6004" y="6072"/>
                  </a:lnTo>
                  <a:lnTo>
                    <a:pt x="206" y="6072"/>
                  </a:lnTo>
                  <a:lnTo>
                    <a:pt x="206" y="183"/>
                  </a:lnTo>
                  <a:close/>
                  <a:moveTo>
                    <a:pt x="0" y="0"/>
                  </a:moveTo>
                  <a:lnTo>
                    <a:pt x="0" y="6277"/>
                  </a:lnTo>
                  <a:lnTo>
                    <a:pt x="6186" y="6277"/>
                  </a:lnTo>
                  <a:lnTo>
                    <a:pt x="6186" y="6163"/>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1" name="Google Shape;1636;p33"/>
            <p:cNvSpPr/>
            <p:nvPr/>
          </p:nvSpPr>
          <p:spPr>
            <a:xfrm>
              <a:off x="862625" y="1519038"/>
              <a:ext cx="184087" cy="184087"/>
            </a:xfrm>
            <a:custGeom>
              <a:avLst/>
              <a:gdLst/>
              <a:ahLst/>
              <a:cxnLst/>
              <a:rect l="l" t="t" r="r" b="b"/>
              <a:pathLst>
                <a:path w="6278" h="6278" extrusionOk="0">
                  <a:moveTo>
                    <a:pt x="6072" y="183"/>
                  </a:moveTo>
                  <a:lnTo>
                    <a:pt x="6072" y="6072"/>
                  </a:lnTo>
                  <a:lnTo>
                    <a:pt x="183" y="6072"/>
                  </a:lnTo>
                  <a:lnTo>
                    <a:pt x="183" y="183"/>
                  </a:lnTo>
                  <a:close/>
                  <a:moveTo>
                    <a:pt x="1" y="0"/>
                  </a:moveTo>
                  <a:lnTo>
                    <a:pt x="1" y="6277"/>
                  </a:lnTo>
                  <a:lnTo>
                    <a:pt x="6278" y="6277"/>
                  </a:lnTo>
                  <a:lnTo>
                    <a:pt x="6278" y="6163"/>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2" name="Google Shape;1637;p33"/>
            <p:cNvSpPr/>
            <p:nvPr/>
          </p:nvSpPr>
          <p:spPr>
            <a:xfrm>
              <a:off x="1040672" y="1519038"/>
              <a:ext cx="181389" cy="184087"/>
            </a:xfrm>
            <a:custGeom>
              <a:avLst/>
              <a:gdLst/>
              <a:ahLst/>
              <a:cxnLst/>
              <a:rect l="l" t="t" r="r" b="b"/>
              <a:pathLst>
                <a:path w="6186" h="6278" extrusionOk="0">
                  <a:moveTo>
                    <a:pt x="6003" y="183"/>
                  </a:moveTo>
                  <a:lnTo>
                    <a:pt x="6003" y="6072"/>
                  </a:lnTo>
                  <a:lnTo>
                    <a:pt x="206" y="6072"/>
                  </a:lnTo>
                  <a:lnTo>
                    <a:pt x="206" y="183"/>
                  </a:lnTo>
                  <a:close/>
                  <a:moveTo>
                    <a:pt x="0" y="0"/>
                  </a:moveTo>
                  <a:lnTo>
                    <a:pt x="0" y="6277"/>
                  </a:lnTo>
                  <a:lnTo>
                    <a:pt x="6186" y="6277"/>
                  </a:lnTo>
                  <a:lnTo>
                    <a:pt x="6186" y="6163"/>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3" name="Google Shape;1638;p33"/>
            <p:cNvSpPr/>
            <p:nvPr/>
          </p:nvSpPr>
          <p:spPr>
            <a:xfrm>
              <a:off x="1216695" y="1519038"/>
              <a:ext cx="184087" cy="184087"/>
            </a:xfrm>
            <a:custGeom>
              <a:avLst/>
              <a:gdLst/>
              <a:ahLst/>
              <a:cxnLst/>
              <a:rect l="l" t="t" r="r" b="b"/>
              <a:pathLst>
                <a:path w="6278" h="6278" extrusionOk="0">
                  <a:moveTo>
                    <a:pt x="6094" y="183"/>
                  </a:moveTo>
                  <a:lnTo>
                    <a:pt x="6094" y="6072"/>
                  </a:lnTo>
                  <a:lnTo>
                    <a:pt x="183" y="6072"/>
                  </a:lnTo>
                  <a:lnTo>
                    <a:pt x="183" y="183"/>
                  </a:lnTo>
                  <a:close/>
                  <a:moveTo>
                    <a:pt x="0" y="0"/>
                  </a:moveTo>
                  <a:lnTo>
                    <a:pt x="0" y="6277"/>
                  </a:lnTo>
                  <a:lnTo>
                    <a:pt x="6277" y="6277"/>
                  </a:lnTo>
                  <a:lnTo>
                    <a:pt x="6277" y="6163"/>
                  </a:lnTo>
                  <a:lnTo>
                    <a:pt x="6277"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4" name="Google Shape;1639;p33"/>
            <p:cNvSpPr/>
            <p:nvPr/>
          </p:nvSpPr>
          <p:spPr>
            <a:xfrm>
              <a:off x="1395386" y="1519038"/>
              <a:ext cx="180744" cy="184087"/>
            </a:xfrm>
            <a:custGeom>
              <a:avLst/>
              <a:gdLst/>
              <a:ahLst/>
              <a:cxnLst/>
              <a:rect l="l" t="t" r="r" b="b"/>
              <a:pathLst>
                <a:path w="6164" h="6278" extrusionOk="0">
                  <a:moveTo>
                    <a:pt x="5981" y="183"/>
                  </a:moveTo>
                  <a:lnTo>
                    <a:pt x="5981" y="6072"/>
                  </a:lnTo>
                  <a:lnTo>
                    <a:pt x="183" y="6072"/>
                  </a:lnTo>
                  <a:lnTo>
                    <a:pt x="183" y="183"/>
                  </a:lnTo>
                  <a:close/>
                  <a:moveTo>
                    <a:pt x="0" y="0"/>
                  </a:moveTo>
                  <a:lnTo>
                    <a:pt x="0" y="6277"/>
                  </a:lnTo>
                  <a:lnTo>
                    <a:pt x="6163" y="6277"/>
                  </a:lnTo>
                  <a:lnTo>
                    <a:pt x="6163" y="6163"/>
                  </a:lnTo>
                  <a:lnTo>
                    <a:pt x="6163"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5" name="Google Shape;1640;p33"/>
            <p:cNvSpPr/>
            <p:nvPr/>
          </p:nvSpPr>
          <p:spPr>
            <a:xfrm>
              <a:off x="1570734" y="1519038"/>
              <a:ext cx="184087" cy="184087"/>
            </a:xfrm>
            <a:custGeom>
              <a:avLst/>
              <a:gdLst/>
              <a:ahLst/>
              <a:cxnLst/>
              <a:rect l="l" t="t" r="r" b="b"/>
              <a:pathLst>
                <a:path w="6278" h="6278" extrusionOk="0">
                  <a:moveTo>
                    <a:pt x="6095" y="183"/>
                  </a:moveTo>
                  <a:lnTo>
                    <a:pt x="6095" y="6072"/>
                  </a:lnTo>
                  <a:lnTo>
                    <a:pt x="183" y="6072"/>
                  </a:lnTo>
                  <a:lnTo>
                    <a:pt x="183" y="183"/>
                  </a:lnTo>
                  <a:close/>
                  <a:moveTo>
                    <a:pt x="1" y="0"/>
                  </a:moveTo>
                  <a:lnTo>
                    <a:pt x="1" y="6277"/>
                  </a:lnTo>
                  <a:lnTo>
                    <a:pt x="6278" y="6277"/>
                  </a:lnTo>
                  <a:lnTo>
                    <a:pt x="6278" y="6163"/>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6" name="Google Shape;1641;p33"/>
            <p:cNvSpPr/>
            <p:nvPr/>
          </p:nvSpPr>
          <p:spPr>
            <a:xfrm>
              <a:off x="508556" y="1697055"/>
              <a:ext cx="184087" cy="181418"/>
            </a:xfrm>
            <a:custGeom>
              <a:avLst/>
              <a:gdLst/>
              <a:ahLst/>
              <a:cxnLst/>
              <a:rect l="l" t="t" r="r" b="b"/>
              <a:pathLst>
                <a:path w="6278" h="6187" extrusionOk="0">
                  <a:moveTo>
                    <a:pt x="6072" y="206"/>
                  </a:moveTo>
                  <a:lnTo>
                    <a:pt x="6072" y="6004"/>
                  </a:lnTo>
                  <a:lnTo>
                    <a:pt x="184" y="6004"/>
                  </a:lnTo>
                  <a:lnTo>
                    <a:pt x="184" y="206"/>
                  </a:lnTo>
                  <a:close/>
                  <a:moveTo>
                    <a:pt x="1" y="1"/>
                  </a:moveTo>
                  <a:lnTo>
                    <a:pt x="1" y="6187"/>
                  </a:lnTo>
                  <a:lnTo>
                    <a:pt x="6278" y="6187"/>
                  </a:lnTo>
                  <a:lnTo>
                    <a:pt x="6278" y="6095"/>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7" name="Google Shape;1642;p33"/>
            <p:cNvSpPr/>
            <p:nvPr/>
          </p:nvSpPr>
          <p:spPr>
            <a:xfrm>
              <a:off x="686602" y="1697055"/>
              <a:ext cx="181418" cy="181418"/>
            </a:xfrm>
            <a:custGeom>
              <a:avLst/>
              <a:gdLst/>
              <a:ahLst/>
              <a:cxnLst/>
              <a:rect l="l" t="t" r="r" b="b"/>
              <a:pathLst>
                <a:path w="6187" h="6187" extrusionOk="0">
                  <a:moveTo>
                    <a:pt x="6004" y="206"/>
                  </a:moveTo>
                  <a:lnTo>
                    <a:pt x="6004" y="6004"/>
                  </a:lnTo>
                  <a:lnTo>
                    <a:pt x="206" y="6004"/>
                  </a:lnTo>
                  <a:lnTo>
                    <a:pt x="206" y="206"/>
                  </a:lnTo>
                  <a:close/>
                  <a:moveTo>
                    <a:pt x="0" y="1"/>
                  </a:moveTo>
                  <a:lnTo>
                    <a:pt x="0" y="6187"/>
                  </a:lnTo>
                  <a:lnTo>
                    <a:pt x="6186" y="6187"/>
                  </a:lnTo>
                  <a:lnTo>
                    <a:pt x="6186" y="6095"/>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8" name="Google Shape;1643;p33"/>
            <p:cNvSpPr/>
            <p:nvPr/>
          </p:nvSpPr>
          <p:spPr>
            <a:xfrm>
              <a:off x="862625" y="1697055"/>
              <a:ext cx="184087" cy="181418"/>
            </a:xfrm>
            <a:custGeom>
              <a:avLst/>
              <a:gdLst/>
              <a:ahLst/>
              <a:cxnLst/>
              <a:rect l="l" t="t" r="r" b="b"/>
              <a:pathLst>
                <a:path w="6278" h="6187" extrusionOk="0">
                  <a:moveTo>
                    <a:pt x="6072" y="206"/>
                  </a:moveTo>
                  <a:lnTo>
                    <a:pt x="6072" y="6004"/>
                  </a:lnTo>
                  <a:lnTo>
                    <a:pt x="183" y="6004"/>
                  </a:lnTo>
                  <a:lnTo>
                    <a:pt x="183" y="206"/>
                  </a:lnTo>
                  <a:close/>
                  <a:moveTo>
                    <a:pt x="1" y="1"/>
                  </a:moveTo>
                  <a:lnTo>
                    <a:pt x="1" y="6187"/>
                  </a:lnTo>
                  <a:lnTo>
                    <a:pt x="6278" y="6187"/>
                  </a:lnTo>
                  <a:lnTo>
                    <a:pt x="6278" y="6095"/>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89" name="Google Shape;1644;p33"/>
            <p:cNvSpPr/>
            <p:nvPr/>
          </p:nvSpPr>
          <p:spPr>
            <a:xfrm>
              <a:off x="1040672" y="1697055"/>
              <a:ext cx="181389" cy="181418"/>
            </a:xfrm>
            <a:custGeom>
              <a:avLst/>
              <a:gdLst/>
              <a:ahLst/>
              <a:cxnLst/>
              <a:rect l="l" t="t" r="r" b="b"/>
              <a:pathLst>
                <a:path w="6186" h="6187" extrusionOk="0">
                  <a:moveTo>
                    <a:pt x="6003" y="206"/>
                  </a:moveTo>
                  <a:lnTo>
                    <a:pt x="6003" y="6004"/>
                  </a:lnTo>
                  <a:lnTo>
                    <a:pt x="206" y="6004"/>
                  </a:lnTo>
                  <a:lnTo>
                    <a:pt x="206" y="206"/>
                  </a:lnTo>
                  <a:close/>
                  <a:moveTo>
                    <a:pt x="0" y="1"/>
                  </a:moveTo>
                  <a:lnTo>
                    <a:pt x="0" y="6187"/>
                  </a:lnTo>
                  <a:lnTo>
                    <a:pt x="6186" y="6187"/>
                  </a:lnTo>
                  <a:lnTo>
                    <a:pt x="6186" y="6095"/>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0" name="Google Shape;1645;p33"/>
            <p:cNvSpPr/>
            <p:nvPr/>
          </p:nvSpPr>
          <p:spPr>
            <a:xfrm>
              <a:off x="1216695" y="1697055"/>
              <a:ext cx="184087" cy="181418"/>
            </a:xfrm>
            <a:custGeom>
              <a:avLst/>
              <a:gdLst/>
              <a:ahLst/>
              <a:cxnLst/>
              <a:rect l="l" t="t" r="r" b="b"/>
              <a:pathLst>
                <a:path w="6278" h="6187" extrusionOk="0">
                  <a:moveTo>
                    <a:pt x="6094" y="206"/>
                  </a:moveTo>
                  <a:lnTo>
                    <a:pt x="6094" y="6004"/>
                  </a:lnTo>
                  <a:lnTo>
                    <a:pt x="183" y="6004"/>
                  </a:lnTo>
                  <a:lnTo>
                    <a:pt x="183" y="206"/>
                  </a:lnTo>
                  <a:close/>
                  <a:moveTo>
                    <a:pt x="0" y="1"/>
                  </a:moveTo>
                  <a:lnTo>
                    <a:pt x="0" y="6187"/>
                  </a:lnTo>
                  <a:lnTo>
                    <a:pt x="6277" y="6187"/>
                  </a:lnTo>
                  <a:lnTo>
                    <a:pt x="6277" y="6095"/>
                  </a:lnTo>
                  <a:lnTo>
                    <a:pt x="6277"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1" name="Google Shape;1646;p33"/>
            <p:cNvSpPr/>
            <p:nvPr/>
          </p:nvSpPr>
          <p:spPr>
            <a:xfrm>
              <a:off x="1395386" y="1697055"/>
              <a:ext cx="180744" cy="181418"/>
            </a:xfrm>
            <a:custGeom>
              <a:avLst/>
              <a:gdLst/>
              <a:ahLst/>
              <a:cxnLst/>
              <a:rect l="l" t="t" r="r" b="b"/>
              <a:pathLst>
                <a:path w="6164" h="6187" extrusionOk="0">
                  <a:moveTo>
                    <a:pt x="5981" y="206"/>
                  </a:moveTo>
                  <a:lnTo>
                    <a:pt x="5981" y="6004"/>
                  </a:lnTo>
                  <a:lnTo>
                    <a:pt x="183" y="6004"/>
                  </a:lnTo>
                  <a:lnTo>
                    <a:pt x="183" y="206"/>
                  </a:lnTo>
                  <a:close/>
                  <a:moveTo>
                    <a:pt x="0" y="1"/>
                  </a:moveTo>
                  <a:lnTo>
                    <a:pt x="0" y="6187"/>
                  </a:lnTo>
                  <a:lnTo>
                    <a:pt x="6163" y="6187"/>
                  </a:lnTo>
                  <a:lnTo>
                    <a:pt x="6163" y="6095"/>
                  </a:lnTo>
                  <a:lnTo>
                    <a:pt x="6163"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2" name="Google Shape;1647;p33"/>
            <p:cNvSpPr/>
            <p:nvPr/>
          </p:nvSpPr>
          <p:spPr>
            <a:xfrm>
              <a:off x="1570734" y="1697055"/>
              <a:ext cx="184087" cy="181418"/>
            </a:xfrm>
            <a:custGeom>
              <a:avLst/>
              <a:gdLst/>
              <a:ahLst/>
              <a:cxnLst/>
              <a:rect l="l" t="t" r="r" b="b"/>
              <a:pathLst>
                <a:path w="6278" h="6187" extrusionOk="0">
                  <a:moveTo>
                    <a:pt x="6095" y="206"/>
                  </a:moveTo>
                  <a:lnTo>
                    <a:pt x="6095" y="6004"/>
                  </a:lnTo>
                  <a:lnTo>
                    <a:pt x="183" y="6004"/>
                  </a:lnTo>
                  <a:lnTo>
                    <a:pt x="183" y="206"/>
                  </a:lnTo>
                  <a:close/>
                  <a:moveTo>
                    <a:pt x="1" y="1"/>
                  </a:moveTo>
                  <a:lnTo>
                    <a:pt x="1" y="6187"/>
                  </a:lnTo>
                  <a:lnTo>
                    <a:pt x="6278" y="6187"/>
                  </a:lnTo>
                  <a:lnTo>
                    <a:pt x="6278" y="6095"/>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3" name="Google Shape;1648;p33"/>
            <p:cNvSpPr/>
            <p:nvPr/>
          </p:nvSpPr>
          <p:spPr>
            <a:xfrm>
              <a:off x="508556" y="1873078"/>
              <a:ext cx="184087" cy="184087"/>
            </a:xfrm>
            <a:custGeom>
              <a:avLst/>
              <a:gdLst/>
              <a:ahLst/>
              <a:cxnLst/>
              <a:rect l="l" t="t" r="r" b="b"/>
              <a:pathLst>
                <a:path w="6278" h="6278" extrusionOk="0">
                  <a:moveTo>
                    <a:pt x="6072" y="184"/>
                  </a:moveTo>
                  <a:lnTo>
                    <a:pt x="6072" y="6072"/>
                  </a:lnTo>
                  <a:lnTo>
                    <a:pt x="184" y="6072"/>
                  </a:lnTo>
                  <a:lnTo>
                    <a:pt x="184" y="184"/>
                  </a:lnTo>
                  <a:close/>
                  <a:moveTo>
                    <a:pt x="1" y="1"/>
                  </a:moveTo>
                  <a:lnTo>
                    <a:pt x="1" y="6278"/>
                  </a:lnTo>
                  <a:lnTo>
                    <a:pt x="6278" y="6278"/>
                  </a:lnTo>
                  <a:lnTo>
                    <a:pt x="6278" y="6187"/>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4" name="Google Shape;1649;p33"/>
            <p:cNvSpPr/>
            <p:nvPr/>
          </p:nvSpPr>
          <p:spPr>
            <a:xfrm>
              <a:off x="686602" y="1873078"/>
              <a:ext cx="181418" cy="184087"/>
            </a:xfrm>
            <a:custGeom>
              <a:avLst/>
              <a:gdLst/>
              <a:ahLst/>
              <a:cxnLst/>
              <a:rect l="l" t="t" r="r" b="b"/>
              <a:pathLst>
                <a:path w="6187" h="6278" extrusionOk="0">
                  <a:moveTo>
                    <a:pt x="6004" y="184"/>
                  </a:moveTo>
                  <a:lnTo>
                    <a:pt x="6004" y="6072"/>
                  </a:lnTo>
                  <a:lnTo>
                    <a:pt x="206" y="6072"/>
                  </a:lnTo>
                  <a:lnTo>
                    <a:pt x="206" y="184"/>
                  </a:lnTo>
                  <a:close/>
                  <a:moveTo>
                    <a:pt x="0" y="1"/>
                  </a:moveTo>
                  <a:lnTo>
                    <a:pt x="0" y="6278"/>
                  </a:lnTo>
                  <a:lnTo>
                    <a:pt x="6186" y="6278"/>
                  </a:lnTo>
                  <a:lnTo>
                    <a:pt x="6186" y="6187"/>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5" name="Google Shape;1650;p33"/>
            <p:cNvSpPr/>
            <p:nvPr/>
          </p:nvSpPr>
          <p:spPr>
            <a:xfrm>
              <a:off x="862625" y="1873078"/>
              <a:ext cx="184087" cy="184087"/>
            </a:xfrm>
            <a:custGeom>
              <a:avLst/>
              <a:gdLst/>
              <a:ahLst/>
              <a:cxnLst/>
              <a:rect l="l" t="t" r="r" b="b"/>
              <a:pathLst>
                <a:path w="6278" h="6278" extrusionOk="0">
                  <a:moveTo>
                    <a:pt x="6072" y="184"/>
                  </a:moveTo>
                  <a:lnTo>
                    <a:pt x="6072" y="6072"/>
                  </a:lnTo>
                  <a:lnTo>
                    <a:pt x="183" y="6072"/>
                  </a:lnTo>
                  <a:lnTo>
                    <a:pt x="183" y="184"/>
                  </a:lnTo>
                  <a:close/>
                  <a:moveTo>
                    <a:pt x="1" y="1"/>
                  </a:moveTo>
                  <a:lnTo>
                    <a:pt x="1" y="6278"/>
                  </a:lnTo>
                  <a:lnTo>
                    <a:pt x="6278" y="6278"/>
                  </a:lnTo>
                  <a:lnTo>
                    <a:pt x="6278" y="6187"/>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6" name="Google Shape;1651;p33"/>
            <p:cNvSpPr/>
            <p:nvPr/>
          </p:nvSpPr>
          <p:spPr>
            <a:xfrm>
              <a:off x="1040672" y="1873078"/>
              <a:ext cx="181389" cy="184087"/>
            </a:xfrm>
            <a:custGeom>
              <a:avLst/>
              <a:gdLst/>
              <a:ahLst/>
              <a:cxnLst/>
              <a:rect l="l" t="t" r="r" b="b"/>
              <a:pathLst>
                <a:path w="6186" h="6278" extrusionOk="0">
                  <a:moveTo>
                    <a:pt x="6003" y="184"/>
                  </a:moveTo>
                  <a:lnTo>
                    <a:pt x="6003" y="6072"/>
                  </a:lnTo>
                  <a:lnTo>
                    <a:pt x="206" y="6072"/>
                  </a:lnTo>
                  <a:lnTo>
                    <a:pt x="206" y="184"/>
                  </a:lnTo>
                  <a:close/>
                  <a:moveTo>
                    <a:pt x="0" y="1"/>
                  </a:moveTo>
                  <a:lnTo>
                    <a:pt x="0" y="6278"/>
                  </a:lnTo>
                  <a:lnTo>
                    <a:pt x="6186" y="6278"/>
                  </a:lnTo>
                  <a:lnTo>
                    <a:pt x="6186" y="6187"/>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7" name="Google Shape;1652;p33"/>
            <p:cNvSpPr/>
            <p:nvPr/>
          </p:nvSpPr>
          <p:spPr>
            <a:xfrm>
              <a:off x="1216695" y="1873078"/>
              <a:ext cx="184087" cy="184087"/>
            </a:xfrm>
            <a:custGeom>
              <a:avLst/>
              <a:gdLst/>
              <a:ahLst/>
              <a:cxnLst/>
              <a:rect l="l" t="t" r="r" b="b"/>
              <a:pathLst>
                <a:path w="6278" h="6278" extrusionOk="0">
                  <a:moveTo>
                    <a:pt x="6094" y="184"/>
                  </a:moveTo>
                  <a:lnTo>
                    <a:pt x="6094" y="6072"/>
                  </a:lnTo>
                  <a:lnTo>
                    <a:pt x="183" y="6072"/>
                  </a:lnTo>
                  <a:lnTo>
                    <a:pt x="183" y="184"/>
                  </a:lnTo>
                  <a:close/>
                  <a:moveTo>
                    <a:pt x="0" y="1"/>
                  </a:moveTo>
                  <a:lnTo>
                    <a:pt x="0" y="6278"/>
                  </a:lnTo>
                  <a:lnTo>
                    <a:pt x="6277" y="6278"/>
                  </a:lnTo>
                  <a:lnTo>
                    <a:pt x="6277" y="6187"/>
                  </a:lnTo>
                  <a:lnTo>
                    <a:pt x="6277"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8" name="Google Shape;1653;p33"/>
            <p:cNvSpPr/>
            <p:nvPr/>
          </p:nvSpPr>
          <p:spPr>
            <a:xfrm>
              <a:off x="1395386" y="1873078"/>
              <a:ext cx="180744" cy="184087"/>
            </a:xfrm>
            <a:custGeom>
              <a:avLst/>
              <a:gdLst/>
              <a:ahLst/>
              <a:cxnLst/>
              <a:rect l="l" t="t" r="r" b="b"/>
              <a:pathLst>
                <a:path w="6164" h="6278" extrusionOk="0">
                  <a:moveTo>
                    <a:pt x="5981" y="184"/>
                  </a:moveTo>
                  <a:lnTo>
                    <a:pt x="5981" y="6072"/>
                  </a:lnTo>
                  <a:lnTo>
                    <a:pt x="183" y="6072"/>
                  </a:lnTo>
                  <a:lnTo>
                    <a:pt x="183" y="184"/>
                  </a:lnTo>
                  <a:close/>
                  <a:moveTo>
                    <a:pt x="0" y="1"/>
                  </a:moveTo>
                  <a:lnTo>
                    <a:pt x="0" y="6278"/>
                  </a:lnTo>
                  <a:lnTo>
                    <a:pt x="6163" y="6278"/>
                  </a:lnTo>
                  <a:lnTo>
                    <a:pt x="6163" y="6187"/>
                  </a:lnTo>
                  <a:lnTo>
                    <a:pt x="6163"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699" name="Google Shape;1654;p33"/>
            <p:cNvSpPr/>
            <p:nvPr/>
          </p:nvSpPr>
          <p:spPr>
            <a:xfrm>
              <a:off x="1570734" y="1873078"/>
              <a:ext cx="184087" cy="184087"/>
            </a:xfrm>
            <a:custGeom>
              <a:avLst/>
              <a:gdLst/>
              <a:ahLst/>
              <a:cxnLst/>
              <a:rect l="l" t="t" r="r" b="b"/>
              <a:pathLst>
                <a:path w="6278" h="6278" extrusionOk="0">
                  <a:moveTo>
                    <a:pt x="6095" y="184"/>
                  </a:moveTo>
                  <a:lnTo>
                    <a:pt x="6095" y="6072"/>
                  </a:lnTo>
                  <a:lnTo>
                    <a:pt x="183" y="6072"/>
                  </a:lnTo>
                  <a:lnTo>
                    <a:pt x="183" y="184"/>
                  </a:lnTo>
                  <a:close/>
                  <a:moveTo>
                    <a:pt x="1" y="1"/>
                  </a:moveTo>
                  <a:lnTo>
                    <a:pt x="1" y="6278"/>
                  </a:lnTo>
                  <a:lnTo>
                    <a:pt x="6278" y="6278"/>
                  </a:lnTo>
                  <a:lnTo>
                    <a:pt x="6278" y="6187"/>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0" name="Google Shape;1655;p33"/>
            <p:cNvSpPr/>
            <p:nvPr/>
          </p:nvSpPr>
          <p:spPr>
            <a:xfrm>
              <a:off x="508556" y="2051124"/>
              <a:ext cx="184087" cy="181418"/>
            </a:xfrm>
            <a:custGeom>
              <a:avLst/>
              <a:gdLst/>
              <a:ahLst/>
              <a:cxnLst/>
              <a:rect l="l" t="t" r="r" b="b"/>
              <a:pathLst>
                <a:path w="6278" h="6187" extrusionOk="0">
                  <a:moveTo>
                    <a:pt x="6072" y="206"/>
                  </a:moveTo>
                  <a:lnTo>
                    <a:pt x="6072" y="6004"/>
                  </a:lnTo>
                  <a:lnTo>
                    <a:pt x="184" y="6004"/>
                  </a:lnTo>
                  <a:lnTo>
                    <a:pt x="184" y="206"/>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1" name="Google Shape;1656;p33"/>
            <p:cNvSpPr/>
            <p:nvPr/>
          </p:nvSpPr>
          <p:spPr>
            <a:xfrm>
              <a:off x="686602" y="2051124"/>
              <a:ext cx="181418" cy="181418"/>
            </a:xfrm>
            <a:custGeom>
              <a:avLst/>
              <a:gdLst/>
              <a:ahLst/>
              <a:cxnLst/>
              <a:rect l="l" t="t" r="r" b="b"/>
              <a:pathLst>
                <a:path w="6187" h="6187" extrusionOk="0">
                  <a:moveTo>
                    <a:pt x="6004" y="206"/>
                  </a:moveTo>
                  <a:lnTo>
                    <a:pt x="6004" y="6004"/>
                  </a:lnTo>
                  <a:lnTo>
                    <a:pt x="206" y="6004"/>
                  </a:lnTo>
                  <a:lnTo>
                    <a:pt x="206" y="206"/>
                  </a:lnTo>
                  <a:close/>
                  <a:moveTo>
                    <a:pt x="0" y="0"/>
                  </a:moveTo>
                  <a:lnTo>
                    <a:pt x="0" y="6186"/>
                  </a:lnTo>
                  <a:lnTo>
                    <a:pt x="6186" y="6186"/>
                  </a:lnTo>
                  <a:lnTo>
                    <a:pt x="6186" y="6095"/>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2" name="Google Shape;1657;p33"/>
            <p:cNvSpPr/>
            <p:nvPr/>
          </p:nvSpPr>
          <p:spPr>
            <a:xfrm>
              <a:off x="862625" y="2051124"/>
              <a:ext cx="184087" cy="181418"/>
            </a:xfrm>
            <a:custGeom>
              <a:avLst/>
              <a:gdLst/>
              <a:ahLst/>
              <a:cxnLst/>
              <a:rect l="l" t="t" r="r" b="b"/>
              <a:pathLst>
                <a:path w="6278" h="6187" extrusionOk="0">
                  <a:moveTo>
                    <a:pt x="6072" y="206"/>
                  </a:moveTo>
                  <a:lnTo>
                    <a:pt x="6072" y="6004"/>
                  </a:lnTo>
                  <a:lnTo>
                    <a:pt x="183" y="6004"/>
                  </a:lnTo>
                  <a:lnTo>
                    <a:pt x="183" y="206"/>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3" name="Google Shape;1658;p33"/>
            <p:cNvSpPr/>
            <p:nvPr/>
          </p:nvSpPr>
          <p:spPr>
            <a:xfrm>
              <a:off x="1040672" y="2051124"/>
              <a:ext cx="181389" cy="181418"/>
            </a:xfrm>
            <a:custGeom>
              <a:avLst/>
              <a:gdLst/>
              <a:ahLst/>
              <a:cxnLst/>
              <a:rect l="l" t="t" r="r" b="b"/>
              <a:pathLst>
                <a:path w="6186" h="6187" extrusionOk="0">
                  <a:moveTo>
                    <a:pt x="6003" y="206"/>
                  </a:moveTo>
                  <a:lnTo>
                    <a:pt x="6003" y="6004"/>
                  </a:lnTo>
                  <a:lnTo>
                    <a:pt x="206" y="6004"/>
                  </a:lnTo>
                  <a:lnTo>
                    <a:pt x="206" y="206"/>
                  </a:lnTo>
                  <a:close/>
                  <a:moveTo>
                    <a:pt x="0" y="0"/>
                  </a:moveTo>
                  <a:lnTo>
                    <a:pt x="0" y="6186"/>
                  </a:lnTo>
                  <a:lnTo>
                    <a:pt x="6186" y="6186"/>
                  </a:lnTo>
                  <a:lnTo>
                    <a:pt x="6186" y="6095"/>
                  </a:lnTo>
                  <a:lnTo>
                    <a:pt x="6186"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4" name="Google Shape;1659;p33"/>
            <p:cNvSpPr/>
            <p:nvPr/>
          </p:nvSpPr>
          <p:spPr>
            <a:xfrm>
              <a:off x="1216695" y="2051124"/>
              <a:ext cx="184087" cy="181418"/>
            </a:xfrm>
            <a:custGeom>
              <a:avLst/>
              <a:gdLst/>
              <a:ahLst/>
              <a:cxnLst/>
              <a:rect l="l" t="t" r="r" b="b"/>
              <a:pathLst>
                <a:path w="6278" h="6187" extrusionOk="0">
                  <a:moveTo>
                    <a:pt x="6094" y="206"/>
                  </a:moveTo>
                  <a:lnTo>
                    <a:pt x="6094" y="6004"/>
                  </a:lnTo>
                  <a:lnTo>
                    <a:pt x="183" y="6004"/>
                  </a:lnTo>
                  <a:lnTo>
                    <a:pt x="183" y="206"/>
                  </a:lnTo>
                  <a:close/>
                  <a:moveTo>
                    <a:pt x="0" y="0"/>
                  </a:moveTo>
                  <a:lnTo>
                    <a:pt x="0" y="6186"/>
                  </a:lnTo>
                  <a:lnTo>
                    <a:pt x="6277" y="6186"/>
                  </a:lnTo>
                  <a:lnTo>
                    <a:pt x="6277" y="6095"/>
                  </a:lnTo>
                  <a:lnTo>
                    <a:pt x="6277"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5" name="Google Shape;1660;p33"/>
            <p:cNvSpPr/>
            <p:nvPr/>
          </p:nvSpPr>
          <p:spPr>
            <a:xfrm>
              <a:off x="1395386" y="2051124"/>
              <a:ext cx="180744" cy="181418"/>
            </a:xfrm>
            <a:custGeom>
              <a:avLst/>
              <a:gdLst/>
              <a:ahLst/>
              <a:cxnLst/>
              <a:rect l="l" t="t" r="r" b="b"/>
              <a:pathLst>
                <a:path w="6164" h="6187" extrusionOk="0">
                  <a:moveTo>
                    <a:pt x="5981" y="206"/>
                  </a:moveTo>
                  <a:lnTo>
                    <a:pt x="5981" y="6004"/>
                  </a:lnTo>
                  <a:lnTo>
                    <a:pt x="183" y="6004"/>
                  </a:lnTo>
                  <a:lnTo>
                    <a:pt x="183" y="206"/>
                  </a:lnTo>
                  <a:close/>
                  <a:moveTo>
                    <a:pt x="0" y="0"/>
                  </a:moveTo>
                  <a:lnTo>
                    <a:pt x="0" y="6186"/>
                  </a:lnTo>
                  <a:lnTo>
                    <a:pt x="6163" y="6186"/>
                  </a:lnTo>
                  <a:lnTo>
                    <a:pt x="6163" y="6095"/>
                  </a:lnTo>
                  <a:lnTo>
                    <a:pt x="6163"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6" name="Google Shape;1661;p33"/>
            <p:cNvSpPr/>
            <p:nvPr/>
          </p:nvSpPr>
          <p:spPr>
            <a:xfrm>
              <a:off x="1570734" y="2051124"/>
              <a:ext cx="184087" cy="181418"/>
            </a:xfrm>
            <a:custGeom>
              <a:avLst/>
              <a:gdLst/>
              <a:ahLst/>
              <a:cxnLst/>
              <a:rect l="l" t="t" r="r" b="b"/>
              <a:pathLst>
                <a:path w="6278" h="6187" extrusionOk="0">
                  <a:moveTo>
                    <a:pt x="6095" y="206"/>
                  </a:moveTo>
                  <a:lnTo>
                    <a:pt x="6095" y="6004"/>
                  </a:lnTo>
                  <a:lnTo>
                    <a:pt x="183" y="6004"/>
                  </a:lnTo>
                  <a:lnTo>
                    <a:pt x="183" y="206"/>
                  </a:lnTo>
                  <a:close/>
                  <a:moveTo>
                    <a:pt x="1" y="0"/>
                  </a:moveTo>
                  <a:lnTo>
                    <a:pt x="1" y="6186"/>
                  </a:lnTo>
                  <a:lnTo>
                    <a:pt x="6278" y="6186"/>
                  </a:lnTo>
                  <a:lnTo>
                    <a:pt x="6278" y="6095"/>
                  </a:lnTo>
                  <a:lnTo>
                    <a:pt x="6278" y="0"/>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7" name="Google Shape;1662;p33"/>
            <p:cNvSpPr/>
            <p:nvPr/>
          </p:nvSpPr>
          <p:spPr>
            <a:xfrm>
              <a:off x="508556" y="2227147"/>
              <a:ext cx="184087" cy="184087"/>
            </a:xfrm>
            <a:custGeom>
              <a:avLst/>
              <a:gdLst/>
              <a:ahLst/>
              <a:cxnLst/>
              <a:rect l="l" t="t" r="r" b="b"/>
              <a:pathLst>
                <a:path w="6278" h="6278" extrusionOk="0">
                  <a:moveTo>
                    <a:pt x="6072" y="183"/>
                  </a:moveTo>
                  <a:lnTo>
                    <a:pt x="6072" y="6095"/>
                  </a:lnTo>
                  <a:lnTo>
                    <a:pt x="184" y="6095"/>
                  </a:lnTo>
                  <a:lnTo>
                    <a:pt x="184" y="183"/>
                  </a:lnTo>
                  <a:close/>
                  <a:moveTo>
                    <a:pt x="1" y="1"/>
                  </a:moveTo>
                  <a:lnTo>
                    <a:pt x="1" y="6277"/>
                  </a:lnTo>
                  <a:lnTo>
                    <a:pt x="6278" y="6277"/>
                  </a:lnTo>
                  <a:lnTo>
                    <a:pt x="6278" y="6186"/>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8" name="Google Shape;1663;p33"/>
            <p:cNvSpPr/>
            <p:nvPr/>
          </p:nvSpPr>
          <p:spPr>
            <a:xfrm>
              <a:off x="686602" y="2227147"/>
              <a:ext cx="181418" cy="184087"/>
            </a:xfrm>
            <a:custGeom>
              <a:avLst/>
              <a:gdLst/>
              <a:ahLst/>
              <a:cxnLst/>
              <a:rect l="l" t="t" r="r" b="b"/>
              <a:pathLst>
                <a:path w="6187" h="6278" extrusionOk="0">
                  <a:moveTo>
                    <a:pt x="6004" y="183"/>
                  </a:moveTo>
                  <a:lnTo>
                    <a:pt x="6004" y="6095"/>
                  </a:lnTo>
                  <a:lnTo>
                    <a:pt x="206" y="6095"/>
                  </a:lnTo>
                  <a:lnTo>
                    <a:pt x="206" y="183"/>
                  </a:lnTo>
                  <a:close/>
                  <a:moveTo>
                    <a:pt x="0" y="1"/>
                  </a:moveTo>
                  <a:lnTo>
                    <a:pt x="0" y="6277"/>
                  </a:lnTo>
                  <a:lnTo>
                    <a:pt x="6186" y="6277"/>
                  </a:lnTo>
                  <a:lnTo>
                    <a:pt x="6186" y="6186"/>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09" name="Google Shape;1664;p33"/>
            <p:cNvSpPr/>
            <p:nvPr/>
          </p:nvSpPr>
          <p:spPr>
            <a:xfrm>
              <a:off x="862625" y="2227147"/>
              <a:ext cx="184087" cy="184087"/>
            </a:xfrm>
            <a:custGeom>
              <a:avLst/>
              <a:gdLst/>
              <a:ahLst/>
              <a:cxnLst/>
              <a:rect l="l" t="t" r="r" b="b"/>
              <a:pathLst>
                <a:path w="6278" h="6278" extrusionOk="0">
                  <a:moveTo>
                    <a:pt x="6072" y="183"/>
                  </a:moveTo>
                  <a:lnTo>
                    <a:pt x="6072" y="6095"/>
                  </a:lnTo>
                  <a:lnTo>
                    <a:pt x="183" y="6095"/>
                  </a:lnTo>
                  <a:lnTo>
                    <a:pt x="183" y="183"/>
                  </a:lnTo>
                  <a:close/>
                  <a:moveTo>
                    <a:pt x="1" y="1"/>
                  </a:moveTo>
                  <a:lnTo>
                    <a:pt x="1" y="6277"/>
                  </a:lnTo>
                  <a:lnTo>
                    <a:pt x="6278" y="6277"/>
                  </a:lnTo>
                  <a:lnTo>
                    <a:pt x="6278" y="6186"/>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10" name="Google Shape;1665;p33"/>
            <p:cNvSpPr/>
            <p:nvPr/>
          </p:nvSpPr>
          <p:spPr>
            <a:xfrm>
              <a:off x="1040672" y="2227147"/>
              <a:ext cx="181389" cy="184087"/>
            </a:xfrm>
            <a:custGeom>
              <a:avLst/>
              <a:gdLst/>
              <a:ahLst/>
              <a:cxnLst/>
              <a:rect l="l" t="t" r="r" b="b"/>
              <a:pathLst>
                <a:path w="6186" h="6278" extrusionOk="0">
                  <a:moveTo>
                    <a:pt x="6003" y="183"/>
                  </a:moveTo>
                  <a:lnTo>
                    <a:pt x="6003" y="6095"/>
                  </a:lnTo>
                  <a:lnTo>
                    <a:pt x="206" y="6095"/>
                  </a:lnTo>
                  <a:lnTo>
                    <a:pt x="206" y="183"/>
                  </a:lnTo>
                  <a:close/>
                  <a:moveTo>
                    <a:pt x="0" y="1"/>
                  </a:moveTo>
                  <a:lnTo>
                    <a:pt x="0" y="6277"/>
                  </a:lnTo>
                  <a:lnTo>
                    <a:pt x="6186" y="6277"/>
                  </a:lnTo>
                  <a:lnTo>
                    <a:pt x="6186" y="6186"/>
                  </a:lnTo>
                  <a:lnTo>
                    <a:pt x="6186"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11" name="Google Shape;1666;p33"/>
            <p:cNvSpPr/>
            <p:nvPr/>
          </p:nvSpPr>
          <p:spPr>
            <a:xfrm>
              <a:off x="1216695" y="2227147"/>
              <a:ext cx="184087" cy="184087"/>
            </a:xfrm>
            <a:custGeom>
              <a:avLst/>
              <a:gdLst/>
              <a:ahLst/>
              <a:cxnLst/>
              <a:rect l="l" t="t" r="r" b="b"/>
              <a:pathLst>
                <a:path w="6278" h="6278" extrusionOk="0">
                  <a:moveTo>
                    <a:pt x="6094" y="183"/>
                  </a:moveTo>
                  <a:lnTo>
                    <a:pt x="6094" y="6095"/>
                  </a:lnTo>
                  <a:lnTo>
                    <a:pt x="183" y="6095"/>
                  </a:lnTo>
                  <a:lnTo>
                    <a:pt x="183" y="183"/>
                  </a:lnTo>
                  <a:close/>
                  <a:moveTo>
                    <a:pt x="0" y="1"/>
                  </a:moveTo>
                  <a:lnTo>
                    <a:pt x="0" y="6277"/>
                  </a:lnTo>
                  <a:lnTo>
                    <a:pt x="6277" y="6277"/>
                  </a:lnTo>
                  <a:lnTo>
                    <a:pt x="6277" y="6186"/>
                  </a:lnTo>
                  <a:lnTo>
                    <a:pt x="6277"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12" name="Google Shape;1667;p33"/>
            <p:cNvSpPr/>
            <p:nvPr/>
          </p:nvSpPr>
          <p:spPr>
            <a:xfrm>
              <a:off x="1395386" y="2227147"/>
              <a:ext cx="180744" cy="184087"/>
            </a:xfrm>
            <a:custGeom>
              <a:avLst/>
              <a:gdLst/>
              <a:ahLst/>
              <a:cxnLst/>
              <a:rect l="l" t="t" r="r" b="b"/>
              <a:pathLst>
                <a:path w="6164" h="6278" extrusionOk="0">
                  <a:moveTo>
                    <a:pt x="5981" y="183"/>
                  </a:moveTo>
                  <a:lnTo>
                    <a:pt x="5981" y="6095"/>
                  </a:lnTo>
                  <a:lnTo>
                    <a:pt x="183" y="6095"/>
                  </a:lnTo>
                  <a:lnTo>
                    <a:pt x="183" y="183"/>
                  </a:lnTo>
                  <a:close/>
                  <a:moveTo>
                    <a:pt x="0" y="1"/>
                  </a:moveTo>
                  <a:lnTo>
                    <a:pt x="0" y="6277"/>
                  </a:lnTo>
                  <a:lnTo>
                    <a:pt x="6163" y="6277"/>
                  </a:lnTo>
                  <a:lnTo>
                    <a:pt x="6163" y="6186"/>
                  </a:lnTo>
                  <a:lnTo>
                    <a:pt x="6163"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sp>
          <p:nvSpPr>
            <p:cNvPr id="1048713" name="Google Shape;1668;p33"/>
            <p:cNvSpPr/>
            <p:nvPr/>
          </p:nvSpPr>
          <p:spPr>
            <a:xfrm>
              <a:off x="1570734" y="2227147"/>
              <a:ext cx="184087" cy="184087"/>
            </a:xfrm>
            <a:custGeom>
              <a:avLst/>
              <a:gdLst/>
              <a:ahLst/>
              <a:cxnLst/>
              <a:rect l="l" t="t" r="r" b="b"/>
              <a:pathLst>
                <a:path w="6278" h="6278" extrusionOk="0">
                  <a:moveTo>
                    <a:pt x="6095" y="183"/>
                  </a:moveTo>
                  <a:lnTo>
                    <a:pt x="6095" y="6095"/>
                  </a:lnTo>
                  <a:lnTo>
                    <a:pt x="183" y="6095"/>
                  </a:lnTo>
                  <a:lnTo>
                    <a:pt x="183" y="183"/>
                  </a:lnTo>
                  <a:close/>
                  <a:moveTo>
                    <a:pt x="1" y="1"/>
                  </a:moveTo>
                  <a:lnTo>
                    <a:pt x="1" y="6277"/>
                  </a:lnTo>
                  <a:lnTo>
                    <a:pt x="6278" y="6277"/>
                  </a:lnTo>
                  <a:lnTo>
                    <a:pt x="6278" y="6186"/>
                  </a:lnTo>
                  <a:lnTo>
                    <a:pt x="6278" y="1"/>
                  </a:lnTo>
                  <a:close/>
                </a:path>
              </a:pathLst>
            </a:custGeom>
            <a:solidFill>
              <a:srgbClr val="FFF3EE"/>
            </a:solidFill>
            <a:ln>
              <a:noFill/>
            </a:ln>
          </p:spPr>
          <p:txBody>
            <a:bodyPr spcFirstLastPara="1" wrap="square" lIns="121900" tIns="121900" rIns="121900" bIns="121900" anchor="ctr" anchorCtr="0">
              <a:noAutofit/>
            </a:bodyPr>
            <a:lstStyle/>
            <a:p>
              <a:endParaRPr sz="1872"/>
            </a:p>
          </p:txBody>
        </p:sp>
      </p:grpSp>
      <p:sp>
        <p:nvSpPr>
          <p:cNvPr id="1048714" name="Google Shape;1673;p33"/>
          <p:cNvSpPr txBox="1">
            <a:spLocks noGrp="1"/>
          </p:cNvSpPr>
          <p:nvPr>
            <p:ph type="body" idx="1"/>
          </p:nvPr>
        </p:nvSpPr>
        <p:spPr>
          <a:xfrm>
            <a:off x="1462212" y="1357351"/>
            <a:ext cx="4766000" cy="4239200"/>
          </a:xfrm>
          <a:prstGeom prst="rect">
            <a:avLst/>
          </a:prstGeom>
        </p:spPr>
        <p:txBody>
          <a:bodyPr spcFirstLastPara="1" vert="horz" wrap="square" lIns="121900" tIns="121900" rIns="121900" bIns="121900" rtlCol="0" anchor="t" anchorCtr="0">
            <a:noAutofit/>
          </a:bodyPr>
          <a:lstStyle/>
          <a:p>
            <a:pPr marL="0" indent="0">
              <a:spcBef>
                <a:spcPts val="2133"/>
              </a:spcBef>
              <a:spcAft>
                <a:spcPts val="2133"/>
              </a:spcAft>
              <a:buNone/>
            </a:pPr>
            <a:r>
              <a:rPr lang="vi-VN" sz="5333" b="1"/>
              <a:t>Mời thầy, cô và các bạn nhận xét</a:t>
            </a:r>
            <a:endParaRPr sz="5333" b="1"/>
          </a:p>
        </p:txBody>
      </p:sp>
      <p:sp>
        <p:nvSpPr>
          <p:cNvPr id="1048715" name="Google Shape;1674;p33"/>
          <p:cNvSpPr/>
          <p:nvPr/>
        </p:nvSpPr>
        <p:spPr>
          <a:xfrm>
            <a:off x="6698673" y="1754074"/>
            <a:ext cx="4123604" cy="4131471"/>
          </a:xfrm>
          <a:custGeom>
            <a:avLst/>
            <a:gdLst/>
            <a:ahLst/>
            <a:cxnLst/>
            <a:rect l="l" t="t" r="r" b="b"/>
            <a:pathLst>
              <a:path w="59233" h="59346" extrusionOk="0">
                <a:moveTo>
                  <a:pt x="58091" y="1141"/>
                </a:moveTo>
                <a:lnTo>
                  <a:pt x="58091" y="58204"/>
                </a:lnTo>
                <a:lnTo>
                  <a:pt x="1142" y="58204"/>
                </a:lnTo>
                <a:lnTo>
                  <a:pt x="1142" y="1141"/>
                </a:lnTo>
                <a:close/>
                <a:moveTo>
                  <a:pt x="1" y="0"/>
                </a:moveTo>
                <a:lnTo>
                  <a:pt x="1" y="59346"/>
                </a:lnTo>
                <a:lnTo>
                  <a:pt x="59233" y="59346"/>
                </a:lnTo>
                <a:lnTo>
                  <a:pt x="59233" y="58775"/>
                </a:lnTo>
                <a:lnTo>
                  <a:pt x="59233" y="0"/>
                </a:lnTo>
                <a:close/>
              </a:path>
            </a:pathLst>
          </a:custGeom>
          <a:solidFill>
            <a:srgbClr val="EEAB9E"/>
          </a:solidFill>
          <a:ln>
            <a:noFill/>
          </a:ln>
        </p:spPr>
        <p:txBody>
          <a:bodyPr spcFirstLastPara="1" wrap="square" lIns="121900" tIns="121900" rIns="121900" bIns="121900" anchor="ctr" anchorCtr="0">
            <a:noAutofit/>
          </a:bodyPr>
          <a:lstStyle/>
          <a:p>
            <a:endParaRPr sz="1872"/>
          </a:p>
        </p:txBody>
      </p:sp>
      <p:grpSp>
        <p:nvGrpSpPr>
          <p:cNvPr id="63" name="Google Shape;1675;p33"/>
          <p:cNvGrpSpPr/>
          <p:nvPr/>
        </p:nvGrpSpPr>
        <p:grpSpPr>
          <a:xfrm rot="1546804">
            <a:off x="10260195" y="5784698"/>
            <a:ext cx="1542544" cy="682631"/>
            <a:chOff x="6618500" y="3453063"/>
            <a:chExt cx="918175" cy="406325"/>
          </a:xfrm>
        </p:grpSpPr>
        <p:sp>
          <p:nvSpPr>
            <p:cNvPr id="1048716" name="Google Shape;1676;p33"/>
            <p:cNvSpPr/>
            <p:nvPr/>
          </p:nvSpPr>
          <p:spPr>
            <a:xfrm>
              <a:off x="7158325" y="3557488"/>
              <a:ext cx="378350" cy="301900"/>
            </a:xfrm>
            <a:custGeom>
              <a:avLst/>
              <a:gdLst/>
              <a:ahLst/>
              <a:cxnLst/>
              <a:rect l="l" t="t" r="r" b="b"/>
              <a:pathLst>
                <a:path w="15134" h="12076" extrusionOk="0">
                  <a:moveTo>
                    <a:pt x="15134" y="1"/>
                  </a:moveTo>
                  <a:lnTo>
                    <a:pt x="1347" y="2854"/>
                  </a:lnTo>
                  <a:lnTo>
                    <a:pt x="1" y="12076"/>
                  </a:lnTo>
                  <a:lnTo>
                    <a:pt x="1" y="12076"/>
                  </a:lnTo>
                  <a:lnTo>
                    <a:pt x="13787" y="9131"/>
                  </a:lnTo>
                  <a:lnTo>
                    <a:pt x="15134" y="1"/>
                  </a:lnTo>
                  <a:close/>
                </a:path>
              </a:pathLst>
            </a:custGeom>
            <a:solidFill>
              <a:srgbClr val="999999"/>
            </a:solidFill>
            <a:ln>
              <a:noFill/>
            </a:ln>
          </p:spPr>
          <p:txBody>
            <a:bodyPr spcFirstLastPara="1" wrap="square" lIns="121900" tIns="121900" rIns="121900" bIns="121900" anchor="ctr" anchorCtr="0">
              <a:noAutofit/>
            </a:bodyPr>
            <a:lstStyle/>
            <a:p>
              <a:endParaRPr sz="1872"/>
            </a:p>
          </p:txBody>
        </p:sp>
        <p:sp>
          <p:nvSpPr>
            <p:cNvPr id="1048717" name="Google Shape;1677;p33"/>
            <p:cNvSpPr/>
            <p:nvPr/>
          </p:nvSpPr>
          <p:spPr>
            <a:xfrm>
              <a:off x="6618500" y="3453063"/>
              <a:ext cx="573525" cy="406325"/>
            </a:xfrm>
            <a:custGeom>
              <a:avLst/>
              <a:gdLst/>
              <a:ahLst/>
              <a:cxnLst/>
              <a:rect l="l" t="t" r="r" b="b"/>
              <a:pathLst>
                <a:path w="22941" h="16253" extrusionOk="0">
                  <a:moveTo>
                    <a:pt x="1256" y="1"/>
                  </a:moveTo>
                  <a:lnTo>
                    <a:pt x="1" y="9131"/>
                  </a:lnTo>
                  <a:lnTo>
                    <a:pt x="21594" y="16253"/>
                  </a:lnTo>
                  <a:lnTo>
                    <a:pt x="22940" y="7031"/>
                  </a:lnTo>
                  <a:lnTo>
                    <a:pt x="1256" y="1"/>
                  </a:lnTo>
                  <a:close/>
                </a:path>
              </a:pathLst>
            </a:custGeom>
            <a:solidFill>
              <a:srgbClr val="B2B2B2"/>
            </a:solidFill>
            <a:ln>
              <a:noFill/>
            </a:ln>
          </p:spPr>
          <p:txBody>
            <a:bodyPr spcFirstLastPara="1" wrap="square" lIns="121900" tIns="121900" rIns="121900" bIns="121900" anchor="ctr" anchorCtr="0">
              <a:noAutofit/>
            </a:bodyPr>
            <a:lstStyle/>
            <a:p>
              <a:endParaRPr sz="1872"/>
            </a:p>
          </p:txBody>
        </p:sp>
        <p:sp>
          <p:nvSpPr>
            <p:cNvPr id="1048718" name="Google Shape;1678;p33"/>
            <p:cNvSpPr/>
            <p:nvPr/>
          </p:nvSpPr>
          <p:spPr>
            <a:xfrm>
              <a:off x="6649900" y="3453063"/>
              <a:ext cx="886775" cy="175800"/>
            </a:xfrm>
            <a:custGeom>
              <a:avLst/>
              <a:gdLst/>
              <a:ahLst/>
              <a:cxnLst/>
              <a:rect l="l" t="t" r="r" b="b"/>
              <a:pathLst>
                <a:path w="35471" h="7032" extrusionOk="0">
                  <a:moveTo>
                    <a:pt x="0" y="1"/>
                  </a:moveTo>
                  <a:lnTo>
                    <a:pt x="21684" y="7031"/>
                  </a:lnTo>
                  <a:lnTo>
                    <a:pt x="35471" y="4178"/>
                  </a:lnTo>
                  <a:lnTo>
                    <a:pt x="0" y="1"/>
                  </a:lnTo>
                  <a:close/>
                </a:path>
              </a:pathLst>
            </a:custGeom>
            <a:solidFill>
              <a:srgbClr val="D7D7D7"/>
            </a:solidFill>
            <a:ln>
              <a:noFill/>
            </a:ln>
          </p:spPr>
          <p:txBody>
            <a:bodyPr spcFirstLastPara="1" wrap="square" lIns="121900" tIns="121900" rIns="121900" bIns="121900" anchor="ctr" anchorCtr="0">
              <a:noAutofit/>
            </a:bodyPr>
            <a:lstStyle/>
            <a:p>
              <a:endParaRPr sz="1872"/>
            </a:p>
          </p:txBody>
        </p:sp>
      </p:grpSp>
      <p:pic>
        <p:nvPicPr>
          <p:cNvPr id="2097176" name="Picture 2" descr="Hình ảnh Phim Hoạt Hình Người đàn ông Màu Xanh Kèn Minh Họa Phương Tiện Truyền  Thông, Điện Thoại Di động, Tiếp Xúc Xã Hội, Vẽ Tay miễn phí tải tập tin"/>
          <p:cNvPicPr>
            <a:picLocks noChangeAspect="1" noChangeArrowheads="1"/>
          </p:cNvPicPr>
          <p:nvPr/>
        </p:nvPicPr>
        <p:blipFill>
          <a:blip r:embed="rId3"/>
          <a:srcRect/>
          <a:stretch>
            <a:fillRect/>
          </a:stretch>
        </p:blipFill>
        <p:spPr bwMode="auto">
          <a:xfrm>
            <a:off x="6943989" y="1964418"/>
            <a:ext cx="3605900" cy="3605900"/>
          </a:xfrm>
          <a:prstGeom prst="rect">
            <a:avLst/>
          </a:prstGeom>
          <a:noFill/>
        </p:spPr>
      </p:pic>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h Kiện Điện Tử Và Thiết Bị Đo Linh Kiệ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203" y="155579"/>
            <a:ext cx="4280797" cy="2152630"/>
          </a:xfrm>
          <a:prstGeom prst="rect">
            <a:avLst/>
          </a:prstGeom>
          <a:noFill/>
          <a:extLst>
            <a:ext uri="{909E8E84-426E-40DD-AFC4-6F175D3DCCD1}">
              <a14:hiddenFill xmlns:a14="http://schemas.microsoft.com/office/drawing/2010/main">
                <a:solidFill>
                  <a:srgbClr val="FFFFFF"/>
                </a:solidFill>
              </a14:hiddenFill>
            </a:ext>
          </a:extLst>
        </p:spPr>
      </p:pic>
      <p:sp>
        <p:nvSpPr>
          <p:cNvPr id="1048602" name="Title 1"/>
          <p:cNvSpPr>
            <a:spLocks noGrp="1"/>
          </p:cNvSpPr>
          <p:nvPr>
            <p:ph type="title"/>
          </p:nvPr>
        </p:nvSpPr>
        <p:spPr>
          <a:xfrm>
            <a:off x="-2639377" y="243483"/>
            <a:ext cx="10241280" cy="426782"/>
          </a:xfrm>
        </p:spPr>
        <p:txBody>
          <a:bodyPr>
            <a:normAutofit fontScale="90000"/>
          </a:bodyPr>
          <a:lstStyle/>
          <a:p>
            <a:pPr algn="ctr"/>
            <a:r>
              <a:rPr lang="vi-VN" sz="3200" spc="0" dirty="0"/>
              <a:t>Lý do chọn đề tài</a:t>
            </a:r>
            <a:endParaRPr lang="en-US" sz="3200" spc="0" dirty="0"/>
          </a:p>
        </p:txBody>
      </p:sp>
      <p:graphicFrame>
        <p:nvGraphicFramePr>
          <p:cNvPr id="4194304" name="Content Placeholder 7"/>
          <p:cNvGraphicFramePr>
            <a:graphicFrameLocks noGrp="1"/>
          </p:cNvGraphicFramePr>
          <p:nvPr>
            <p:ph idx="1"/>
            <p:extLst>
              <p:ext uri="{D42A27DB-BD31-4B8C-83A1-F6EECF244321}">
                <p14:modId xmlns:p14="http://schemas.microsoft.com/office/powerpoint/2010/main" val="3574273267"/>
              </p:ext>
            </p:extLst>
          </p:nvPr>
        </p:nvGraphicFramePr>
        <p:xfrm>
          <a:off x="650937" y="2396113"/>
          <a:ext cx="8443904" cy="330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48603" name="TextBox 2"/>
          <p:cNvSpPr txBox="1"/>
          <p:nvPr/>
        </p:nvSpPr>
        <p:spPr>
          <a:xfrm>
            <a:off x="786134" y="2553908"/>
            <a:ext cx="446537" cy="769441"/>
          </a:xfrm>
          <a:prstGeom prst="rect">
            <a:avLst/>
          </a:prstGeom>
          <a:noFill/>
        </p:spPr>
        <p:txBody>
          <a:bodyPr wrap="square" rtlCol="0">
            <a:spAutoFit/>
          </a:bodyPr>
          <a:lstStyle/>
          <a:p>
            <a:r>
              <a:rPr lang="vi-VN" sz="4400" dirty="0"/>
              <a:t>1</a:t>
            </a:r>
            <a:endParaRPr lang="en-US" sz="4400" dirty="0"/>
          </a:p>
        </p:txBody>
      </p:sp>
      <p:sp>
        <p:nvSpPr>
          <p:cNvPr id="1048604" name="TextBox 4"/>
          <p:cNvSpPr txBox="1"/>
          <p:nvPr/>
        </p:nvSpPr>
        <p:spPr>
          <a:xfrm>
            <a:off x="1038368" y="3196980"/>
            <a:ext cx="446537" cy="769441"/>
          </a:xfrm>
          <a:prstGeom prst="rect">
            <a:avLst/>
          </a:prstGeom>
          <a:noFill/>
        </p:spPr>
        <p:txBody>
          <a:bodyPr wrap="square" rtlCol="0">
            <a:spAutoFit/>
          </a:bodyPr>
          <a:lstStyle/>
          <a:p>
            <a:r>
              <a:rPr lang="vi-VN" sz="4400" dirty="0"/>
              <a:t>2</a:t>
            </a:r>
            <a:endParaRPr lang="en-US" sz="4400" dirty="0"/>
          </a:p>
        </p:txBody>
      </p:sp>
      <p:sp>
        <p:nvSpPr>
          <p:cNvPr id="1048605" name="TextBox 5"/>
          <p:cNvSpPr txBox="1"/>
          <p:nvPr/>
        </p:nvSpPr>
        <p:spPr>
          <a:xfrm>
            <a:off x="1098415" y="4048196"/>
            <a:ext cx="559611" cy="769441"/>
          </a:xfrm>
          <a:prstGeom prst="rect">
            <a:avLst/>
          </a:prstGeom>
          <a:noFill/>
        </p:spPr>
        <p:txBody>
          <a:bodyPr wrap="square" rtlCol="0">
            <a:spAutoFit/>
          </a:bodyPr>
          <a:lstStyle/>
          <a:p>
            <a:r>
              <a:rPr lang="vi-VN" sz="4400" dirty="0"/>
              <a:t>3</a:t>
            </a:r>
            <a:endParaRPr lang="en-US" sz="4400" dirty="0"/>
          </a:p>
        </p:txBody>
      </p:sp>
      <p:sp>
        <p:nvSpPr>
          <p:cNvPr id="1048606" name="TextBox 6"/>
          <p:cNvSpPr txBox="1"/>
          <p:nvPr/>
        </p:nvSpPr>
        <p:spPr>
          <a:xfrm>
            <a:off x="786136" y="4808338"/>
            <a:ext cx="323793" cy="769441"/>
          </a:xfrm>
          <a:prstGeom prst="rect">
            <a:avLst/>
          </a:prstGeom>
          <a:noFill/>
        </p:spPr>
        <p:txBody>
          <a:bodyPr wrap="square" rtlCol="0">
            <a:spAutoFit/>
          </a:bodyPr>
          <a:lstStyle/>
          <a:p>
            <a:r>
              <a:rPr lang="en-US" sz="4400" dirty="0">
                <a:effectLst>
                  <a:outerShdw blurRad="38100" dist="38100" dir="2700000" algn="tl">
                    <a:srgbClr val="000000">
                      <a:alpha val="43137"/>
                    </a:srgbClr>
                  </a:outerShdw>
                </a:effectLst>
                <a:cs typeface="Times New Roman" panose="02020603050405020304" pitchFamily="18" charset="0"/>
              </a:rPr>
              <a:t>4</a:t>
            </a:r>
          </a:p>
        </p:txBody>
      </p:sp>
      <p:sp>
        <p:nvSpPr>
          <p:cNvPr id="2" name="TextBox 1">
            <a:extLst>
              <a:ext uri="{FF2B5EF4-FFF2-40B4-BE49-F238E27FC236}">
                <a16:creationId xmlns:a16="http://schemas.microsoft.com/office/drawing/2014/main" id="{640E3134-494D-5663-93D2-B4D61B80259D}"/>
              </a:ext>
            </a:extLst>
          </p:cNvPr>
          <p:cNvSpPr txBox="1"/>
          <p:nvPr/>
        </p:nvSpPr>
        <p:spPr>
          <a:xfrm>
            <a:off x="650937" y="775417"/>
            <a:ext cx="6705334" cy="1532792"/>
          </a:xfrm>
          <a:prstGeom prst="rect">
            <a:avLst/>
          </a:prstGeom>
          <a:noFill/>
        </p:spPr>
        <p:txBody>
          <a:bodyPr wrap="square" rtlCol="0">
            <a:spAutoFit/>
          </a:bodyPr>
          <a:lstStyle/>
          <a:p>
            <a:r>
              <a:rPr lang="en-US" sz="1872" dirty="0" err="1">
                <a:latin typeface="Arial" panose="020B0604020202020204" pitchFamily="34" charset="0"/>
                <a:cs typeface="Arial" panose="020B0604020202020204" pitchFamily="34" charset="0"/>
              </a:rPr>
              <a:t>Hiện</a:t>
            </a:r>
            <a:r>
              <a:rPr lang="en-US" sz="1872" dirty="0">
                <a:latin typeface="Arial" panose="020B0604020202020204" pitchFamily="34" charset="0"/>
                <a:cs typeface="Arial" panose="020B0604020202020204" pitchFamily="34" charset="0"/>
              </a:rPr>
              <a:t> nay, </a:t>
            </a:r>
            <a:r>
              <a:rPr lang="vi-VN" sz="1872" dirty="0">
                <a:latin typeface="Arial" panose="020B0604020202020204" pitchFamily="34" charset="0"/>
                <a:cs typeface="Arial" panose="020B0604020202020204" pitchFamily="34" charset="0"/>
              </a:rPr>
              <a:t>Ngành công nghiệp điện tử phát triển mạnh, cần tự động hóa nhận diện linh kiện để nâng cao hiệu quả, năng suất và chất lượng sản phẩm</a:t>
            </a:r>
            <a:r>
              <a:rPr lang="vi-VN" sz="1872" dirty="0" smtClean="0">
                <a:latin typeface="Arial" panose="020B0604020202020204" pitchFamily="34" charset="0"/>
                <a:cs typeface="Arial" panose="020B0604020202020204" pitchFamily="34" charset="0"/>
              </a:rPr>
              <a:t>.</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Tích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hợp</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khả</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năng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nhận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diện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linh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kiện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điện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tử</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trên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dây</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chuyền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giúp</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tăng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năng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suất</a:t>
            </a:r>
            <a:r>
              <a:rPr lang="en-US" sz="1872" dirty="0" smtClean="0">
                <a:latin typeface="Arial" panose="020B0604020202020204" pitchFamily="34" charset="0"/>
                <a:cs typeface="Arial" panose="020B0604020202020204" pitchFamily="34" charset="0"/>
              </a:rPr>
              <a:t>.</a:t>
            </a:r>
            <a:endParaRPr lang="en-US" sz="1872" dirty="0">
              <a:latin typeface="Arial" panose="020B0604020202020204" pitchFamily="34" charset="0"/>
              <a:cs typeface="Arial" panose="020B0604020202020204" pitchFamily="34" charset="0"/>
            </a:endParaRPr>
          </a:p>
          <a:p>
            <a:endParaRPr lang="en-US" sz="1872" dirty="0">
              <a:latin typeface="Arial" panose="020B0604020202020204" pitchFamily="34" charset="0"/>
              <a:cs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194304">
                                            <p:graphicEl>
                                              <a:dgm id="{FA8C4DF1-61A6-4351-BCCE-2BD71251B576}"/>
                                            </p:graphicEl>
                                          </p:spTgt>
                                        </p:tgtEl>
                                        <p:attrNameLst>
                                          <p:attrName>style.visibility</p:attrName>
                                        </p:attrNameLst>
                                      </p:cBhvr>
                                      <p:to>
                                        <p:strVal val="visible"/>
                                      </p:to>
                                    </p:set>
                                    <p:animEffect transition="in" filter="barn(inVertical)">
                                      <p:cBhvr>
                                        <p:cTn id="7" dur="500"/>
                                        <p:tgtEl>
                                          <p:spTgt spid="4194304">
                                            <p:graphicEl>
                                              <a:dgm id="{FA8C4DF1-61A6-4351-BCCE-2BD71251B576}"/>
                                            </p:graphic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194304">
                                            <p:graphicEl>
                                              <a:dgm id="{0EC62154-8EC5-4090-BD39-FE0879CF365C}"/>
                                            </p:graphicEl>
                                          </p:spTgt>
                                        </p:tgtEl>
                                        <p:attrNameLst>
                                          <p:attrName>style.visibility</p:attrName>
                                        </p:attrNameLst>
                                      </p:cBhvr>
                                      <p:to>
                                        <p:strVal val="visible"/>
                                      </p:to>
                                    </p:set>
                                    <p:animEffect transition="in" filter="barn(inVertical)">
                                      <p:cBhvr>
                                        <p:cTn id="11" dur="500"/>
                                        <p:tgtEl>
                                          <p:spTgt spid="4194304">
                                            <p:graphicEl>
                                              <a:dgm id="{0EC62154-8EC5-4090-BD39-FE0879CF365C}"/>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48603"/>
                                        </p:tgtEl>
                                        <p:attrNameLst>
                                          <p:attrName>style.visibility</p:attrName>
                                        </p:attrNameLst>
                                      </p:cBhvr>
                                      <p:to>
                                        <p:strVal val="visible"/>
                                      </p:to>
                                    </p:set>
                                    <p:animEffect transition="in" filter="wipe(down)">
                                      <p:cBhvr>
                                        <p:cTn id="15" dur="500"/>
                                        <p:tgtEl>
                                          <p:spTgt spid="1048603"/>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194304">
                                            <p:graphicEl>
                                              <a:dgm id="{73C3A557-9DD6-471B-82AB-FE2EDC4596CF}"/>
                                            </p:graphicEl>
                                          </p:spTgt>
                                        </p:tgtEl>
                                        <p:attrNameLst>
                                          <p:attrName>style.visibility</p:attrName>
                                        </p:attrNameLst>
                                      </p:cBhvr>
                                      <p:to>
                                        <p:strVal val="visible"/>
                                      </p:to>
                                    </p:set>
                                    <p:animEffect transition="in" filter="barn(inVertical)">
                                      <p:cBhvr>
                                        <p:cTn id="19" dur="500"/>
                                        <p:tgtEl>
                                          <p:spTgt spid="4194304">
                                            <p:graphicEl>
                                              <a:dgm id="{73C3A557-9DD6-471B-82AB-FE2EDC4596CF}"/>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194304">
                                            <p:graphicEl>
                                              <a:dgm id="{D536AB16-3426-40C1-9D68-34B86C733EDE}"/>
                                            </p:graphicEl>
                                          </p:spTgt>
                                        </p:tgtEl>
                                        <p:attrNameLst>
                                          <p:attrName>style.visibility</p:attrName>
                                        </p:attrNameLst>
                                      </p:cBhvr>
                                      <p:to>
                                        <p:strVal val="visible"/>
                                      </p:to>
                                    </p:set>
                                    <p:animEffect transition="in" filter="barn(inVertical)">
                                      <p:cBhvr>
                                        <p:cTn id="23" dur="500"/>
                                        <p:tgtEl>
                                          <p:spTgt spid="4194304">
                                            <p:graphicEl>
                                              <a:dgm id="{D536AB16-3426-40C1-9D68-34B86C733EDE}"/>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048604"/>
                                        </p:tgtEl>
                                        <p:attrNameLst>
                                          <p:attrName>style.visibility</p:attrName>
                                        </p:attrNameLst>
                                      </p:cBhvr>
                                      <p:to>
                                        <p:strVal val="visible"/>
                                      </p:to>
                                    </p:set>
                                    <p:animEffect transition="in" filter="wipe(down)">
                                      <p:cBhvr>
                                        <p:cTn id="27" dur="500"/>
                                        <p:tgtEl>
                                          <p:spTgt spid="1048604"/>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4194304">
                                            <p:graphicEl>
                                              <a:dgm id="{81E58B48-8A08-4769-8176-7D9AD15BEE78}"/>
                                            </p:graphicEl>
                                          </p:spTgt>
                                        </p:tgtEl>
                                        <p:attrNameLst>
                                          <p:attrName>style.visibility</p:attrName>
                                        </p:attrNameLst>
                                      </p:cBhvr>
                                      <p:to>
                                        <p:strVal val="visible"/>
                                      </p:to>
                                    </p:set>
                                    <p:animEffect transition="in" filter="barn(inVertical)">
                                      <p:cBhvr>
                                        <p:cTn id="31" dur="500"/>
                                        <p:tgtEl>
                                          <p:spTgt spid="4194304">
                                            <p:graphicEl>
                                              <a:dgm id="{81E58B48-8A08-4769-8176-7D9AD15BEE78}"/>
                                            </p:graphic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4194304">
                                            <p:graphicEl>
                                              <a:dgm id="{9458750E-D4B7-44E8-8F9C-E77A7895D47B}"/>
                                            </p:graphicEl>
                                          </p:spTgt>
                                        </p:tgtEl>
                                        <p:attrNameLst>
                                          <p:attrName>style.visibility</p:attrName>
                                        </p:attrNameLst>
                                      </p:cBhvr>
                                      <p:to>
                                        <p:strVal val="visible"/>
                                      </p:to>
                                    </p:set>
                                    <p:animEffect transition="in" filter="barn(inVertical)">
                                      <p:cBhvr>
                                        <p:cTn id="35" dur="500"/>
                                        <p:tgtEl>
                                          <p:spTgt spid="4194304">
                                            <p:graphicEl>
                                              <a:dgm id="{9458750E-D4B7-44E8-8F9C-E77A7895D47B}"/>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048605"/>
                                        </p:tgtEl>
                                        <p:attrNameLst>
                                          <p:attrName>style.visibility</p:attrName>
                                        </p:attrNameLst>
                                      </p:cBhvr>
                                      <p:to>
                                        <p:strVal val="visible"/>
                                      </p:to>
                                    </p:set>
                                    <p:animEffect transition="in" filter="wipe(down)">
                                      <p:cBhvr>
                                        <p:cTn id="39" dur="500"/>
                                        <p:tgtEl>
                                          <p:spTgt spid="1048605"/>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4194304">
                                            <p:graphicEl>
                                              <a:dgm id="{7EA909A8-5527-4AB1-B6A9-BF1220078422}"/>
                                            </p:graphicEl>
                                          </p:spTgt>
                                        </p:tgtEl>
                                        <p:attrNameLst>
                                          <p:attrName>style.visibility</p:attrName>
                                        </p:attrNameLst>
                                      </p:cBhvr>
                                      <p:to>
                                        <p:strVal val="visible"/>
                                      </p:to>
                                    </p:set>
                                    <p:animEffect transition="in" filter="barn(inVertical)">
                                      <p:cBhvr>
                                        <p:cTn id="43" dur="500"/>
                                        <p:tgtEl>
                                          <p:spTgt spid="4194304">
                                            <p:graphicEl>
                                              <a:dgm id="{7EA909A8-5527-4AB1-B6A9-BF1220078422}"/>
                                            </p:graphicEl>
                                          </p:spTgt>
                                        </p:tgtEl>
                                      </p:cBhvr>
                                    </p:animEffect>
                                  </p:childTnLst>
                                </p:cTn>
                              </p:par>
                            </p:childTnLst>
                          </p:cTn>
                        </p:par>
                        <p:par>
                          <p:cTn id="44" fill="hold">
                            <p:stCondLst>
                              <p:cond delay="5000"/>
                            </p:stCondLst>
                            <p:childTnLst>
                              <p:par>
                                <p:cTn id="45" presetID="16" presetClass="entr" presetSubtype="21" fill="hold" grpId="0" nodeType="afterEffect">
                                  <p:stCondLst>
                                    <p:cond delay="0"/>
                                  </p:stCondLst>
                                  <p:childTnLst>
                                    <p:set>
                                      <p:cBhvr>
                                        <p:cTn id="46" dur="1" fill="hold">
                                          <p:stCondLst>
                                            <p:cond delay="0"/>
                                          </p:stCondLst>
                                        </p:cTn>
                                        <p:tgtEl>
                                          <p:spTgt spid="4194304">
                                            <p:graphicEl>
                                              <a:dgm id="{64DA063D-D450-4D92-90BB-74D9C2DBBCF6}"/>
                                            </p:graphicEl>
                                          </p:spTgt>
                                        </p:tgtEl>
                                        <p:attrNameLst>
                                          <p:attrName>style.visibility</p:attrName>
                                        </p:attrNameLst>
                                      </p:cBhvr>
                                      <p:to>
                                        <p:strVal val="visible"/>
                                      </p:to>
                                    </p:set>
                                    <p:animEffect transition="in" filter="barn(inVertical)">
                                      <p:cBhvr>
                                        <p:cTn id="47" dur="500"/>
                                        <p:tgtEl>
                                          <p:spTgt spid="4194304">
                                            <p:graphicEl>
                                              <a:dgm id="{64DA063D-D450-4D92-90BB-74D9C2DBBCF6}"/>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1048606"/>
                                        </p:tgtEl>
                                        <p:attrNameLst>
                                          <p:attrName>style.visibility</p:attrName>
                                        </p:attrNameLst>
                                      </p:cBhvr>
                                      <p:to>
                                        <p:strVal val="visible"/>
                                      </p:to>
                                    </p:set>
                                    <p:animEffect transition="in" filter="wipe(down)">
                                      <p:cBhvr>
                                        <p:cTn id="51" dur="500"/>
                                        <p:tgtEl>
                                          <p:spTgt spid="1048606"/>
                                        </p:tgtEl>
                                      </p:cBhvr>
                                    </p:animEffect>
                                  </p:childTnLst>
                                </p:cTn>
                              </p:par>
                            </p:childTnLst>
                          </p:cTn>
                        </p:par>
                        <p:par>
                          <p:cTn id="52" fill="hold">
                            <p:stCondLst>
                              <p:cond delay="6000"/>
                            </p:stCondLst>
                            <p:childTnLst>
                              <p:par>
                                <p:cTn id="53" presetID="16" presetClass="entr" presetSubtype="21" fill="hold" grpId="0" nodeType="afterEffect">
                                  <p:stCondLst>
                                    <p:cond delay="0"/>
                                  </p:stCondLst>
                                  <p:childTnLst>
                                    <p:set>
                                      <p:cBhvr>
                                        <p:cTn id="54" dur="1" fill="hold">
                                          <p:stCondLst>
                                            <p:cond delay="0"/>
                                          </p:stCondLst>
                                        </p:cTn>
                                        <p:tgtEl>
                                          <p:spTgt spid="4194304">
                                            <p:graphicEl>
                                              <a:dgm id="{36F2124F-168E-464D-9445-0F2AD020F08D}"/>
                                            </p:graphicEl>
                                          </p:spTgt>
                                        </p:tgtEl>
                                        <p:attrNameLst>
                                          <p:attrName>style.visibility</p:attrName>
                                        </p:attrNameLst>
                                      </p:cBhvr>
                                      <p:to>
                                        <p:strVal val="visible"/>
                                      </p:to>
                                    </p:set>
                                    <p:animEffect transition="in" filter="barn(inVertical)">
                                      <p:cBhvr>
                                        <p:cTn id="55" dur="500"/>
                                        <p:tgtEl>
                                          <p:spTgt spid="4194304">
                                            <p:graphicEl>
                                              <a:dgm id="{36F2124F-168E-464D-9445-0F2AD020F08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4" grpId="0" uiExpand="1">
        <p:bldSub>
          <a:bldDgm bld="one"/>
        </p:bldSub>
      </p:bldGraphic>
      <p:bldP spid="1048603" grpId="0" uiExpand="1"/>
      <p:bldP spid="1048604" grpId="0" uiExpand="1"/>
      <p:bldP spid="1048605" grpId="0" uiExpand="1"/>
      <p:bldP spid="1048606"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861783" y="516188"/>
            <a:ext cx="10241280" cy="473435"/>
          </a:xfrm>
        </p:spPr>
        <p:txBody>
          <a:bodyPr>
            <a:normAutofit fontScale="90000"/>
          </a:bodyPr>
          <a:lstStyle/>
          <a:p>
            <a:pPr algn="ctr"/>
            <a:r>
              <a:rPr lang="vi-VN" dirty="0"/>
              <a:t>Nội dung trình bày</a:t>
            </a:r>
            <a:endParaRPr lang="en-US" dirty="0"/>
          </a:p>
        </p:txBody>
      </p:sp>
      <p:graphicFrame>
        <p:nvGraphicFramePr>
          <p:cNvPr id="4194305" name="Content Placeholder 4"/>
          <p:cNvGraphicFramePr>
            <a:graphicFrameLocks noGrp="1"/>
          </p:cNvGraphicFramePr>
          <p:nvPr>
            <p:ph idx="1"/>
            <p:extLst>
              <p:ext uri="{D42A27DB-BD31-4B8C-83A1-F6EECF244321}">
                <p14:modId xmlns:p14="http://schemas.microsoft.com/office/powerpoint/2010/main" val="3879957721"/>
              </p:ext>
            </p:extLst>
          </p:nvPr>
        </p:nvGraphicFramePr>
        <p:xfrm>
          <a:off x="1305614" y="1660481"/>
          <a:ext cx="10240964" cy="3959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194305">
                                            <p:graphicEl>
                                              <a:dgm id="{F7DF161D-7620-4A69-9112-B2903A579EF0}"/>
                                            </p:graphicEl>
                                          </p:spTgt>
                                        </p:tgtEl>
                                        <p:attrNameLst>
                                          <p:attrName>style.visibility</p:attrName>
                                        </p:attrNameLst>
                                      </p:cBhvr>
                                      <p:to>
                                        <p:strVal val="visible"/>
                                      </p:to>
                                    </p:set>
                                    <p:animEffect transition="in" filter="barn(inVertical)">
                                      <p:cBhvr>
                                        <p:cTn id="7" dur="500"/>
                                        <p:tgtEl>
                                          <p:spTgt spid="4194305">
                                            <p:graphicEl>
                                              <a:dgm id="{F7DF161D-7620-4A69-9112-B2903A579EF0}"/>
                                            </p:graphic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194305">
                                            <p:graphicEl>
                                              <a:dgm id="{40B9CC45-9C44-43CB-8404-E4937B987C3A}"/>
                                            </p:graphicEl>
                                          </p:spTgt>
                                        </p:tgtEl>
                                        <p:attrNameLst>
                                          <p:attrName>style.visibility</p:attrName>
                                        </p:attrNameLst>
                                      </p:cBhvr>
                                      <p:to>
                                        <p:strVal val="visible"/>
                                      </p:to>
                                    </p:set>
                                    <p:animEffect transition="in" filter="barn(inVertical)">
                                      <p:cBhvr>
                                        <p:cTn id="11" dur="500"/>
                                        <p:tgtEl>
                                          <p:spTgt spid="4194305">
                                            <p:graphicEl>
                                              <a:dgm id="{40B9CC45-9C44-43CB-8404-E4937B987C3A}"/>
                                            </p:graphic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194305">
                                            <p:graphicEl>
                                              <a:dgm id="{7A85F8BE-BCF8-499F-9A47-55069E4FDF00}"/>
                                            </p:graphicEl>
                                          </p:spTgt>
                                        </p:tgtEl>
                                        <p:attrNameLst>
                                          <p:attrName>style.visibility</p:attrName>
                                        </p:attrNameLst>
                                      </p:cBhvr>
                                      <p:to>
                                        <p:strVal val="visible"/>
                                      </p:to>
                                    </p:set>
                                    <p:animEffect transition="in" filter="barn(inVertical)">
                                      <p:cBhvr>
                                        <p:cTn id="15" dur="500"/>
                                        <p:tgtEl>
                                          <p:spTgt spid="4194305">
                                            <p:graphicEl>
                                              <a:dgm id="{7A85F8BE-BCF8-499F-9A47-55069E4FDF00}"/>
                                            </p:graphic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194305">
                                            <p:graphicEl>
                                              <a:dgm id="{08E22F92-4007-43E4-A033-CB3EBE5B1707}"/>
                                            </p:graphicEl>
                                          </p:spTgt>
                                        </p:tgtEl>
                                        <p:attrNameLst>
                                          <p:attrName>style.visibility</p:attrName>
                                        </p:attrNameLst>
                                      </p:cBhvr>
                                      <p:to>
                                        <p:strVal val="visible"/>
                                      </p:to>
                                    </p:set>
                                    <p:animEffect transition="in" filter="barn(inVertical)">
                                      <p:cBhvr>
                                        <p:cTn id="19" dur="500"/>
                                        <p:tgtEl>
                                          <p:spTgt spid="4194305">
                                            <p:graphicEl>
                                              <a:dgm id="{08E22F92-4007-43E4-A033-CB3EBE5B1707}"/>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194305">
                                            <p:graphicEl>
                                              <a:dgm id="{1E39F14E-D1FA-4306-B663-0F5DE3D1643B}"/>
                                            </p:graphicEl>
                                          </p:spTgt>
                                        </p:tgtEl>
                                        <p:attrNameLst>
                                          <p:attrName>style.visibility</p:attrName>
                                        </p:attrNameLst>
                                      </p:cBhvr>
                                      <p:to>
                                        <p:strVal val="visible"/>
                                      </p:to>
                                    </p:set>
                                    <p:animEffect transition="in" filter="barn(inVertical)">
                                      <p:cBhvr>
                                        <p:cTn id="23" dur="500"/>
                                        <p:tgtEl>
                                          <p:spTgt spid="4194305">
                                            <p:graphicEl>
                                              <a:dgm id="{1E39F14E-D1FA-4306-B663-0F5DE3D1643B}"/>
                                            </p:graphic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4194305">
                                            <p:graphicEl>
                                              <a:dgm id="{C100085B-CAE4-4B9C-AC27-B89C66701ABE}"/>
                                            </p:graphicEl>
                                          </p:spTgt>
                                        </p:tgtEl>
                                        <p:attrNameLst>
                                          <p:attrName>style.visibility</p:attrName>
                                        </p:attrNameLst>
                                      </p:cBhvr>
                                      <p:to>
                                        <p:strVal val="visible"/>
                                      </p:to>
                                    </p:set>
                                    <p:animEffect transition="in" filter="barn(inVertical)">
                                      <p:cBhvr>
                                        <p:cTn id="27" dur="500"/>
                                        <p:tgtEl>
                                          <p:spTgt spid="4194305">
                                            <p:graphicEl>
                                              <a:dgm id="{C100085B-CAE4-4B9C-AC27-B89C66701ABE}"/>
                                            </p:graphic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4194305">
                                            <p:graphicEl>
                                              <a:dgm id="{1D4ABECE-A25F-40D1-B2E8-F13497171889}"/>
                                            </p:graphicEl>
                                          </p:spTgt>
                                        </p:tgtEl>
                                        <p:attrNameLst>
                                          <p:attrName>style.visibility</p:attrName>
                                        </p:attrNameLst>
                                      </p:cBhvr>
                                      <p:to>
                                        <p:strVal val="visible"/>
                                      </p:to>
                                    </p:set>
                                    <p:animEffect transition="in" filter="barn(inVertical)">
                                      <p:cBhvr>
                                        <p:cTn id="31" dur="500"/>
                                        <p:tgtEl>
                                          <p:spTgt spid="4194305">
                                            <p:graphicEl>
                                              <a:dgm id="{1D4ABECE-A25F-40D1-B2E8-F13497171889}"/>
                                            </p:graphic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4194305">
                                            <p:graphicEl>
                                              <a:dgm id="{F34CC846-B4D0-4227-8973-518BF2BA4E87}"/>
                                            </p:graphicEl>
                                          </p:spTgt>
                                        </p:tgtEl>
                                        <p:attrNameLst>
                                          <p:attrName>style.visibility</p:attrName>
                                        </p:attrNameLst>
                                      </p:cBhvr>
                                      <p:to>
                                        <p:strVal val="visible"/>
                                      </p:to>
                                    </p:set>
                                    <p:animEffect transition="in" filter="barn(inVertical)">
                                      <p:cBhvr>
                                        <p:cTn id="35" dur="500"/>
                                        <p:tgtEl>
                                          <p:spTgt spid="4194305">
                                            <p:graphicEl>
                                              <a:dgm id="{F34CC846-B4D0-4227-8973-518BF2BA4E8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5"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3314613" y="78435"/>
            <a:ext cx="4755330" cy="504406"/>
          </a:xfrm>
        </p:spPr>
        <p:txBody>
          <a:bodyPr>
            <a:normAutofit/>
          </a:bodyPr>
          <a:lstStyle/>
          <a:p>
            <a:pPr algn="ctr"/>
            <a:r>
              <a:rPr lang="en-US" sz="2800" dirty="0" err="1"/>
              <a:t>Cơ</a:t>
            </a:r>
            <a:r>
              <a:rPr lang="en-US" sz="2800" dirty="0"/>
              <a:t> </a:t>
            </a:r>
            <a:r>
              <a:rPr lang="en-US" sz="2800" dirty="0" err="1"/>
              <a:t>sở</a:t>
            </a:r>
            <a:r>
              <a:rPr lang="en-US" sz="2800" dirty="0"/>
              <a:t> </a:t>
            </a:r>
            <a:r>
              <a:rPr lang="en-US" sz="2800" dirty="0" err="1"/>
              <a:t>lý</a:t>
            </a:r>
            <a:r>
              <a:rPr lang="en-US" sz="2800" dirty="0"/>
              <a:t> </a:t>
            </a:r>
            <a:r>
              <a:rPr lang="en-US" sz="2800" dirty="0" err="1"/>
              <a:t>thuyết</a:t>
            </a:r>
            <a:endParaRPr lang="en-US" sz="2800" dirty="0"/>
          </a:p>
        </p:txBody>
      </p:sp>
      <p:sp>
        <p:nvSpPr>
          <p:cNvPr id="1048618" name="Content Placeholder 2"/>
          <p:cNvSpPr>
            <a:spLocks noGrp="1"/>
          </p:cNvSpPr>
          <p:nvPr>
            <p:ph idx="1"/>
          </p:nvPr>
        </p:nvSpPr>
        <p:spPr>
          <a:xfrm>
            <a:off x="288566" y="1168616"/>
            <a:ext cx="7456125" cy="560899"/>
          </a:xfrm>
        </p:spPr>
        <p:txBody>
          <a:bodyPr>
            <a:normAutofit/>
          </a:bodyPr>
          <a:lstStyle/>
          <a:p>
            <a:pPr marL="0" indent="0" algn="just">
              <a:buNone/>
            </a:pPr>
            <a:r>
              <a:rPr lang="en-US" b="1" dirty="0" err="1" smtClean="0"/>
              <a:t>Sử</a:t>
            </a:r>
            <a:r>
              <a:rPr lang="en-US" b="1" dirty="0" smtClean="0"/>
              <a:t> </a:t>
            </a:r>
            <a:r>
              <a:rPr lang="en-US" b="1" dirty="0" err="1" smtClean="0"/>
              <a:t>dụng</a:t>
            </a:r>
            <a:r>
              <a:rPr lang="en-US" b="1" dirty="0" smtClean="0"/>
              <a:t> </a:t>
            </a:r>
            <a:r>
              <a:rPr lang="en-US" b="1" dirty="0" err="1" smtClean="0"/>
              <a:t>mô</a:t>
            </a:r>
            <a:r>
              <a:rPr lang="en-US" b="1" dirty="0" smtClean="0"/>
              <a:t> </a:t>
            </a:r>
            <a:r>
              <a:rPr lang="vi-VN" b="1" dirty="0"/>
              <a:t>hình </a:t>
            </a:r>
            <a:r>
              <a:rPr lang="en-US" b="1" dirty="0"/>
              <a:t>CNN (Convolutional Neural Network</a:t>
            </a:r>
            <a:r>
              <a:rPr lang="en-US" b="1" dirty="0" smtClean="0"/>
              <a:t>)</a:t>
            </a:r>
            <a:endParaRPr lang="en-US" dirty="0"/>
          </a:p>
          <a:p>
            <a:pPr marL="457165" indent="-457165" algn="just">
              <a:buAutoNum type="arabicPeriod"/>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6956" y="4930055"/>
            <a:ext cx="1368165" cy="1311348"/>
          </a:xfrm>
          <a:prstGeom prst="rect">
            <a:avLst/>
          </a:prstGeom>
        </p:spPr>
      </p:pic>
      <p:pic>
        <p:nvPicPr>
          <p:cNvPr id="6" name="Picture 5"/>
          <p:cNvPicPr>
            <a:picLocks noChangeAspect="1"/>
          </p:cNvPicPr>
          <p:nvPr/>
        </p:nvPicPr>
        <p:blipFill>
          <a:blip r:embed="rId4"/>
          <a:stretch>
            <a:fillRect/>
          </a:stretch>
        </p:blipFill>
        <p:spPr>
          <a:xfrm>
            <a:off x="288566" y="1699812"/>
            <a:ext cx="5985578" cy="1995193"/>
          </a:xfrm>
          <a:prstGeom prst="rect">
            <a:avLst/>
          </a:prstGeom>
        </p:spPr>
      </p:pic>
      <p:sp>
        <p:nvSpPr>
          <p:cNvPr id="7" name="TextBox 6"/>
          <p:cNvSpPr txBox="1"/>
          <p:nvPr/>
        </p:nvSpPr>
        <p:spPr>
          <a:xfrm>
            <a:off x="288566" y="3752831"/>
            <a:ext cx="5624946" cy="1107996"/>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cụ</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Pycharm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và</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ngôn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ngữ</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python </a:t>
            </a:r>
            <a:r>
              <a:rPr lang="en-US" sz="2400" b="1" dirty="0" err="1" smtClean="0">
                <a:latin typeface="Times New Roman" panose="02020603050405020304" pitchFamily="18" charset="0"/>
                <a:cs typeface="Times New Roman" panose="02020603050405020304" pitchFamily="18" charset="0"/>
              </a:rPr>
              <a:t>để</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lập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trình</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en-US" dirty="0"/>
          </a:p>
        </p:txBody>
      </p:sp>
      <p:pic>
        <p:nvPicPr>
          <p:cNvPr id="9" name="Picture 8"/>
          <p:cNvPicPr>
            <a:picLocks noChangeAspect="1"/>
          </p:cNvPicPr>
          <p:nvPr/>
        </p:nvPicPr>
        <p:blipFill>
          <a:blip r:embed="rId5"/>
          <a:stretch>
            <a:fillRect/>
          </a:stretch>
        </p:blipFill>
        <p:spPr>
          <a:xfrm>
            <a:off x="445730" y="4858400"/>
            <a:ext cx="1371601" cy="1371601"/>
          </a:xfrm>
          <a:prstGeom prst="rect">
            <a:avLst/>
          </a:prstGeom>
        </p:spPr>
      </p:pic>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3300098" y="163251"/>
            <a:ext cx="4987559" cy="489892"/>
          </a:xfrm>
        </p:spPr>
        <p:txBody>
          <a:bodyPr>
            <a:normAutofit/>
          </a:bodyPr>
          <a:lstStyle/>
          <a:p>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thuyết</a:t>
            </a:r>
            <a:endParaRPr lang="en-US" sz="2800" dirty="0"/>
          </a:p>
        </p:txBody>
      </p:sp>
      <p:sp>
        <p:nvSpPr>
          <p:cNvPr id="4" name="Content Placeholder 2"/>
          <p:cNvSpPr>
            <a:spLocks noGrp="1"/>
          </p:cNvSpPr>
          <p:nvPr>
            <p:ph idx="1"/>
          </p:nvPr>
        </p:nvSpPr>
        <p:spPr>
          <a:xfrm>
            <a:off x="191585" y="653143"/>
            <a:ext cx="7456125" cy="560899"/>
          </a:xfrm>
        </p:spPr>
        <p:txBody>
          <a:bodyPr>
            <a:noAutofit/>
          </a:bodyPr>
          <a:lstStyle/>
          <a:p>
            <a:pPr marL="514350" indent="-514350" algn="just">
              <a:buFont typeface="+mj-lt"/>
              <a:buAutoNum type="romanUcPeriod"/>
            </a:pPr>
            <a:r>
              <a:rPr lang="en-US" dirty="0" err="1" smtClean="0"/>
              <a:t>Giới</a:t>
            </a:r>
            <a:r>
              <a:rPr lang="en-US" dirty="0" smtClean="0"/>
              <a:t> </a:t>
            </a:r>
            <a:r>
              <a:rPr lang="en-US" dirty="0" err="1" smtClean="0"/>
              <a:t>thiệu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OpenCV</a:t>
            </a:r>
            <a:endParaRPr lang="en-US" dirty="0" smtClean="0"/>
          </a:p>
          <a:p>
            <a:pPr algn="just">
              <a:buFont typeface="Wingdings" panose="05000000000000000000" pitchFamily="2" charset="2"/>
              <a:buChar char="v"/>
            </a:pPr>
            <a:r>
              <a:rPr lang="en-US" dirty="0" smtClean="0"/>
              <a:t> </a:t>
            </a:r>
            <a:r>
              <a:rPr lang="en-US" dirty="0" err="1" smtClean="0"/>
              <a:t>Khái</a:t>
            </a:r>
            <a:r>
              <a:rPr lang="en-US" dirty="0" smtClean="0"/>
              <a:t> </a:t>
            </a:r>
            <a:r>
              <a:rPr lang="en-US" dirty="0" err="1" smtClean="0"/>
              <a:t>niệm</a:t>
            </a:r>
            <a:r>
              <a:rPr lang="en-US" dirty="0" smtClean="0"/>
              <a:t> :</a:t>
            </a:r>
            <a:endParaRPr lang="en-US" dirty="0" smtClean="0"/>
          </a:p>
        </p:txBody>
      </p:sp>
      <p:pic>
        <p:nvPicPr>
          <p:cNvPr id="1026" name="Picture 2" descr="OpenCV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594" y="163251"/>
            <a:ext cx="1810622" cy="22315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386C45-EB74-89F0-DAB7-1CC55DD38AC3}"/>
              </a:ext>
            </a:extLst>
          </p:cNvPr>
          <p:cNvSpPr txBox="1"/>
          <p:nvPr/>
        </p:nvSpPr>
        <p:spPr>
          <a:xfrm>
            <a:off x="325350" y="1703934"/>
            <a:ext cx="9427764" cy="1244700"/>
          </a:xfrm>
          <a:prstGeom prst="rect">
            <a:avLst/>
          </a:prstGeom>
          <a:noFill/>
        </p:spPr>
        <p:txBody>
          <a:bodyPr wrap="square" rtlCol="0">
            <a:spAutoFit/>
          </a:bodyPr>
          <a:lstStyle/>
          <a:p>
            <a:pPr algn="just"/>
            <a:r>
              <a:rPr lang="vi-VN" sz="1872" dirty="0" smtClean="0">
                <a:latin typeface="Arial" panose="020B0604020202020204" pitchFamily="34" charset="0"/>
                <a:cs typeface="Arial" panose="020B0604020202020204" pitchFamily="34" charset="0"/>
              </a:rPr>
              <a:t>OpenCV </a:t>
            </a:r>
            <a:r>
              <a:rPr lang="vi-VN" sz="1872" dirty="0">
                <a:latin typeface="Arial" panose="020B0604020202020204" pitchFamily="34" charset="0"/>
                <a:cs typeface="Arial" panose="020B0604020202020204" pitchFamily="34" charset="0"/>
              </a:rPr>
              <a:t>là một thư viện mã nguồn mở (Open Source Computer Vision Library) được phát triển chủ yếu bởi Intel và tăng cường bởi cộng đồng. Thư viện này cung cấp các công cụ và thuật toán xử lý ảnh và video để phát hiện đối tượng, nhận diện khuôn mặt, xử lý video, và nhiều ứng dụng khác trong lĩnh vực thị giác máy tính.</a:t>
            </a:r>
            <a:endParaRPr lang="vi-VN" sz="1872" dirty="0">
              <a:latin typeface="Arial" panose="020B0604020202020204" pitchFamily="34" charset="0"/>
              <a:cs typeface="Arial" panose="020B0604020202020204" pitchFamily="34" charset="0"/>
            </a:endParaRPr>
          </a:p>
        </p:txBody>
      </p:sp>
      <p:sp>
        <p:nvSpPr>
          <p:cNvPr id="3" name="Rectangle 2"/>
          <p:cNvSpPr/>
          <p:nvPr/>
        </p:nvSpPr>
        <p:spPr>
          <a:xfrm>
            <a:off x="325350" y="2917959"/>
            <a:ext cx="9160233" cy="923330"/>
          </a:xfrm>
          <a:prstGeom prst="rect">
            <a:avLst/>
          </a:prstGeom>
        </p:spPr>
        <p:txBody>
          <a:bodyPr wrap="square">
            <a:spAutoFit/>
          </a:bodyPr>
          <a:lstStyle/>
          <a:p>
            <a:pPr algn="just"/>
            <a:r>
              <a:rPr lang="vi-VN" dirty="0">
                <a:latin typeface="-apple-system"/>
              </a:rPr>
              <a:t>OpenCV cho phép cải thiện tốc độ của CPU khi thực hiện các hoạt động real time. Nó còn cung cấp một số lượng lớn các mã xử lý phục vụ cho quy trình của thị giác máy tính hay các learning machine khác</a:t>
            </a:r>
            <a:r>
              <a:rPr lang="vi-VN" dirty="0" smtClean="0">
                <a:latin typeface="-apple-system"/>
              </a:rPr>
              <a:t>.</a:t>
            </a:r>
            <a:endParaRPr lang="vi-VN" dirty="0">
              <a:latin typeface="-apple-system"/>
            </a:endParaRPr>
          </a:p>
        </p:txBody>
      </p:sp>
      <p:sp>
        <p:nvSpPr>
          <p:cNvPr id="8" name="Content Placeholder 2"/>
          <p:cNvSpPr txBox="1">
            <a:spLocks/>
          </p:cNvSpPr>
          <p:nvPr/>
        </p:nvSpPr>
        <p:spPr>
          <a:xfrm>
            <a:off x="191585" y="3840835"/>
            <a:ext cx="7456125" cy="560899"/>
          </a:xfrm>
          <a:prstGeom prst="rect">
            <a:avLst/>
          </a:prstGeom>
        </p:spPr>
        <p:txBody>
          <a:bodyPr vert="horz" lIns="0" tIns="0" rIns="0" bIns="0" rtlCol="0">
            <a:noAutofit/>
          </a:bodyPr>
          <a:lstStyle>
            <a:lvl1pPr marL="228584" indent="-228584" algn="l" defTabSz="914332" rtl="0" eaLnBrk="1" latinLnBrk="0" hangingPunct="1">
              <a:lnSpc>
                <a:spcPct val="120000"/>
              </a:lnSpc>
              <a:spcBef>
                <a:spcPts val="1001"/>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85751" indent="-228584" algn="l" defTabSz="914332" rtl="0" eaLnBrk="1" latinLnBrk="0" hangingPunct="1">
              <a:lnSpc>
                <a:spcPct val="12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2915" indent="-228584" algn="l" defTabSz="914332" rtl="0" eaLnBrk="1" latinLnBrk="0" hangingPunct="1">
              <a:lnSpc>
                <a:spcPct val="12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081"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4pPr>
            <a:lvl5pPr marL="2057246"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5pPr>
            <a:lvl6pPr marL="2514413"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5911"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algn="just">
              <a:buFont typeface="Wingdings" panose="05000000000000000000" pitchFamily="2" charset="2"/>
              <a:buChar char="v"/>
            </a:pPr>
            <a:r>
              <a:rPr lang="en-US" dirty="0" smtClean="0"/>
              <a:t> </a:t>
            </a:r>
            <a:r>
              <a:rPr lang="en-US" dirty="0" err="1" smtClean="0"/>
              <a:t>Chức</a:t>
            </a:r>
            <a:r>
              <a:rPr lang="en-US" dirty="0" smtClean="0"/>
              <a:t> </a:t>
            </a:r>
            <a:r>
              <a:rPr lang="en-US" dirty="0" err="1" smtClean="0"/>
              <a:t>năng</a:t>
            </a:r>
            <a:r>
              <a:rPr lang="en-US" dirty="0" smtClean="0"/>
              <a:t> :</a:t>
            </a:r>
            <a:endParaRPr lang="en-US" dirty="0" smtClean="0"/>
          </a:p>
        </p:txBody>
      </p:sp>
      <p:sp>
        <p:nvSpPr>
          <p:cNvPr id="9" name="TextBox 8">
            <a:extLst>
              <a:ext uri="{FF2B5EF4-FFF2-40B4-BE49-F238E27FC236}">
                <a16:creationId xmlns:a16="http://schemas.microsoft.com/office/drawing/2014/main" id="{47386C45-EB74-89F0-DAB7-1CC55DD38AC3}"/>
              </a:ext>
            </a:extLst>
          </p:cNvPr>
          <p:cNvSpPr txBox="1"/>
          <p:nvPr/>
        </p:nvSpPr>
        <p:spPr>
          <a:xfrm>
            <a:off x="325350" y="4262735"/>
            <a:ext cx="9639244" cy="1820883"/>
          </a:xfrm>
          <a:prstGeom prst="rect">
            <a:avLst/>
          </a:prstGeom>
          <a:noFill/>
        </p:spPr>
        <p:txBody>
          <a:bodyPr wrap="square" rtlCol="0">
            <a:spAutoFit/>
          </a:bodyPr>
          <a:lstStyle/>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Xử lý và biến đổi ảnh.</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Phân tích đối tượng và nhận diện khuôn mặt.</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Xử lý video và dữ liệu video streaming.</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Phân đoạn ảnh và xử lý hình ảnh y tế.</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Phát hiện và theo dõi đối tượng chuyển động.</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Xử lý ảnh màu và xám.</a:t>
            </a:r>
            <a:endParaRPr lang="vi-VN" sz="1872"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47016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3300098" y="163251"/>
            <a:ext cx="4987559" cy="489892"/>
          </a:xfrm>
        </p:spPr>
        <p:txBody>
          <a:bodyPr>
            <a:normAutofit/>
          </a:bodyPr>
          <a:lstStyle/>
          <a:p>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thuyết</a:t>
            </a:r>
            <a:endParaRPr lang="en-US" sz="2800" dirty="0"/>
          </a:p>
        </p:txBody>
      </p:sp>
      <p:sp>
        <p:nvSpPr>
          <p:cNvPr id="4" name="Content Placeholder 2"/>
          <p:cNvSpPr>
            <a:spLocks noGrp="1"/>
          </p:cNvSpPr>
          <p:nvPr>
            <p:ph idx="1"/>
          </p:nvPr>
        </p:nvSpPr>
        <p:spPr>
          <a:xfrm>
            <a:off x="191585" y="653143"/>
            <a:ext cx="7456125" cy="560899"/>
          </a:xfrm>
        </p:spPr>
        <p:txBody>
          <a:bodyPr>
            <a:noAutofit/>
          </a:bodyPr>
          <a:lstStyle/>
          <a:p>
            <a:pPr marL="514350" indent="-514350" algn="just">
              <a:buFont typeface="+mj-lt"/>
              <a:buAutoNum type="romanUcPeriod"/>
            </a:pPr>
            <a:r>
              <a:rPr lang="en-US" dirty="0" err="1" smtClean="0"/>
              <a:t>Giới</a:t>
            </a:r>
            <a:r>
              <a:rPr lang="en-US" dirty="0" smtClean="0"/>
              <a:t> </a:t>
            </a:r>
            <a:r>
              <a:rPr lang="en-US" dirty="0" err="1" smtClean="0"/>
              <a:t>thiệu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OpenCV</a:t>
            </a:r>
            <a:endParaRPr lang="en-US" dirty="0" smtClean="0"/>
          </a:p>
          <a:p>
            <a:pPr algn="just">
              <a:buFont typeface="Wingdings" panose="05000000000000000000" pitchFamily="2" charset="2"/>
              <a:buChar char="v"/>
            </a:pPr>
            <a:r>
              <a:rPr lang="en-US" dirty="0" smtClean="0"/>
              <a:t> </a:t>
            </a:r>
            <a:r>
              <a:rPr lang="en-US" dirty="0" err="1" smtClean="0"/>
              <a:t>Các</a:t>
            </a:r>
            <a:r>
              <a:rPr lang="en-US" dirty="0" smtClean="0"/>
              <a:t> </a:t>
            </a:r>
            <a:r>
              <a:rPr lang="en-US" dirty="0" err="1" smtClean="0"/>
              <a:t>hàm</a:t>
            </a:r>
            <a:r>
              <a:rPr lang="en-US" dirty="0" smtClean="0"/>
              <a:t> </a:t>
            </a:r>
            <a:r>
              <a:rPr lang="en-US" dirty="0" err="1" smtClean="0"/>
              <a:t>thường</a:t>
            </a:r>
            <a:r>
              <a:rPr lang="en-US" dirty="0" smtClean="0"/>
              <a:t> </a:t>
            </a:r>
            <a:r>
              <a:rPr lang="en-US" dirty="0" err="1" smtClean="0"/>
              <a:t>dùng</a:t>
            </a:r>
            <a:r>
              <a:rPr lang="en-US" dirty="0" smtClean="0"/>
              <a:t>: </a:t>
            </a:r>
            <a:endParaRPr lang="en-US" dirty="0" smtClean="0"/>
          </a:p>
        </p:txBody>
      </p:sp>
      <p:pic>
        <p:nvPicPr>
          <p:cNvPr id="1026" name="Picture 2" descr="OpenCV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594" y="163251"/>
            <a:ext cx="1810622" cy="22315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386C45-EB74-89F0-DAB7-1CC55DD38AC3}"/>
              </a:ext>
            </a:extLst>
          </p:cNvPr>
          <p:cNvSpPr txBox="1"/>
          <p:nvPr/>
        </p:nvSpPr>
        <p:spPr>
          <a:xfrm>
            <a:off x="325350" y="1703934"/>
            <a:ext cx="9427764" cy="3549433"/>
          </a:xfrm>
          <a:prstGeom prst="rect">
            <a:avLst/>
          </a:prstGeom>
          <a:noFill/>
        </p:spPr>
        <p:txBody>
          <a:bodyPr wrap="square" rtlCol="0">
            <a:spAutoFit/>
          </a:bodyPr>
          <a:lstStyle/>
          <a:p>
            <a:pPr marL="342900" indent="-342900" algn="just">
              <a:buFont typeface="Arial" panose="020B0604020202020204" pitchFamily="34" charset="0"/>
              <a:buChar char="•"/>
            </a:pPr>
            <a:r>
              <a:rPr lang="vi-VN" sz="1872" dirty="0" smtClean="0">
                <a:latin typeface="Arial" panose="020B0604020202020204" pitchFamily="34" charset="0"/>
                <a:cs typeface="Arial" panose="020B0604020202020204" pitchFamily="34" charset="0"/>
              </a:rPr>
              <a:t>Đọc </a:t>
            </a:r>
            <a:r>
              <a:rPr lang="vi-VN" sz="1872" dirty="0">
                <a:latin typeface="Arial" panose="020B0604020202020204" pitchFamily="34" charset="0"/>
                <a:cs typeface="Arial" panose="020B0604020202020204" pitchFamily="34" charset="0"/>
              </a:rPr>
              <a:t>ảnh từ file: </a:t>
            </a:r>
            <a:r>
              <a:rPr lang="vi-VN" sz="1872" b="1" dirty="0">
                <a:latin typeface="Arial" panose="020B0604020202020204" pitchFamily="34" charset="0"/>
                <a:cs typeface="Arial" panose="020B0604020202020204" pitchFamily="34" charset="0"/>
              </a:rPr>
              <a:t>cv2.imread()</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Hiển thị ảnh: </a:t>
            </a:r>
            <a:r>
              <a:rPr lang="vi-VN" sz="1872" b="1" dirty="0">
                <a:latin typeface="Arial" panose="020B0604020202020204" pitchFamily="34" charset="0"/>
                <a:cs typeface="Arial" panose="020B0604020202020204" pitchFamily="34" charset="0"/>
              </a:rPr>
              <a:t>cv2.imshow()</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Chờ một phím được nhấn: </a:t>
            </a:r>
            <a:r>
              <a:rPr lang="vi-VN" sz="1872" b="1" dirty="0">
                <a:latin typeface="Arial" panose="020B0604020202020204" pitchFamily="34" charset="0"/>
                <a:cs typeface="Arial" panose="020B0604020202020204" pitchFamily="34" charset="0"/>
              </a:rPr>
              <a:t>cv2.waitKey()</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Đóng cửa sổ hiển thị: </a:t>
            </a:r>
            <a:r>
              <a:rPr lang="vi-VN" sz="1872" b="1" dirty="0">
                <a:latin typeface="Arial" panose="020B0604020202020204" pitchFamily="34" charset="0"/>
                <a:cs typeface="Arial" panose="020B0604020202020204" pitchFamily="34" charset="0"/>
              </a:rPr>
              <a:t>cv2.destroyAllWindows</a:t>
            </a:r>
            <a:r>
              <a:rPr lang="vi-VN" sz="1872" b="1" dirty="0" smtClean="0">
                <a:latin typeface="Arial" panose="020B0604020202020204" pitchFamily="34" charset="0"/>
                <a:cs typeface="Arial" panose="020B0604020202020204" pitchFamily="34" charset="0"/>
              </a:rPr>
              <a:t>()</a:t>
            </a:r>
            <a:endParaRPr lang="en-US" sz="1872"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Chuyển đổi sang ảnh xám: </a:t>
            </a:r>
            <a:r>
              <a:rPr lang="vi-VN" sz="1872" b="1" dirty="0">
                <a:latin typeface="Arial" panose="020B0604020202020204" pitchFamily="34" charset="0"/>
                <a:cs typeface="Arial" panose="020B0604020202020204" pitchFamily="34" charset="0"/>
              </a:rPr>
              <a:t>cv2.cvtColor</a:t>
            </a:r>
            <a:r>
              <a:rPr lang="vi-VN" sz="1872" b="1" dirty="0" smtClean="0">
                <a:latin typeface="Arial" panose="020B0604020202020204" pitchFamily="34" charset="0"/>
                <a:cs typeface="Arial" panose="020B0604020202020204" pitchFamily="34" charset="0"/>
              </a:rPr>
              <a:t>()</a:t>
            </a:r>
            <a:endParaRPr lang="en-US" sz="1872"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Thay đổi kích thước: </a:t>
            </a:r>
            <a:r>
              <a:rPr lang="vi-VN" sz="1872" b="1" dirty="0">
                <a:latin typeface="Arial" panose="020B0604020202020204" pitchFamily="34" charset="0"/>
                <a:cs typeface="Arial" panose="020B0604020202020204" pitchFamily="34" charset="0"/>
              </a:rPr>
              <a:t>cv2.resize()</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Cắt ảnh: </a:t>
            </a:r>
            <a:r>
              <a:rPr lang="vi-VN" sz="1872" b="1" dirty="0">
                <a:latin typeface="Arial" panose="020B0604020202020204" pitchFamily="34" charset="0"/>
                <a:cs typeface="Arial" panose="020B0604020202020204" pitchFamily="34" charset="0"/>
              </a:rPr>
              <a:t>image[y:y+h, x:x+w</a:t>
            </a:r>
            <a:r>
              <a:rPr lang="vi-VN" sz="1872" b="1" dirty="0" smtClean="0">
                <a:latin typeface="Arial" panose="020B0604020202020204" pitchFamily="34" charset="0"/>
                <a:cs typeface="Arial" panose="020B0604020202020204" pitchFamily="34" charset="0"/>
              </a:rPr>
              <a:t>]</a:t>
            </a:r>
            <a:endParaRPr lang="en-US" sz="1872"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Vẽ hình tròn, hình vuông: </a:t>
            </a:r>
            <a:r>
              <a:rPr lang="vi-VN" sz="1872" b="1" dirty="0">
                <a:latin typeface="Arial" panose="020B0604020202020204" pitchFamily="34" charset="0"/>
                <a:cs typeface="Arial" panose="020B0604020202020204" pitchFamily="34" charset="0"/>
              </a:rPr>
              <a:t>cv2.circle(), cv2.rectangle()</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Vẽ đường thẳng: </a:t>
            </a:r>
            <a:r>
              <a:rPr lang="vi-VN" sz="1872" b="1" dirty="0">
                <a:latin typeface="Arial" panose="020B0604020202020204" pitchFamily="34" charset="0"/>
                <a:cs typeface="Arial" panose="020B0604020202020204" pitchFamily="34" charset="0"/>
              </a:rPr>
              <a:t>cv2.line()</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Thêm văn bản: </a:t>
            </a:r>
            <a:r>
              <a:rPr lang="vi-VN" sz="1872" b="1" dirty="0">
                <a:latin typeface="Arial" panose="020B0604020202020204" pitchFamily="34" charset="0"/>
                <a:cs typeface="Arial" panose="020B0604020202020204" pitchFamily="34" charset="0"/>
              </a:rPr>
              <a:t>cv2.putText</a:t>
            </a:r>
            <a:r>
              <a:rPr lang="vi-VN" sz="1872" b="1" dirty="0" smtClean="0">
                <a:latin typeface="Arial" panose="020B0604020202020204" pitchFamily="34" charset="0"/>
                <a:cs typeface="Arial" panose="020B0604020202020204" pitchFamily="34" charset="0"/>
              </a:rPr>
              <a:t>()</a:t>
            </a:r>
            <a:endParaRPr lang="en-US" sz="1872"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Đọc video từ webcam hoặc file: </a:t>
            </a:r>
            <a:r>
              <a:rPr lang="vi-VN" sz="1872" b="1" dirty="0">
                <a:latin typeface="Arial" panose="020B0604020202020204" pitchFamily="34" charset="0"/>
                <a:cs typeface="Arial" panose="020B0604020202020204" pitchFamily="34" charset="0"/>
              </a:rPr>
              <a:t>cv2.VideoCapture()</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Ghi video: </a:t>
            </a:r>
            <a:r>
              <a:rPr lang="vi-VN" sz="1872" b="1" dirty="0">
                <a:latin typeface="Arial" panose="020B0604020202020204" pitchFamily="34" charset="0"/>
                <a:cs typeface="Arial" panose="020B0604020202020204" pitchFamily="34" charset="0"/>
              </a:rPr>
              <a:t>cv2.VideoWriter()</a:t>
            </a:r>
            <a:endParaRPr lang="vi-VN" sz="1872"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688179"/>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1" name="Picture 9" descr="Cách dùng keras và tensorflow trong R. So sánh R interface và Python  interface cho keras. | Khoa Học Dữ Liệ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2863" y="127024"/>
            <a:ext cx="2824314" cy="1576909"/>
          </a:xfrm>
          <a:prstGeom prst="rect">
            <a:avLst/>
          </a:prstGeom>
          <a:noFill/>
          <a:extLst>
            <a:ext uri="{909E8E84-426E-40DD-AFC4-6F175D3DCCD1}">
              <a14:hiddenFill xmlns:a14="http://schemas.microsoft.com/office/drawing/2010/main">
                <a:solidFill>
                  <a:srgbClr val="FFFFFF"/>
                </a:solidFill>
              </a14:hiddenFill>
            </a:ext>
          </a:extLst>
        </p:spPr>
      </p:pic>
      <p:sp>
        <p:nvSpPr>
          <p:cNvPr id="1048617" name="Title 1"/>
          <p:cNvSpPr>
            <a:spLocks noGrp="1"/>
          </p:cNvSpPr>
          <p:nvPr>
            <p:ph type="title"/>
          </p:nvPr>
        </p:nvSpPr>
        <p:spPr>
          <a:xfrm>
            <a:off x="3300098" y="163251"/>
            <a:ext cx="4987559" cy="489892"/>
          </a:xfrm>
        </p:spPr>
        <p:txBody>
          <a:bodyPr>
            <a:normAutofit/>
          </a:bodyPr>
          <a:lstStyle/>
          <a:p>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thuyết</a:t>
            </a:r>
            <a:endParaRPr lang="en-US" sz="2800" dirty="0"/>
          </a:p>
        </p:txBody>
      </p:sp>
      <p:sp>
        <p:nvSpPr>
          <p:cNvPr id="4" name="Content Placeholder 2"/>
          <p:cNvSpPr>
            <a:spLocks noGrp="1"/>
          </p:cNvSpPr>
          <p:nvPr>
            <p:ph idx="1"/>
          </p:nvPr>
        </p:nvSpPr>
        <p:spPr>
          <a:xfrm>
            <a:off x="191585" y="653143"/>
            <a:ext cx="7456125" cy="560899"/>
          </a:xfrm>
        </p:spPr>
        <p:txBody>
          <a:bodyPr>
            <a:noAutofit/>
          </a:bodyPr>
          <a:lstStyle/>
          <a:p>
            <a:pPr marL="514350" indent="-514350" algn="just">
              <a:buFont typeface="+mj-lt"/>
              <a:buAutoNum type="romanUcPeriod"/>
            </a:pPr>
            <a:r>
              <a:rPr lang="en-US" dirty="0" err="1" smtClean="0"/>
              <a:t>Giới</a:t>
            </a:r>
            <a:r>
              <a:rPr lang="en-US" dirty="0" smtClean="0"/>
              <a:t> </a:t>
            </a:r>
            <a:r>
              <a:rPr lang="en-US" dirty="0" err="1" smtClean="0"/>
              <a:t>thiệu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Keras</a:t>
            </a:r>
            <a:endParaRPr lang="en-US" dirty="0" smtClean="0"/>
          </a:p>
          <a:p>
            <a:pPr algn="just">
              <a:buFont typeface="Wingdings" panose="05000000000000000000" pitchFamily="2" charset="2"/>
              <a:buChar char="v"/>
            </a:pPr>
            <a:r>
              <a:rPr lang="en-US" dirty="0" smtClean="0"/>
              <a:t> </a:t>
            </a:r>
            <a:r>
              <a:rPr lang="en-US" dirty="0" err="1" smtClean="0"/>
              <a:t>Khái</a:t>
            </a:r>
            <a:r>
              <a:rPr lang="en-US" dirty="0" smtClean="0"/>
              <a:t> </a:t>
            </a:r>
            <a:r>
              <a:rPr lang="en-US" dirty="0" err="1" smtClean="0"/>
              <a:t>niệm</a:t>
            </a:r>
            <a:r>
              <a:rPr lang="en-US" dirty="0" smtClean="0"/>
              <a:t> :</a:t>
            </a:r>
            <a:endParaRPr lang="en-US" dirty="0" smtClean="0"/>
          </a:p>
        </p:txBody>
      </p:sp>
      <p:sp>
        <p:nvSpPr>
          <p:cNvPr id="6" name="TextBox 5">
            <a:extLst>
              <a:ext uri="{FF2B5EF4-FFF2-40B4-BE49-F238E27FC236}">
                <a16:creationId xmlns:a16="http://schemas.microsoft.com/office/drawing/2014/main" id="{47386C45-EB74-89F0-DAB7-1CC55DD38AC3}"/>
              </a:ext>
            </a:extLst>
          </p:cNvPr>
          <p:cNvSpPr txBox="1"/>
          <p:nvPr/>
        </p:nvSpPr>
        <p:spPr>
          <a:xfrm>
            <a:off x="325350" y="1703934"/>
            <a:ext cx="9427764" cy="1532792"/>
          </a:xfrm>
          <a:prstGeom prst="rect">
            <a:avLst/>
          </a:prstGeom>
          <a:noFill/>
        </p:spPr>
        <p:txBody>
          <a:bodyPr wrap="square" rtlCol="0">
            <a:spAutoFit/>
          </a:bodyPr>
          <a:lstStyle/>
          <a:p>
            <a:pPr algn="just"/>
            <a:r>
              <a:rPr lang="vi-VN" sz="1872" dirty="0">
                <a:latin typeface="Arial" panose="020B0604020202020204" pitchFamily="34" charset="0"/>
                <a:cs typeface="Arial" panose="020B0604020202020204" pitchFamily="34" charset="0"/>
              </a:rPr>
              <a:t>Keras là một thư viện mạng nơ-ron mã nguồn mở và cấp cao, được tích hợp chặt chẽ với TensorFlow. Ban đầu, Keras được phát triển như một dự án độc lập, nhưng từ phiên bản TensorFlow 2.0 trở đi, Keras đã được tích hợp sâu vào TensorFlow và trở thành một phần của gói </a:t>
            </a:r>
            <a:r>
              <a:rPr lang="vi-VN" sz="1872" b="1" dirty="0">
                <a:latin typeface="Arial" panose="020B0604020202020204" pitchFamily="34" charset="0"/>
                <a:cs typeface="Arial" panose="020B0604020202020204" pitchFamily="34" charset="0"/>
              </a:rPr>
              <a:t>tf.keras</a:t>
            </a:r>
            <a:r>
              <a:rPr lang="vi-VN" sz="1872" dirty="0">
                <a:latin typeface="Arial" panose="020B0604020202020204" pitchFamily="34" charset="0"/>
                <a:cs typeface="Arial" panose="020B0604020202020204" pitchFamily="34" charset="0"/>
              </a:rPr>
              <a:t>. Điều này có nghĩa là bạn có thể sử dụng Keras thông qua TensorFlow mà không cần phải cài đặt Keras riêng lẻ.</a:t>
            </a:r>
            <a:endParaRPr lang="vi-VN" sz="1872"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191585" y="3236726"/>
            <a:ext cx="7456125" cy="560899"/>
          </a:xfrm>
          <a:prstGeom prst="rect">
            <a:avLst/>
          </a:prstGeom>
        </p:spPr>
        <p:txBody>
          <a:bodyPr vert="horz" lIns="0" tIns="0" rIns="0" bIns="0" rtlCol="0">
            <a:noAutofit/>
          </a:bodyPr>
          <a:lstStyle>
            <a:lvl1pPr marL="228584" indent="-228584" algn="l" defTabSz="914332" rtl="0" eaLnBrk="1" latinLnBrk="0" hangingPunct="1">
              <a:lnSpc>
                <a:spcPct val="120000"/>
              </a:lnSpc>
              <a:spcBef>
                <a:spcPts val="1001"/>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85751" indent="-228584" algn="l" defTabSz="914332" rtl="0" eaLnBrk="1" latinLnBrk="0" hangingPunct="1">
              <a:lnSpc>
                <a:spcPct val="12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2915" indent="-228584" algn="l" defTabSz="914332" rtl="0" eaLnBrk="1" latinLnBrk="0" hangingPunct="1">
              <a:lnSpc>
                <a:spcPct val="12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081"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4pPr>
            <a:lvl5pPr marL="2057246" indent="-228584" algn="l" defTabSz="914332" rtl="0" eaLnBrk="1" latinLnBrk="0" hangingPunct="1">
              <a:lnSpc>
                <a:spcPct val="120000"/>
              </a:lnSpc>
              <a:spcBef>
                <a:spcPts val="500"/>
              </a:spcBef>
              <a:buFont typeface="Arial" panose="020B0604020202020204" pitchFamily="34" charset="0"/>
              <a:buChar char="•"/>
              <a:defRPr sz="1801" kern="1200">
                <a:solidFill>
                  <a:schemeClr val="tx1"/>
                </a:solidFill>
                <a:latin typeface="Times New Roman" panose="02020603050405020304" pitchFamily="18" charset="0"/>
                <a:ea typeface="+mn-ea"/>
                <a:cs typeface="Times New Roman" panose="02020603050405020304" pitchFamily="18" charset="0"/>
              </a:defRPr>
            </a:lvl5pPr>
            <a:lvl6pPr marL="2514413"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5911"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algn="just">
              <a:buFont typeface="Wingdings" panose="05000000000000000000" pitchFamily="2" charset="2"/>
              <a:buChar char="v"/>
            </a:pPr>
            <a:r>
              <a:rPr lang="en-US" dirty="0" smtClean="0"/>
              <a:t> </a:t>
            </a:r>
            <a:r>
              <a:rPr lang="en-US" dirty="0" err="1" smtClean="0"/>
              <a:t>Chức</a:t>
            </a:r>
            <a:r>
              <a:rPr lang="en-US" dirty="0" smtClean="0"/>
              <a:t> </a:t>
            </a:r>
            <a:r>
              <a:rPr lang="en-US" dirty="0" err="1" smtClean="0"/>
              <a:t>năng</a:t>
            </a:r>
            <a:r>
              <a:rPr lang="en-US" dirty="0" smtClean="0"/>
              <a:t> :</a:t>
            </a:r>
            <a:endParaRPr lang="en-US" dirty="0" smtClean="0"/>
          </a:p>
        </p:txBody>
      </p:sp>
      <p:sp>
        <p:nvSpPr>
          <p:cNvPr id="9" name="TextBox 8">
            <a:extLst>
              <a:ext uri="{FF2B5EF4-FFF2-40B4-BE49-F238E27FC236}">
                <a16:creationId xmlns:a16="http://schemas.microsoft.com/office/drawing/2014/main" id="{47386C45-EB74-89F0-DAB7-1CC55DD38AC3}"/>
              </a:ext>
            </a:extLst>
          </p:cNvPr>
          <p:cNvSpPr txBox="1"/>
          <p:nvPr/>
        </p:nvSpPr>
        <p:spPr>
          <a:xfrm>
            <a:off x="325350" y="3698652"/>
            <a:ext cx="9639244" cy="2397066"/>
          </a:xfrm>
          <a:prstGeom prst="rect">
            <a:avLst/>
          </a:prstGeom>
          <a:noFill/>
        </p:spPr>
        <p:txBody>
          <a:bodyPr wrap="square" rtlCol="0">
            <a:spAutoFit/>
          </a:bodyPr>
          <a:lstStyle/>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Xây dựng mô hình mạng nơ-ron dễ dàng và linh hoạt.</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Hỗ trợ nhiều backend như TensorFlow, Theano, và CNTK.</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Hỗ trợ xây dựng nhiều loại mô hình: RNN, CNN, autoencoders, và các kiến trúc khác.</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Mô-đun và tích hợp linh hoạt thông qua giao diện Model API.</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Hỗ trợ công cụ cho việc học chuyển giao và truyền dẫn mô hình.</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Quy trình huấn luyện thuận tiện thông qua hàm fit() với dữ liệu đào tạo và kiểm tra.</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Tích hợp với thư viện Scikit-learn để kết hợp các công cụ học máy cổ điển.</a:t>
            </a:r>
          </a:p>
          <a:p>
            <a:pPr marL="342900" indent="-342900" algn="just">
              <a:buFont typeface="Arial" panose="020B0604020202020204" pitchFamily="34" charset="0"/>
              <a:buChar char="•"/>
            </a:pPr>
            <a:r>
              <a:rPr lang="vi-VN" sz="1872" dirty="0">
                <a:latin typeface="Arial" panose="020B0604020202020204" pitchFamily="34" charset="0"/>
                <a:cs typeface="Arial" panose="020B0604020202020204" pitchFamily="34" charset="0"/>
              </a:rPr>
              <a:t>Cung cấp tài liệu phong phú và có cộng đồng hỗ trợ lớn.</a:t>
            </a:r>
            <a:endParaRPr lang="vi-VN" sz="1872"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73282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3300098" y="163251"/>
            <a:ext cx="4987559" cy="489892"/>
          </a:xfrm>
        </p:spPr>
        <p:txBody>
          <a:bodyPr>
            <a:normAutofit/>
          </a:bodyPr>
          <a:lstStyle/>
          <a:p>
            <a:r>
              <a:rPr lang="en-US" sz="2800" dirty="0" err="1" smtClean="0"/>
              <a:t>Cơ</a:t>
            </a:r>
            <a:r>
              <a:rPr lang="en-US" sz="2800" dirty="0" smtClean="0"/>
              <a:t> </a:t>
            </a:r>
            <a:r>
              <a:rPr lang="en-US" sz="2800" dirty="0" err="1" smtClean="0"/>
              <a:t>sở</a:t>
            </a:r>
            <a:r>
              <a:rPr lang="en-US" sz="2800" dirty="0" smtClean="0"/>
              <a:t> </a:t>
            </a:r>
            <a:r>
              <a:rPr lang="en-US" sz="2800" dirty="0" err="1" smtClean="0"/>
              <a:t>lý</a:t>
            </a:r>
            <a:r>
              <a:rPr lang="en-US" sz="2800" dirty="0" smtClean="0"/>
              <a:t> </a:t>
            </a:r>
            <a:r>
              <a:rPr lang="en-US" sz="2800" dirty="0" err="1" smtClean="0"/>
              <a:t>thuyết</a:t>
            </a:r>
            <a:endParaRPr lang="en-US" sz="2800" dirty="0"/>
          </a:p>
        </p:txBody>
      </p:sp>
      <p:sp>
        <p:nvSpPr>
          <p:cNvPr id="4" name="Content Placeholder 2"/>
          <p:cNvSpPr>
            <a:spLocks noGrp="1"/>
          </p:cNvSpPr>
          <p:nvPr>
            <p:ph idx="1"/>
          </p:nvPr>
        </p:nvSpPr>
        <p:spPr>
          <a:xfrm>
            <a:off x="191585" y="653143"/>
            <a:ext cx="7456125" cy="560899"/>
          </a:xfrm>
        </p:spPr>
        <p:txBody>
          <a:bodyPr>
            <a:noAutofit/>
          </a:bodyPr>
          <a:lstStyle/>
          <a:p>
            <a:pPr marL="514350" indent="-514350" algn="just">
              <a:buFont typeface="+mj-lt"/>
              <a:buAutoNum type="romanUcPeriod"/>
            </a:pPr>
            <a:r>
              <a:rPr lang="en-US" dirty="0" err="1" smtClean="0"/>
              <a:t>Giới</a:t>
            </a:r>
            <a:r>
              <a:rPr lang="en-US" dirty="0" smtClean="0"/>
              <a:t> </a:t>
            </a:r>
            <a:r>
              <a:rPr lang="en-US" dirty="0" err="1" smtClean="0"/>
              <a:t>thiệu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OpenCV</a:t>
            </a:r>
            <a:endParaRPr lang="en-US" dirty="0" smtClean="0"/>
          </a:p>
          <a:p>
            <a:pPr algn="just">
              <a:buFont typeface="Wingdings" panose="05000000000000000000" pitchFamily="2" charset="2"/>
              <a:buChar char="v"/>
            </a:pPr>
            <a:r>
              <a:rPr lang="en-US" dirty="0" smtClean="0"/>
              <a:t> </a:t>
            </a:r>
            <a:r>
              <a:rPr lang="en-US" dirty="0" err="1" smtClean="0"/>
              <a:t>Các</a:t>
            </a:r>
            <a:r>
              <a:rPr lang="en-US" dirty="0" smtClean="0"/>
              <a:t> </a:t>
            </a:r>
            <a:r>
              <a:rPr lang="en-US" dirty="0" err="1" smtClean="0"/>
              <a:t>hàm</a:t>
            </a:r>
            <a:r>
              <a:rPr lang="en-US" dirty="0" smtClean="0"/>
              <a:t> </a:t>
            </a:r>
            <a:r>
              <a:rPr lang="en-US" dirty="0" err="1" smtClean="0"/>
              <a:t>thường</a:t>
            </a:r>
            <a:r>
              <a:rPr lang="en-US" dirty="0" smtClean="0"/>
              <a:t> </a:t>
            </a:r>
            <a:r>
              <a:rPr lang="en-US" dirty="0" err="1" smtClean="0"/>
              <a:t>dùng</a:t>
            </a:r>
            <a:r>
              <a:rPr lang="en-US" dirty="0" smtClean="0"/>
              <a:t>: </a:t>
            </a:r>
            <a:endParaRPr lang="en-US" dirty="0" smtClean="0"/>
          </a:p>
        </p:txBody>
      </p:sp>
      <p:sp>
        <p:nvSpPr>
          <p:cNvPr id="6" name="TextBox 5">
            <a:extLst>
              <a:ext uri="{FF2B5EF4-FFF2-40B4-BE49-F238E27FC236}">
                <a16:creationId xmlns:a16="http://schemas.microsoft.com/office/drawing/2014/main" id="{47386C45-EB74-89F0-DAB7-1CC55DD38AC3}"/>
              </a:ext>
            </a:extLst>
          </p:cNvPr>
          <p:cNvSpPr txBox="1"/>
          <p:nvPr/>
        </p:nvSpPr>
        <p:spPr>
          <a:xfrm>
            <a:off x="325350" y="1703934"/>
            <a:ext cx="9427764" cy="4125617"/>
          </a:xfrm>
          <a:prstGeom prst="rect">
            <a:avLst/>
          </a:prstGeom>
          <a:noFill/>
        </p:spPr>
        <p:txBody>
          <a:bodyPr wrap="square" rtlCol="0">
            <a:spAutoFit/>
          </a:bodyPr>
          <a:lstStyle/>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Sequential</a:t>
            </a:r>
            <a:r>
              <a:rPr lang="vi-VN" sz="1872" b="1" dirty="0">
                <a:latin typeface="Arial" panose="020B0604020202020204" pitchFamily="34" charset="0"/>
                <a:cs typeface="Arial" panose="020B0604020202020204" pitchFamily="34" charset="0"/>
              </a:rPr>
              <a:t>(): </a:t>
            </a:r>
            <a:r>
              <a:rPr lang="vi-VN" sz="1872" dirty="0">
                <a:latin typeface="Arial" panose="020B0604020202020204" pitchFamily="34" charset="0"/>
                <a:cs typeface="Arial" panose="020B0604020202020204" pitchFamily="34" charset="0"/>
              </a:rPr>
              <a:t>Tạo một mô hình mạng nơ-ron tuần tự.</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Model(inputs, outputs): </a:t>
            </a:r>
            <a:r>
              <a:rPr lang="vi-VN" sz="1872" dirty="0">
                <a:latin typeface="Arial" panose="020B0604020202020204" pitchFamily="34" charset="0"/>
                <a:cs typeface="Arial" panose="020B0604020202020204" pitchFamily="34" charset="0"/>
              </a:rPr>
              <a:t>Tạo một mô hình linh hoạt thông qua giao diện Model API.</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Dense(units, activation, input_dim): </a:t>
            </a:r>
            <a:r>
              <a:rPr lang="vi-VN" sz="1872" dirty="0">
                <a:latin typeface="Arial" panose="020B0604020202020204" pitchFamily="34" charset="0"/>
                <a:cs typeface="Arial" panose="020B0604020202020204" pitchFamily="34" charset="0"/>
              </a:rPr>
              <a:t>Thêm một tầng Dense (fully connected) với số lượng đơn vị, hàm kích hoạt, và kích thước đầu vào xác định</a:t>
            </a:r>
            <a:r>
              <a:rPr lang="vi-VN" sz="1872" dirty="0" smtClean="0">
                <a:latin typeface="Arial" panose="020B0604020202020204" pitchFamily="34" charset="0"/>
                <a:cs typeface="Arial" panose="020B0604020202020204" pitchFamily="34" charset="0"/>
              </a:rPr>
              <a:t>.</a:t>
            </a:r>
            <a:endParaRPr lang="vi-VN" sz="1872"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Embedding(input_dim, output_dim): </a:t>
            </a:r>
            <a:r>
              <a:rPr lang="vi-VN" sz="1872" dirty="0">
                <a:latin typeface="Arial" panose="020B0604020202020204" pitchFamily="34" charset="0"/>
                <a:cs typeface="Arial" panose="020B0604020202020204" pitchFamily="34" charset="0"/>
              </a:rPr>
              <a:t>Biểu diễn từ vựng thông qua vectơ nhúng.</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Flatten(): </a:t>
            </a:r>
            <a:r>
              <a:rPr lang="vi-VN" sz="1872" dirty="0">
                <a:latin typeface="Arial" panose="020B0604020202020204" pitchFamily="34" charset="0"/>
                <a:cs typeface="Arial" panose="020B0604020202020204" pitchFamily="34" charset="0"/>
              </a:rPr>
              <a:t>Chuyển đổi dữ liệu thành dạng phẳng.</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Dropout(rate): </a:t>
            </a:r>
            <a:r>
              <a:rPr lang="vi-VN" sz="1872" dirty="0">
                <a:latin typeface="Arial" panose="020B0604020202020204" pitchFamily="34" charset="0"/>
                <a:cs typeface="Arial" panose="020B0604020202020204" pitchFamily="34" charset="0"/>
              </a:rPr>
              <a:t>Áp dụng dropout để ngăn overfitting</a:t>
            </a:r>
            <a:r>
              <a:rPr lang="vi-VN" sz="1872" dirty="0" smtClean="0">
                <a:latin typeface="Arial" panose="020B0604020202020204" pitchFamily="34" charset="0"/>
                <a:cs typeface="Arial" panose="020B0604020202020204" pitchFamily="34" charset="0"/>
              </a:rPr>
              <a:t>.</a:t>
            </a:r>
            <a:endParaRPr lang="vi-VN" sz="1872"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Activation(activation): </a:t>
            </a:r>
            <a:r>
              <a:rPr lang="vi-VN" sz="1872" dirty="0">
                <a:latin typeface="Arial" panose="020B0604020202020204" pitchFamily="34" charset="0"/>
                <a:cs typeface="Arial" panose="020B0604020202020204" pitchFamily="34" charset="0"/>
              </a:rPr>
              <a:t>Áp dụng hàm kích hoạt đặc biệt cho đầu ra.</a:t>
            </a:r>
          </a:p>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Conv2D(filters</a:t>
            </a:r>
            <a:r>
              <a:rPr lang="vi-VN" sz="1872" b="1" dirty="0">
                <a:latin typeface="Arial" panose="020B0604020202020204" pitchFamily="34" charset="0"/>
                <a:cs typeface="Arial" panose="020B0604020202020204" pitchFamily="34" charset="0"/>
              </a:rPr>
              <a:t>, kernel_size, strides, activation): </a:t>
            </a:r>
            <a:r>
              <a:rPr lang="vi-VN" sz="1872" dirty="0">
                <a:latin typeface="Arial" panose="020B0604020202020204" pitchFamily="34" charset="0"/>
                <a:cs typeface="Arial" panose="020B0604020202020204" pitchFamily="34" charset="0"/>
              </a:rPr>
              <a:t>Thêm tầng tích chập cho ảnh.</a:t>
            </a:r>
          </a:p>
          <a:p>
            <a:pPr marL="342900" indent="-342900">
              <a:buFont typeface="Arial" panose="020B0604020202020204" pitchFamily="34" charset="0"/>
              <a:buChar char="•"/>
            </a:pPr>
            <a:r>
              <a:rPr lang="vi-VN" sz="1872" b="1" dirty="0">
                <a:latin typeface="Arial" panose="020B0604020202020204" pitchFamily="34" charset="0"/>
                <a:cs typeface="Arial" panose="020B0604020202020204" pitchFamily="34" charset="0"/>
              </a:rPr>
              <a:t>MaxPooling2D(pool_size): </a:t>
            </a:r>
            <a:r>
              <a:rPr lang="vi-VN" sz="1872" dirty="0">
                <a:latin typeface="Arial" panose="020B0604020202020204" pitchFamily="34" charset="0"/>
                <a:cs typeface="Arial" panose="020B0604020202020204" pitchFamily="34" charset="0"/>
              </a:rPr>
              <a:t>Thêm tầng pooling để giảm kích thước của đầu ra.</a:t>
            </a:r>
          </a:p>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mean_squared_error</a:t>
            </a:r>
            <a:r>
              <a:rPr lang="vi-VN" sz="1872" b="1" dirty="0">
                <a:latin typeface="Arial" panose="020B0604020202020204" pitchFamily="34" charset="0"/>
                <a:cs typeface="Arial" panose="020B0604020202020204" pitchFamily="34" charset="0"/>
              </a:rPr>
              <a:t>, </a:t>
            </a:r>
            <a:r>
              <a:rPr lang="vi-VN" sz="1872" b="1" dirty="0" smtClean="0">
                <a:latin typeface="Arial" panose="020B0604020202020204" pitchFamily="34" charset="0"/>
                <a:cs typeface="Arial" panose="020B0604020202020204" pitchFamily="34" charset="0"/>
              </a:rPr>
              <a:t>categorical_crossentropy,</a:t>
            </a:r>
            <a:r>
              <a:rPr lang="en-US" sz="1872" b="1" dirty="0" smtClean="0">
                <a:latin typeface="Arial" panose="020B0604020202020204" pitchFamily="34" charset="0"/>
                <a:cs typeface="Arial" panose="020B0604020202020204" pitchFamily="34" charset="0"/>
              </a:rPr>
              <a:t> </a:t>
            </a:r>
            <a:r>
              <a:rPr lang="vi-VN" sz="1872" b="1" dirty="0" smtClean="0">
                <a:latin typeface="Arial" panose="020B0604020202020204" pitchFamily="34" charset="0"/>
                <a:cs typeface="Arial" panose="020B0604020202020204" pitchFamily="34" charset="0"/>
              </a:rPr>
              <a:t>binary_crossentropy</a:t>
            </a:r>
            <a:r>
              <a:rPr lang="vi-VN" sz="1872" dirty="0">
                <a:latin typeface="Arial" panose="020B0604020202020204" pitchFamily="34" charset="0"/>
                <a:cs typeface="Arial" panose="020B0604020202020204" pitchFamily="34" charset="0"/>
              </a:rPr>
              <a:t>: Các hàm mất mát phổ biến.</a:t>
            </a:r>
          </a:p>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SGD</a:t>
            </a:r>
            <a:r>
              <a:rPr lang="vi-VN" sz="1872" b="1" dirty="0">
                <a:latin typeface="Arial" panose="020B0604020202020204" pitchFamily="34" charset="0"/>
                <a:cs typeface="Arial" panose="020B0604020202020204" pitchFamily="34" charset="0"/>
              </a:rPr>
              <a:t>, Adam, RMSprop</a:t>
            </a:r>
            <a:r>
              <a:rPr lang="vi-VN" sz="1872" dirty="0">
                <a:latin typeface="Arial" panose="020B0604020202020204" pitchFamily="34" charset="0"/>
                <a:cs typeface="Arial" panose="020B0604020202020204" pitchFamily="34" charset="0"/>
              </a:rPr>
              <a:t>: Các tối ưu hóa phổ biến để cập nhật trọng số.</a:t>
            </a:r>
          </a:p>
          <a:p>
            <a:pPr marL="342900" indent="-342900">
              <a:buFont typeface="Arial" panose="020B0604020202020204" pitchFamily="34" charset="0"/>
              <a:buChar char="•"/>
            </a:pPr>
            <a:r>
              <a:rPr lang="vi-VN" sz="1872" b="1" dirty="0" smtClean="0">
                <a:latin typeface="Arial" panose="020B0604020202020204" pitchFamily="34" charset="0"/>
                <a:cs typeface="Arial" panose="020B0604020202020204" pitchFamily="34" charset="0"/>
              </a:rPr>
              <a:t>accuracy</a:t>
            </a:r>
            <a:r>
              <a:rPr lang="vi-VN" sz="1872" b="1" dirty="0">
                <a:latin typeface="Arial" panose="020B0604020202020204" pitchFamily="34" charset="0"/>
                <a:cs typeface="Arial" panose="020B0604020202020204" pitchFamily="34" charset="0"/>
              </a:rPr>
              <a:t>, precision, recall: </a:t>
            </a:r>
            <a:r>
              <a:rPr lang="vi-VN" sz="1872" dirty="0">
                <a:latin typeface="Arial" panose="020B0604020202020204" pitchFamily="34" charset="0"/>
                <a:cs typeface="Arial" panose="020B0604020202020204" pitchFamily="34" charset="0"/>
              </a:rPr>
              <a:t>Các hàm đánh giá thường được sử dụng.</a:t>
            </a:r>
            <a:endParaRPr lang="vi-VN" sz="1872" dirty="0">
              <a:latin typeface="Arial" panose="020B0604020202020204" pitchFamily="34" charset="0"/>
              <a:cs typeface="Arial" panose="020B0604020202020204" pitchFamily="34" charset="0"/>
            </a:endParaRPr>
          </a:p>
        </p:txBody>
      </p:sp>
      <p:pic>
        <p:nvPicPr>
          <p:cNvPr id="7" name="Picture 9" descr="Cách dùng keras và tensorflow trong R. So sánh R interface và Python  interface cho keras. | Khoa Học Dữ Liệ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2863" y="127024"/>
            <a:ext cx="2824314" cy="157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606403"/>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942975" y="61776"/>
            <a:ext cx="10241280" cy="526517"/>
          </a:xfrm>
        </p:spPr>
        <p:txBody>
          <a:bodyPr>
            <a:normAutofit fontScale="90000"/>
          </a:bodyPr>
          <a:lstStyle/>
          <a:p>
            <a:pPr algn="ctr"/>
            <a:r>
              <a:rPr lang="vi-VN" dirty="0"/>
              <a:t>Mô </a:t>
            </a:r>
            <a:r>
              <a:rPr lang="vi-VN" dirty="0" smtClean="0"/>
              <a:t>hình</a:t>
            </a:r>
            <a:r>
              <a:rPr lang="en-US" dirty="0" smtClean="0"/>
              <a:t> Ban </a:t>
            </a:r>
            <a:r>
              <a:rPr lang="en-US" dirty="0" err="1" smtClean="0"/>
              <a:t>đầu</a:t>
            </a:r>
            <a:endParaRPr lang="en-US" dirty="0"/>
          </a:p>
        </p:txBody>
      </p:sp>
      <p:sp>
        <p:nvSpPr>
          <p:cNvPr id="5" name="TextBox 4">
            <a:extLst>
              <a:ext uri="{FF2B5EF4-FFF2-40B4-BE49-F238E27FC236}">
                <a16:creationId xmlns:a16="http://schemas.microsoft.com/office/drawing/2014/main" id="{47386C45-EB74-89F0-DAB7-1CC55DD38AC3}"/>
              </a:ext>
            </a:extLst>
          </p:cNvPr>
          <p:cNvSpPr txBox="1"/>
          <p:nvPr/>
        </p:nvSpPr>
        <p:spPr>
          <a:xfrm>
            <a:off x="325351" y="588293"/>
            <a:ext cx="7105964" cy="668516"/>
          </a:xfrm>
          <a:prstGeom prst="rect">
            <a:avLst/>
          </a:prstGeom>
          <a:noFill/>
        </p:spPr>
        <p:txBody>
          <a:bodyPr wrap="square" rtlCol="0">
            <a:spAutoFit/>
          </a:bodyPr>
          <a:lstStyle/>
          <a:p>
            <a:pPr marL="342900" indent="-342900" algn="just">
              <a:buFont typeface="Arial" panose="020B0604020202020204" pitchFamily="34" charset="0"/>
              <a:buChar char="•"/>
            </a:pPr>
            <a:r>
              <a:rPr lang="en-US" sz="1872" dirty="0" err="1" smtClean="0">
                <a:latin typeface="Arial" panose="020B0604020202020204" pitchFamily="34" charset="0"/>
                <a:cs typeface="Arial" panose="020B0604020202020204" pitchFamily="34" charset="0"/>
              </a:rPr>
              <a:t>Tạo</a:t>
            </a:r>
            <a:r>
              <a:rPr lang="en-US" sz="1872" dirty="0" smtClean="0">
                <a:latin typeface="Arial" panose="020B0604020202020204" pitchFamily="34" charset="0"/>
                <a:cs typeface="Arial" panose="020B0604020202020204" pitchFamily="34" charset="0"/>
              </a:rPr>
              <a:t> 1 </a:t>
            </a:r>
            <a:r>
              <a:rPr lang="en-US" sz="1872" dirty="0" err="1" smtClean="0">
                <a:latin typeface="Arial" panose="020B0604020202020204" pitchFamily="34" charset="0"/>
                <a:cs typeface="Arial" panose="020B0604020202020204" pitchFamily="34" charset="0"/>
              </a:rPr>
              <a:t>mô</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hình</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mang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nơ</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ron</a:t>
            </a:r>
            <a:r>
              <a:rPr lang="en-US" sz="1872" dirty="0" smtClean="0">
                <a:latin typeface="Arial" panose="020B0604020202020204" pitchFamily="34" charset="0"/>
                <a:cs typeface="Arial" panose="020B0604020202020204" pitchFamily="34" charset="0"/>
              </a:rPr>
              <a:t> CNN </a:t>
            </a:r>
            <a:r>
              <a:rPr lang="en-US" sz="1872" dirty="0" err="1" smtClean="0">
                <a:latin typeface="Arial" panose="020B0604020202020204" pitchFamily="34" charset="0"/>
                <a:cs typeface="Arial" panose="020B0604020202020204" pitchFamily="34" charset="0"/>
              </a:rPr>
              <a:t>để</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huấn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luyện</a:t>
            </a:r>
            <a:endParaRPr lang="en-US" sz="1872"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872" dirty="0" err="1" smtClean="0">
                <a:latin typeface="Arial" panose="020B0604020202020204" pitchFamily="34" charset="0"/>
                <a:cs typeface="Arial" panose="020B0604020202020204" pitchFamily="34" charset="0"/>
              </a:rPr>
              <a:t>Dùng</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thuật</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toán</a:t>
            </a:r>
            <a:r>
              <a:rPr lang="en-US" sz="1872" dirty="0" smtClean="0">
                <a:latin typeface="Arial" panose="020B0604020202020204" pitchFamily="34" charset="0"/>
                <a:cs typeface="Arial" panose="020B0604020202020204" pitchFamily="34" charset="0"/>
              </a:rPr>
              <a:t> Adam </a:t>
            </a:r>
            <a:r>
              <a:rPr lang="en-US" sz="1872" dirty="0" err="1" smtClean="0">
                <a:latin typeface="Arial" panose="020B0604020202020204" pitchFamily="34" charset="0"/>
                <a:cs typeface="Arial" panose="020B0604020202020204" pitchFamily="34" charset="0"/>
              </a:rPr>
              <a:t>để</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nhận</a:t>
            </a:r>
            <a:r>
              <a:rPr lang="en-US" sz="1872" dirty="0" smtClean="0">
                <a:latin typeface="Arial" panose="020B0604020202020204" pitchFamily="34" charset="0"/>
                <a:cs typeface="Arial" panose="020B0604020202020204" pitchFamily="34" charset="0"/>
              </a:rPr>
              <a:t> </a:t>
            </a:r>
            <a:r>
              <a:rPr lang="en-US" sz="1872" dirty="0" err="1" smtClean="0">
                <a:latin typeface="Arial" panose="020B0604020202020204" pitchFamily="34" charset="0"/>
                <a:cs typeface="Arial" panose="020B0604020202020204" pitchFamily="34" charset="0"/>
              </a:rPr>
              <a:t>dạng</a:t>
            </a:r>
            <a:endParaRPr lang="vi-VN" sz="1872"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25351" y="1309615"/>
            <a:ext cx="9065392" cy="4977371"/>
          </a:xfrm>
          <a:prstGeom prst="rect">
            <a:avLst/>
          </a:prstGeom>
        </p:spPr>
      </p:pic>
    </p:spTree>
    <p:extLst>
      <p:ext uri="{BB962C8B-B14F-4D97-AF65-F5344CB8AC3E}">
        <p14:creationId xmlns:p14="http://schemas.microsoft.com/office/powerpoint/2010/main" val="4020937024"/>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1130</Words>
  <Application>Microsoft Office PowerPoint</Application>
  <PresentationFormat>Widescreen</PresentationFormat>
  <Paragraphs>107</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Times New Roman</vt:lpstr>
      <vt:lpstr>Tw Cen MT</vt:lpstr>
      <vt:lpstr>Wingdings</vt:lpstr>
      <vt:lpstr>GradientRiseVTI</vt:lpstr>
      <vt:lpstr>TRƯỜNG ĐẠI HỌC CÔNG NGHIỆP HÀ NỘI KHOA ĐIỆN TỬ</vt:lpstr>
      <vt:lpstr>Lý do chọn đề tài</vt:lpstr>
      <vt:lpstr>Nội dung trình bày</vt:lpstr>
      <vt:lpstr>Cơ sở lý thuyết</vt:lpstr>
      <vt:lpstr>Cơ sở lý thuyết</vt:lpstr>
      <vt:lpstr>Cơ sở lý thuyết</vt:lpstr>
      <vt:lpstr>Cơ sở lý thuyết</vt:lpstr>
      <vt:lpstr>Cơ sở lý thuyết</vt:lpstr>
      <vt:lpstr>Mô hình Ban đầu</vt:lpstr>
      <vt:lpstr>Mô hình Ban đầu</vt:lpstr>
      <vt:lpstr>Ý tưởng phát triển</vt:lpstr>
      <vt:lpstr>Kết quẢ</vt:lpstr>
      <vt:lpstr>Kết quẢ và đánh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 KHOA ĐIỆN TỬ</dc:title>
  <dc:creator>Cương Nguyễn Đắc</dc:creator>
  <cp:lastModifiedBy>HP</cp:lastModifiedBy>
  <cp:revision>35</cp:revision>
  <dcterms:created xsi:type="dcterms:W3CDTF">2020-11-24T00:27:06Z</dcterms:created>
  <dcterms:modified xsi:type="dcterms:W3CDTF">2023-12-25T12:01:07Z</dcterms:modified>
</cp:coreProperties>
</file>