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78" r:id="rId6"/>
    <p:sldId id="279" r:id="rId7"/>
    <p:sldId id="261" r:id="rId8"/>
    <p:sldId id="280" r:id="rId9"/>
    <p:sldId id="262" r:id="rId10"/>
    <p:sldId id="282" r:id="rId11"/>
    <p:sldId id="281" r:id="rId12"/>
    <p:sldId id="263" r:id="rId13"/>
    <p:sldId id="284" r:id="rId14"/>
    <p:sldId id="285" r:id="rId15"/>
    <p:sldId id="271" r:id="rId16"/>
    <p:sldId id="267" r:id="rId17"/>
    <p:sldId id="270" r:id="rId18"/>
    <p:sldId id="273" r:id="rId19"/>
    <p:sldId id="286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DUC DUY 176013" initials="VDD1" lastIdx="2" clrIdx="0">
    <p:extLst>
      <p:ext uri="{19B8F6BF-5375-455C-9EA6-DF929625EA0E}">
        <p15:presenceInfo xmlns:p15="http://schemas.microsoft.com/office/powerpoint/2012/main" userId="S::DUY.VD176013@sis.hust.edu.vn::0bdcea58-2b01-488f-9d2e-8d3f84d262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1C19F-60E5-4522-BA1C-356392F982EC}" v="76" dt="2021-06-05T15:17:38.495"/>
    <p1510:client id="{B072E28E-9675-DE77-1845-36EDE632661C}" v="6" dt="2021-06-05T15:37:07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256ED-A346-48C1-A407-393B458C14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74C54-7BF4-4C90-A498-A0FC6DB7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44" y="90311"/>
            <a:ext cx="8613422" cy="4176890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truyền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nhiệt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2D – MPI – Jacobi</a:t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TS.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Vũ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Văn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Thiều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vi-VN" sz="2800" dirty="0">
              <a:solidFill>
                <a:schemeClr val="accent1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1908" y="4267201"/>
            <a:ext cx="4121426" cy="2590799"/>
          </a:xfrm>
        </p:spPr>
        <p:txBody>
          <a:bodyPr>
            <a:noAutofit/>
          </a:bodyPr>
          <a:lstStyle/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MSSV: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20176034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		20176000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		20175998</a:t>
            </a:r>
          </a:p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		20172176</a:t>
            </a:r>
          </a:p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Thuỷ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20176059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20176013</a:t>
            </a:r>
          </a:p>
          <a:p>
            <a:pPr lvl="0" algn="l">
              <a:lnSpc>
                <a:spcPct val="120000"/>
              </a:lnSpc>
              <a:spcBef>
                <a:spcPts val="600"/>
              </a:spcBef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20175853</a:t>
            </a:r>
          </a:p>
          <a:p>
            <a:pPr lvl="0" algn="l">
              <a:lnSpc>
                <a:spcPct val="100000"/>
              </a:lnSpc>
              <a:spcBef>
                <a:spcPts val="600"/>
              </a:spcBef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7868-CCB1-4086-AF63-999032C4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89F8C1D2-F12B-4E42-8376-D535990E644A}"/>
              </a:ext>
            </a:extLst>
          </p:cNvPr>
          <p:cNvSpPr txBox="1"/>
          <p:nvPr/>
        </p:nvSpPr>
        <p:spPr>
          <a:xfrm>
            <a:off x="285226" y="1342239"/>
            <a:ext cx="382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PTN2D</a:t>
            </a:r>
          </a:p>
        </p:txBody>
      </p:sp>
      <p:pic>
        <p:nvPicPr>
          <p:cNvPr id="67" name="Hình ảnh 66">
            <a:extLst>
              <a:ext uri="{FF2B5EF4-FFF2-40B4-BE49-F238E27FC236}">
                <a16:creationId xmlns:a16="http://schemas.microsoft.com/office/drawing/2014/main" id="{03049CA0-95F9-48BC-8C0A-156C1DDF1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744" y="2231471"/>
            <a:ext cx="3950485" cy="2827916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70FE0B7-C2F9-4EAF-9A0F-C9360F06FF56}"/>
              </a:ext>
            </a:extLst>
          </p:cNvPr>
          <p:cNvSpPr txBox="1"/>
          <p:nvPr/>
        </p:nvSpPr>
        <p:spPr>
          <a:xfrm>
            <a:off x="488950" y="2030406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FTN2D(float *C, float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c,u,d,l,r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 i = 0 ; i &lt; m ; i++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 j = 0 ; j &lt; n 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 = *(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==0)? *(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*(C+(i-1)*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 = (i==m-1) ? *(C+i*n+j) : *(C+(i+1)*n+j);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 = (j==0)      ? *(C+i*n+j) : *(C+i*n+j-1);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 = (j==n-1)  ? *(C+i*n+j) : *(C+i*n+j+1);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dC+i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(1/(dx*dx))*(u+d+l+r-4*c);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789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5AD588-6B6B-4850-8060-B46DD46B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5F9D11-3AEA-4208-AF0E-DC324930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15697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thiệu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Thuật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toán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Jacobi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b="1" dirty="0">
                <a:solidFill>
                  <a:schemeClr val="tx1"/>
                </a:solidFill>
              </a:rPr>
              <a:t>3, </a:t>
            </a:r>
            <a:r>
              <a:rPr lang="en-US" sz="3200" b="1" dirty="0" err="1">
                <a:solidFill>
                  <a:schemeClr val="tx1"/>
                </a:solidFill>
              </a:rPr>
              <a:t>Giải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thuật</a:t>
            </a:r>
            <a:r>
              <a:rPr lang="en-US" sz="3200" b="1" dirty="0">
                <a:solidFill>
                  <a:schemeClr val="tx1"/>
                </a:solidFill>
              </a:rPr>
              <a:t> song </a:t>
            </a:r>
            <a:r>
              <a:rPr lang="en-US" sz="3200" b="1" dirty="0" err="1">
                <a:solidFill>
                  <a:schemeClr val="tx1"/>
                </a:solidFill>
              </a:rPr>
              <a:t>song</a:t>
            </a:r>
            <a:r>
              <a:rPr lang="en-US" sz="3200" b="1" dirty="0">
                <a:solidFill>
                  <a:schemeClr val="tx1"/>
                </a:solidFill>
              </a:rPr>
              <a:t> Jacobi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4, Demo</a:t>
            </a:r>
          </a:p>
        </p:txBody>
      </p:sp>
    </p:spTree>
    <p:extLst>
      <p:ext uri="{BB962C8B-B14F-4D97-AF65-F5344CB8AC3E}">
        <p14:creationId xmlns:p14="http://schemas.microsoft.com/office/powerpoint/2010/main" val="611305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95AE-EF96-4241-8AE6-31C034C4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49D9-94C7-4AC1-B811-85C400DF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Row-wise distribution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026087-D85D-4301-BDE8-AFF2FB9FBD56}"/>
              </a:ext>
            </a:extLst>
          </p:cNvPr>
          <p:cNvGrpSpPr/>
          <p:nvPr/>
        </p:nvGrpSpPr>
        <p:grpSpPr>
          <a:xfrm>
            <a:off x="1897911" y="2320302"/>
            <a:ext cx="4931576" cy="3350523"/>
            <a:chOff x="1621902" y="2667000"/>
            <a:chExt cx="4321698" cy="29065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9413A5-0E8A-45D4-B593-CF6A70B9FAFD}"/>
                </a:ext>
              </a:extLst>
            </p:cNvPr>
            <p:cNvSpPr/>
            <p:nvPr/>
          </p:nvSpPr>
          <p:spPr>
            <a:xfrm>
              <a:off x="2743200" y="2677180"/>
              <a:ext cx="3200400" cy="289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B810EB1-F8B1-42AF-AE89-E71CF5FA831D}"/>
                </a:ext>
              </a:extLst>
            </p:cNvPr>
            <p:cNvCxnSpPr/>
            <p:nvPr/>
          </p:nvCxnSpPr>
          <p:spPr>
            <a:xfrm rot="10800000" flipH="1">
              <a:off x="2743200" y="4124981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3C1CBC-BC6A-442E-94CB-46432152F6B2}"/>
                </a:ext>
              </a:extLst>
            </p:cNvPr>
            <p:cNvCxnSpPr/>
            <p:nvPr/>
          </p:nvCxnSpPr>
          <p:spPr>
            <a:xfrm rot="10800000" flipH="1">
              <a:off x="2743200" y="4428192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F5A29F-D7A5-4FF0-A5F4-DAF7019E91A8}"/>
                </a:ext>
              </a:extLst>
            </p:cNvPr>
            <p:cNvCxnSpPr/>
            <p:nvPr/>
          </p:nvCxnSpPr>
          <p:spPr>
            <a:xfrm rot="10800000" flipH="1">
              <a:off x="2743200" y="5037792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300C35-5641-481B-922D-A0F28B3950BC}"/>
                </a:ext>
              </a:extLst>
            </p:cNvPr>
            <p:cNvCxnSpPr/>
            <p:nvPr/>
          </p:nvCxnSpPr>
          <p:spPr>
            <a:xfrm rot="10800000" flipH="1">
              <a:off x="2743200" y="4732992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8F956C-1588-4D91-891C-489739625601}"/>
                </a:ext>
              </a:extLst>
            </p:cNvPr>
            <p:cNvCxnSpPr/>
            <p:nvPr/>
          </p:nvCxnSpPr>
          <p:spPr>
            <a:xfrm rot="10800000" flipH="1">
              <a:off x="2743200" y="5342592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910F3D-B990-484E-9832-7BC2F53BBBED}"/>
                </a:ext>
              </a:extLst>
            </p:cNvPr>
            <p:cNvCxnSpPr/>
            <p:nvPr/>
          </p:nvCxnSpPr>
          <p:spPr>
            <a:xfrm rot="10800000" flipH="1">
              <a:off x="2743200" y="2904192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BFB1630-5E21-4CD6-992E-8F53EFD8D969}"/>
                </a:ext>
              </a:extLst>
            </p:cNvPr>
            <p:cNvCxnSpPr/>
            <p:nvPr/>
          </p:nvCxnSpPr>
          <p:spPr>
            <a:xfrm rot="10800000" flipH="1">
              <a:off x="2743200" y="3513792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30CF62-CCAD-4C98-8AFD-673CE88F54CD}"/>
                </a:ext>
              </a:extLst>
            </p:cNvPr>
            <p:cNvCxnSpPr/>
            <p:nvPr/>
          </p:nvCxnSpPr>
          <p:spPr>
            <a:xfrm rot="10800000" flipH="1">
              <a:off x="2743200" y="3208992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D57EEB-4097-40FB-9AC6-A9AF39FEF4CC}"/>
                </a:ext>
              </a:extLst>
            </p:cNvPr>
            <p:cNvCxnSpPr/>
            <p:nvPr/>
          </p:nvCxnSpPr>
          <p:spPr>
            <a:xfrm rot="10800000" flipH="1">
              <a:off x="2743200" y="3818592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2AD043-CDFD-4689-BED5-F206B7BEC39B}"/>
                </a:ext>
              </a:extLst>
            </p:cNvPr>
            <p:cNvCxnSpPr/>
            <p:nvPr/>
          </p:nvCxnSpPr>
          <p:spPr>
            <a:xfrm rot="16200000" flipH="1">
              <a:off x="3428205" y="4124186"/>
              <a:ext cx="289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8AC0AF-66CB-46B0-BDBF-720F6B0EBB69}"/>
                </a:ext>
              </a:extLst>
            </p:cNvPr>
            <p:cNvCxnSpPr/>
            <p:nvPr/>
          </p:nvCxnSpPr>
          <p:spPr>
            <a:xfrm rot="16200000" flipH="1">
              <a:off x="3809205" y="4124186"/>
              <a:ext cx="289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998B8A-4EA9-4C25-BDB6-86EA6FE5FA01}"/>
                </a:ext>
              </a:extLst>
            </p:cNvPr>
            <p:cNvCxnSpPr/>
            <p:nvPr/>
          </p:nvCxnSpPr>
          <p:spPr>
            <a:xfrm rot="16200000" flipH="1">
              <a:off x="4162490" y="4124186"/>
              <a:ext cx="289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50161E-C649-4AA4-91C0-DAE74207ABC7}"/>
                </a:ext>
              </a:extLst>
            </p:cNvPr>
            <p:cNvCxnSpPr/>
            <p:nvPr/>
          </p:nvCxnSpPr>
          <p:spPr>
            <a:xfrm rot="16200000" flipH="1">
              <a:off x="2361406" y="4124980"/>
              <a:ext cx="289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EFF94-F0F5-45D6-AFAE-DF0306E2C25A}"/>
                </a:ext>
              </a:extLst>
            </p:cNvPr>
            <p:cNvCxnSpPr/>
            <p:nvPr/>
          </p:nvCxnSpPr>
          <p:spPr>
            <a:xfrm rot="16200000" flipH="1">
              <a:off x="1599406" y="4124981"/>
              <a:ext cx="289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C777BE-D8E5-49FF-BB10-D78A52EF952F}"/>
                </a:ext>
              </a:extLst>
            </p:cNvPr>
            <p:cNvCxnSpPr/>
            <p:nvPr/>
          </p:nvCxnSpPr>
          <p:spPr>
            <a:xfrm rot="16200000" flipH="1">
              <a:off x="1993658" y="4124187"/>
              <a:ext cx="289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268182-1030-4DBD-967C-732D2212B4EB}"/>
                </a:ext>
              </a:extLst>
            </p:cNvPr>
            <p:cNvCxnSpPr/>
            <p:nvPr/>
          </p:nvCxnSpPr>
          <p:spPr>
            <a:xfrm rot="16200000" flipH="1">
              <a:off x="3048794" y="4114007"/>
              <a:ext cx="289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F3FF07-DBC8-44F5-A94D-BFB8DA052608}"/>
                </a:ext>
              </a:extLst>
            </p:cNvPr>
            <p:cNvCxnSpPr/>
            <p:nvPr/>
          </p:nvCxnSpPr>
          <p:spPr>
            <a:xfrm rot="16200000" flipH="1">
              <a:off x="2693920" y="4114006"/>
              <a:ext cx="289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EEA8E-B040-44FF-A7DE-FF5C1FD9C2A7}"/>
                </a:ext>
              </a:extLst>
            </p:cNvPr>
            <p:cNvSpPr txBox="1"/>
            <p:nvPr/>
          </p:nvSpPr>
          <p:spPr>
            <a:xfrm>
              <a:off x="1623648" y="3077107"/>
              <a:ext cx="1066800" cy="400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0BF447-B4B6-4DD2-B6AC-B5C4A9D71644}"/>
                </a:ext>
              </a:extLst>
            </p:cNvPr>
            <p:cNvSpPr txBox="1"/>
            <p:nvPr/>
          </p:nvSpPr>
          <p:spPr>
            <a:xfrm>
              <a:off x="1623649" y="3981820"/>
              <a:ext cx="1066800" cy="400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045FB3-0692-476A-B176-0C55DD44CC1B}"/>
                </a:ext>
              </a:extLst>
            </p:cNvPr>
            <p:cNvSpPr txBox="1"/>
            <p:nvPr/>
          </p:nvSpPr>
          <p:spPr>
            <a:xfrm>
              <a:off x="1621902" y="4857495"/>
              <a:ext cx="1066800" cy="400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CPU2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7AF04-5496-4788-B975-99191AB3CF2C}"/>
              </a:ext>
            </a:extLst>
          </p:cNvPr>
          <p:cNvCxnSpPr>
            <a:cxnSpLocks/>
          </p:cNvCxnSpPr>
          <p:nvPr/>
        </p:nvCxnSpPr>
        <p:spPr>
          <a:xfrm>
            <a:off x="2272310" y="3462603"/>
            <a:ext cx="5382739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14F58A-3782-4B0A-980D-91D2646B3432}"/>
              </a:ext>
            </a:extLst>
          </p:cNvPr>
          <p:cNvCxnSpPr>
            <a:cxnSpLocks/>
          </p:cNvCxnSpPr>
          <p:nvPr/>
        </p:nvCxnSpPr>
        <p:spPr>
          <a:xfrm>
            <a:off x="2272310" y="4545968"/>
            <a:ext cx="5382739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B0F1A5-C226-4E34-8637-B85F41D73076}"/>
              </a:ext>
            </a:extLst>
          </p:cNvPr>
          <p:cNvSpPr txBox="1">
            <a:spLocks/>
          </p:cNvSpPr>
          <p:nvPr/>
        </p:nvSpPr>
        <p:spPr>
          <a:xfrm>
            <a:off x="3591339" y="2902227"/>
            <a:ext cx="1563758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21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4207-36AE-4D31-B88B-16529EC8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CD6C-8436-47D7-B73C-F1249BB6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14165"/>
            <a:ext cx="8017340" cy="666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C6A00F-754B-48D1-9BFB-DCC92DAF885B}"/>
              </a:ext>
            </a:extLst>
          </p:cNvPr>
          <p:cNvGrpSpPr/>
          <p:nvPr/>
        </p:nvGrpSpPr>
        <p:grpSpPr>
          <a:xfrm>
            <a:off x="1924207" y="2204264"/>
            <a:ext cx="4931576" cy="3376182"/>
            <a:chOff x="1621902" y="2667000"/>
            <a:chExt cx="4321698" cy="29288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713DB2-0FC2-48BC-99CD-BBF9FC9A5A1A}"/>
                </a:ext>
              </a:extLst>
            </p:cNvPr>
            <p:cNvSpPr/>
            <p:nvPr/>
          </p:nvSpPr>
          <p:spPr>
            <a:xfrm>
              <a:off x="2743200" y="2677180"/>
              <a:ext cx="3200400" cy="289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B2B3FF-6D35-4F9C-A482-720D5F95FFFB}"/>
                </a:ext>
              </a:extLst>
            </p:cNvPr>
            <p:cNvCxnSpPr/>
            <p:nvPr/>
          </p:nvCxnSpPr>
          <p:spPr>
            <a:xfrm rot="10800000" flipH="1">
              <a:off x="2743200" y="4124981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72B114-4C15-49AA-A9E4-07A48361424A}"/>
                </a:ext>
              </a:extLst>
            </p:cNvPr>
            <p:cNvCxnSpPr/>
            <p:nvPr/>
          </p:nvCxnSpPr>
          <p:spPr>
            <a:xfrm rot="10800000" flipH="1">
              <a:off x="2743200" y="4428192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55291A-1F35-45E0-A5BB-3C9CB094924F}"/>
                </a:ext>
              </a:extLst>
            </p:cNvPr>
            <p:cNvCxnSpPr/>
            <p:nvPr/>
          </p:nvCxnSpPr>
          <p:spPr>
            <a:xfrm rot="10800000" flipH="1">
              <a:off x="2743200" y="5037792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5B2D36-64FA-485C-8968-EA34EE4DF726}"/>
                </a:ext>
              </a:extLst>
            </p:cNvPr>
            <p:cNvCxnSpPr/>
            <p:nvPr/>
          </p:nvCxnSpPr>
          <p:spPr>
            <a:xfrm rot="10800000" flipH="1">
              <a:off x="2743200" y="4732992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552121-EDE4-4774-8FAD-CA3B76742C9A}"/>
                </a:ext>
              </a:extLst>
            </p:cNvPr>
            <p:cNvCxnSpPr/>
            <p:nvPr/>
          </p:nvCxnSpPr>
          <p:spPr>
            <a:xfrm rot="10800000" flipH="1">
              <a:off x="2743200" y="5342592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6E6B84-C6CC-43EA-970E-845CF6C11971}"/>
                </a:ext>
              </a:extLst>
            </p:cNvPr>
            <p:cNvCxnSpPr/>
            <p:nvPr/>
          </p:nvCxnSpPr>
          <p:spPr>
            <a:xfrm rot="10800000" flipH="1">
              <a:off x="2743200" y="2904192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1308CB-29C9-4258-BE75-233C64021958}"/>
                </a:ext>
              </a:extLst>
            </p:cNvPr>
            <p:cNvCxnSpPr/>
            <p:nvPr/>
          </p:nvCxnSpPr>
          <p:spPr>
            <a:xfrm rot="10800000" flipH="1">
              <a:off x="2743200" y="3513792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47469A-4FA4-4A7F-A504-0F707B0221A0}"/>
                </a:ext>
              </a:extLst>
            </p:cNvPr>
            <p:cNvCxnSpPr/>
            <p:nvPr/>
          </p:nvCxnSpPr>
          <p:spPr>
            <a:xfrm rot="10800000" flipH="1">
              <a:off x="2743200" y="3208992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D3AA2E3-C01F-421B-93E3-E31FD8382629}"/>
                </a:ext>
              </a:extLst>
            </p:cNvPr>
            <p:cNvCxnSpPr/>
            <p:nvPr/>
          </p:nvCxnSpPr>
          <p:spPr>
            <a:xfrm rot="10800000" flipH="1">
              <a:off x="2743200" y="3818592"/>
              <a:ext cx="3200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B3755E-3FFA-4A30-A50E-E59C93677260}"/>
                </a:ext>
              </a:extLst>
            </p:cNvPr>
            <p:cNvCxnSpPr/>
            <p:nvPr/>
          </p:nvCxnSpPr>
          <p:spPr>
            <a:xfrm rot="16200000" flipH="1">
              <a:off x="3428205" y="4124186"/>
              <a:ext cx="289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986F35-B009-4265-9F2A-B00BCA1A00FA}"/>
                </a:ext>
              </a:extLst>
            </p:cNvPr>
            <p:cNvCxnSpPr/>
            <p:nvPr/>
          </p:nvCxnSpPr>
          <p:spPr>
            <a:xfrm rot="16200000" flipH="1">
              <a:off x="3809205" y="4124186"/>
              <a:ext cx="289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20B91D-DCE5-4EEB-91E4-4EC628A30F47}"/>
                </a:ext>
              </a:extLst>
            </p:cNvPr>
            <p:cNvCxnSpPr/>
            <p:nvPr/>
          </p:nvCxnSpPr>
          <p:spPr>
            <a:xfrm rot="16200000" flipH="1">
              <a:off x="4162490" y="4124186"/>
              <a:ext cx="289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B4D71F-ADD1-4B43-8726-2C2344D1DF76}"/>
                </a:ext>
              </a:extLst>
            </p:cNvPr>
            <p:cNvCxnSpPr/>
            <p:nvPr/>
          </p:nvCxnSpPr>
          <p:spPr>
            <a:xfrm rot="16200000" flipH="1">
              <a:off x="2361406" y="4124980"/>
              <a:ext cx="289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FEA1AE-C23A-4E30-AF14-2DF1467552D3}"/>
                </a:ext>
              </a:extLst>
            </p:cNvPr>
            <p:cNvCxnSpPr/>
            <p:nvPr/>
          </p:nvCxnSpPr>
          <p:spPr>
            <a:xfrm rot="16200000" flipH="1">
              <a:off x="1645929" y="4147240"/>
              <a:ext cx="289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6534B8-EDDC-4D54-9592-E4A7F55C3C77}"/>
                </a:ext>
              </a:extLst>
            </p:cNvPr>
            <p:cNvCxnSpPr/>
            <p:nvPr/>
          </p:nvCxnSpPr>
          <p:spPr>
            <a:xfrm rot="16200000" flipH="1">
              <a:off x="1993658" y="4124187"/>
              <a:ext cx="289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7DB98C-509A-4EA1-A8DD-7A67EC8AE28D}"/>
                </a:ext>
              </a:extLst>
            </p:cNvPr>
            <p:cNvCxnSpPr/>
            <p:nvPr/>
          </p:nvCxnSpPr>
          <p:spPr>
            <a:xfrm rot="16200000" flipH="1">
              <a:off x="3048794" y="4114007"/>
              <a:ext cx="289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DBBE9A5-E2FE-4D87-8949-95F69929FF6C}"/>
                </a:ext>
              </a:extLst>
            </p:cNvPr>
            <p:cNvCxnSpPr/>
            <p:nvPr/>
          </p:nvCxnSpPr>
          <p:spPr>
            <a:xfrm rot="16200000" flipH="1">
              <a:off x="2693920" y="4114006"/>
              <a:ext cx="289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A69BD5-5BAA-4E8D-B931-5419F79B6312}"/>
                </a:ext>
              </a:extLst>
            </p:cNvPr>
            <p:cNvSpPr txBox="1"/>
            <p:nvPr/>
          </p:nvSpPr>
          <p:spPr>
            <a:xfrm>
              <a:off x="1623648" y="3077107"/>
              <a:ext cx="1066800" cy="400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DE8572-2C77-4AB1-A195-8F28E73C2966}"/>
                </a:ext>
              </a:extLst>
            </p:cNvPr>
            <p:cNvSpPr txBox="1"/>
            <p:nvPr/>
          </p:nvSpPr>
          <p:spPr>
            <a:xfrm>
              <a:off x="1623649" y="3981820"/>
              <a:ext cx="1066800" cy="400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2B957C-FCDB-45EE-AE59-E9FABB38D1DE}"/>
                </a:ext>
              </a:extLst>
            </p:cNvPr>
            <p:cNvSpPr txBox="1"/>
            <p:nvPr/>
          </p:nvSpPr>
          <p:spPr>
            <a:xfrm>
              <a:off x="1621902" y="4857495"/>
              <a:ext cx="1066800" cy="400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CPU2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A2805E-42B6-46A6-847B-FFE93B400C48}"/>
              </a:ext>
            </a:extLst>
          </p:cNvPr>
          <p:cNvCxnSpPr>
            <a:cxnSpLocks/>
          </p:cNvCxnSpPr>
          <p:nvPr/>
        </p:nvCxnSpPr>
        <p:spPr>
          <a:xfrm>
            <a:off x="1545515" y="3488761"/>
            <a:ext cx="5382739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6DA348-92D6-4C11-AA75-807DC7B516F9}"/>
              </a:ext>
            </a:extLst>
          </p:cNvPr>
          <p:cNvCxnSpPr>
            <a:cxnSpLocks/>
          </p:cNvCxnSpPr>
          <p:nvPr/>
        </p:nvCxnSpPr>
        <p:spPr>
          <a:xfrm>
            <a:off x="1545515" y="4542826"/>
            <a:ext cx="5605670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8C863DE8-8E1B-4A6E-8F0C-E7738332BC5A}"/>
              </a:ext>
            </a:extLst>
          </p:cNvPr>
          <p:cNvSpPr/>
          <p:nvPr/>
        </p:nvSpPr>
        <p:spPr>
          <a:xfrm>
            <a:off x="4671008" y="3390119"/>
            <a:ext cx="182880" cy="18288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10C75D32-CCD1-4A75-ACED-C29032F505DA}"/>
              </a:ext>
            </a:extLst>
          </p:cNvPr>
          <p:cNvSpPr/>
          <p:nvPr/>
        </p:nvSpPr>
        <p:spPr>
          <a:xfrm>
            <a:off x="5090279" y="3391731"/>
            <a:ext cx="164592" cy="164592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E8BD959B-B54B-454D-AC45-A42DBD297231}"/>
              </a:ext>
            </a:extLst>
          </p:cNvPr>
          <p:cNvSpPr/>
          <p:nvPr/>
        </p:nvSpPr>
        <p:spPr>
          <a:xfrm>
            <a:off x="4671008" y="3797230"/>
            <a:ext cx="164592" cy="164592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C3629389-2F56-4FD0-AF9C-969073827E57}"/>
              </a:ext>
            </a:extLst>
          </p:cNvPr>
          <p:cNvSpPr/>
          <p:nvPr/>
        </p:nvSpPr>
        <p:spPr>
          <a:xfrm>
            <a:off x="4307699" y="3391731"/>
            <a:ext cx="164592" cy="164592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7AA88C7-768E-4CBE-B1F5-E937E2CF57E7}"/>
              </a:ext>
            </a:extLst>
          </p:cNvPr>
          <p:cNvSpPr/>
          <p:nvPr/>
        </p:nvSpPr>
        <p:spPr>
          <a:xfrm>
            <a:off x="4671008" y="3024205"/>
            <a:ext cx="164592" cy="164592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E713B733-9FE4-4BE4-A0E0-892E495D0042}"/>
              </a:ext>
            </a:extLst>
          </p:cNvPr>
          <p:cNvSpPr/>
          <p:nvPr/>
        </p:nvSpPr>
        <p:spPr>
          <a:xfrm rot="177467">
            <a:off x="3520167" y="4163723"/>
            <a:ext cx="182880" cy="18288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D72C8C3E-26AB-49C1-A495-85AA07D4F94C}"/>
              </a:ext>
            </a:extLst>
          </p:cNvPr>
          <p:cNvSpPr/>
          <p:nvPr/>
        </p:nvSpPr>
        <p:spPr>
          <a:xfrm>
            <a:off x="3908604" y="4177804"/>
            <a:ext cx="164592" cy="164592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388302C-944A-4F58-A4E1-22E3517F690C}"/>
              </a:ext>
            </a:extLst>
          </p:cNvPr>
          <p:cNvSpPr/>
          <p:nvPr/>
        </p:nvSpPr>
        <p:spPr>
          <a:xfrm>
            <a:off x="3538348" y="4525964"/>
            <a:ext cx="145465" cy="15762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91B09DF-4CE4-4FF0-B837-C062235641C3}"/>
              </a:ext>
            </a:extLst>
          </p:cNvPr>
          <p:cNvSpPr/>
          <p:nvPr/>
        </p:nvSpPr>
        <p:spPr>
          <a:xfrm>
            <a:off x="3169586" y="4177804"/>
            <a:ext cx="164592" cy="164592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F73C6066-7BE3-4DC1-BD82-568B2105D0BD}"/>
              </a:ext>
            </a:extLst>
          </p:cNvPr>
          <p:cNvSpPr/>
          <p:nvPr/>
        </p:nvSpPr>
        <p:spPr>
          <a:xfrm>
            <a:off x="3521441" y="3806352"/>
            <a:ext cx="164592" cy="164592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524EC362-EFE5-4D32-9543-09F48BBDFB5E}"/>
              </a:ext>
            </a:extLst>
          </p:cNvPr>
          <p:cNvSpPr/>
          <p:nvPr/>
        </p:nvSpPr>
        <p:spPr>
          <a:xfrm>
            <a:off x="5528552" y="4481538"/>
            <a:ext cx="182880" cy="18288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FE236939-3254-4106-8CFD-D3E7FB62B040}"/>
              </a:ext>
            </a:extLst>
          </p:cNvPr>
          <p:cNvSpPr/>
          <p:nvPr/>
        </p:nvSpPr>
        <p:spPr>
          <a:xfrm>
            <a:off x="5959281" y="4498556"/>
            <a:ext cx="164592" cy="164592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7000D957-DC8F-4AAD-9496-CAB7A87A7CA0}"/>
              </a:ext>
            </a:extLst>
          </p:cNvPr>
          <p:cNvSpPr/>
          <p:nvPr/>
        </p:nvSpPr>
        <p:spPr>
          <a:xfrm>
            <a:off x="5577378" y="4869265"/>
            <a:ext cx="164592" cy="164592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D76F31A-D494-49DF-86F5-F9F3EB6919C3}"/>
              </a:ext>
            </a:extLst>
          </p:cNvPr>
          <p:cNvSpPr/>
          <p:nvPr/>
        </p:nvSpPr>
        <p:spPr>
          <a:xfrm>
            <a:off x="5155691" y="4528142"/>
            <a:ext cx="164592" cy="164592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BF0D8825-3CE2-4262-A9E8-1CD20074C4C3}"/>
              </a:ext>
            </a:extLst>
          </p:cNvPr>
          <p:cNvSpPr/>
          <p:nvPr/>
        </p:nvSpPr>
        <p:spPr>
          <a:xfrm>
            <a:off x="5560717" y="4125957"/>
            <a:ext cx="164592" cy="164592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44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31F5-6B78-4442-B9AB-D048E19B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F3C6-58F0-46D6-9F3E-89A6E0A5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(Input data)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Chia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 Scatter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While(t &lt; T)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MPI Gather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ra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8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7EBD-B28D-4CAD-B48F-E8C8370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F73A-560E-4B31-9AA9-BD3620A04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CAFF26-E333-4FA8-AECE-0B56399E9B10}"/>
              </a:ext>
            </a:extLst>
          </p:cNvPr>
          <p:cNvGrpSpPr/>
          <p:nvPr/>
        </p:nvGrpSpPr>
        <p:grpSpPr>
          <a:xfrm>
            <a:off x="2868616" y="1530429"/>
            <a:ext cx="4935742" cy="4569046"/>
            <a:chOff x="3189453" y="1219200"/>
            <a:chExt cx="5741488" cy="55263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7749CD-E0FC-461A-B3CB-C668EE786D44}"/>
                </a:ext>
              </a:extLst>
            </p:cNvPr>
            <p:cNvSpPr txBox="1"/>
            <p:nvPr/>
          </p:nvSpPr>
          <p:spPr>
            <a:xfrm>
              <a:off x="7834221" y="2915083"/>
              <a:ext cx="1004979" cy="55839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400" b="1" i="1" dirty="0">
                  <a:latin typeface="Times New Roman"/>
                  <a:cs typeface="Times New Roman"/>
                </a:rPr>
                <a:t>Cu</a:t>
              </a:r>
              <a:endPara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63CB22-52D0-44F6-8280-C0876F7062D6}"/>
                </a:ext>
              </a:extLst>
            </p:cNvPr>
            <p:cNvSpPr txBox="1"/>
            <p:nvPr/>
          </p:nvSpPr>
          <p:spPr>
            <a:xfrm>
              <a:off x="7761657" y="1905000"/>
              <a:ext cx="1077543" cy="1005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mc-1,j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89B-5A3D-44A1-AE83-6BE9A060957D}"/>
                </a:ext>
              </a:extLst>
            </p:cNvPr>
            <p:cNvSpPr txBox="1"/>
            <p:nvPr/>
          </p:nvSpPr>
          <p:spPr>
            <a:xfrm>
              <a:off x="7834221" y="4567535"/>
              <a:ext cx="1004979" cy="55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Cd</a:t>
              </a:r>
              <a:endPara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D4623D-4BB7-4275-86FA-4C9FDA20842C}"/>
                </a:ext>
              </a:extLst>
            </p:cNvPr>
            <p:cNvSpPr txBox="1"/>
            <p:nvPr/>
          </p:nvSpPr>
          <p:spPr>
            <a:xfrm>
              <a:off x="7834221" y="5429683"/>
              <a:ext cx="1004979" cy="55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0,j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E2140D-2881-4C11-8333-1864109ED961}"/>
                </a:ext>
              </a:extLst>
            </p:cNvPr>
            <p:cNvSpPr/>
            <p:nvPr/>
          </p:nvSpPr>
          <p:spPr>
            <a:xfrm>
              <a:off x="4362747" y="5691824"/>
              <a:ext cx="3189321" cy="1042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7F43CB-DD9D-4989-BBF3-4EFE5009C663}"/>
                </a:ext>
              </a:extLst>
            </p:cNvPr>
            <p:cNvGrpSpPr/>
            <p:nvPr/>
          </p:nvGrpSpPr>
          <p:grpSpPr>
            <a:xfrm>
              <a:off x="4660913" y="5677989"/>
              <a:ext cx="2510155" cy="1067571"/>
              <a:chOff x="3498833" y="2209029"/>
              <a:chExt cx="2673367" cy="3429771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C5E82F1-07C5-4626-8051-65AB28877F0B}"/>
                  </a:ext>
                </a:extLst>
              </p:cNvPr>
              <p:cNvCxnSpPr/>
              <p:nvPr/>
            </p:nvCxnSpPr>
            <p:spPr>
              <a:xfrm rot="16200000" flipH="1">
                <a:off x="3711507" y="393590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09DF1136-BE09-45B3-8451-3FFEFB34FAA8}"/>
                  </a:ext>
                </a:extLst>
              </p:cNvPr>
              <p:cNvCxnSpPr/>
              <p:nvPr/>
            </p:nvCxnSpPr>
            <p:spPr>
              <a:xfrm rot="16200000" flipH="1">
                <a:off x="4089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89E8498-DDE2-49B5-B7EA-BF141C319D4A}"/>
                  </a:ext>
                </a:extLst>
              </p:cNvPr>
              <p:cNvCxnSpPr/>
              <p:nvPr/>
            </p:nvCxnSpPr>
            <p:spPr>
              <a:xfrm rot="16200000" flipH="1">
                <a:off x="4470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A928FB54-E242-4F1B-8492-250E142623F8}"/>
                  </a:ext>
                </a:extLst>
              </p:cNvPr>
              <p:cNvCxnSpPr/>
              <p:nvPr/>
            </p:nvCxnSpPr>
            <p:spPr>
              <a:xfrm rot="16200000" flipH="1">
                <a:off x="2568479" y="39368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715248DE-10FF-468F-A066-4526A84BA2D4}"/>
                  </a:ext>
                </a:extLst>
              </p:cNvPr>
              <p:cNvCxnSpPr/>
              <p:nvPr/>
            </p:nvCxnSpPr>
            <p:spPr>
              <a:xfrm rot="16200000" flipH="1">
                <a:off x="1798683" y="3936804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0D16C14-8562-4617-A16E-B83A4902851F}"/>
                  </a:ext>
                </a:extLst>
              </p:cNvPr>
              <p:cNvCxnSpPr/>
              <p:nvPr/>
            </p:nvCxnSpPr>
            <p:spPr>
              <a:xfrm rot="16200000" flipH="1">
                <a:off x="2183580" y="39359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3E31DCE-22E2-46EF-AF6E-D51C6DA2D598}"/>
                  </a:ext>
                </a:extLst>
              </p:cNvPr>
              <p:cNvCxnSpPr/>
              <p:nvPr/>
            </p:nvCxnSpPr>
            <p:spPr>
              <a:xfrm rot="16200000" flipH="1">
                <a:off x="2973907" y="390918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51A7B3A-9A2F-44D0-B257-CA40175BA89E}"/>
                  </a:ext>
                </a:extLst>
              </p:cNvPr>
              <p:cNvCxnSpPr/>
              <p:nvPr/>
            </p:nvCxnSpPr>
            <p:spPr>
              <a:xfrm rot="16200000" flipH="1">
                <a:off x="3359737" y="3909179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29121B-E227-4AE8-836A-8241F5DA789B}"/>
                </a:ext>
              </a:extLst>
            </p:cNvPr>
            <p:cNvSpPr/>
            <p:nvPr/>
          </p:nvSpPr>
          <p:spPr>
            <a:xfrm>
              <a:off x="4351935" y="1233035"/>
              <a:ext cx="3200300" cy="1042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F58EFE-1D57-456E-8F46-9F4C52B6AFA7}"/>
                </a:ext>
              </a:extLst>
            </p:cNvPr>
            <p:cNvCxnSpPr/>
            <p:nvPr/>
          </p:nvCxnSpPr>
          <p:spPr>
            <a:xfrm>
              <a:off x="4351935" y="1570625"/>
              <a:ext cx="3200300" cy="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F3E984-6AC3-446D-8A1E-427D1B8A5F11}"/>
                </a:ext>
              </a:extLst>
            </p:cNvPr>
            <p:cNvCxnSpPr/>
            <p:nvPr/>
          </p:nvCxnSpPr>
          <p:spPr>
            <a:xfrm>
              <a:off x="4351935" y="1916473"/>
              <a:ext cx="3200300" cy="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5FE96CA-7A3A-4152-80F0-7411F7E5C72C}"/>
                </a:ext>
              </a:extLst>
            </p:cNvPr>
            <p:cNvGrpSpPr/>
            <p:nvPr/>
          </p:nvGrpSpPr>
          <p:grpSpPr>
            <a:xfrm>
              <a:off x="4643632" y="1219200"/>
              <a:ext cx="2545785" cy="1067571"/>
              <a:chOff x="3498833" y="2209029"/>
              <a:chExt cx="2673367" cy="3429771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350935E-92FA-4821-A988-F2C73931049E}"/>
                  </a:ext>
                </a:extLst>
              </p:cNvPr>
              <p:cNvCxnSpPr/>
              <p:nvPr/>
            </p:nvCxnSpPr>
            <p:spPr>
              <a:xfrm rot="16200000" flipH="1">
                <a:off x="3711507" y="393590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FB09782-81E2-47A1-B48E-678382826EA8}"/>
                  </a:ext>
                </a:extLst>
              </p:cNvPr>
              <p:cNvCxnSpPr/>
              <p:nvPr/>
            </p:nvCxnSpPr>
            <p:spPr>
              <a:xfrm rot="16200000" flipH="1">
                <a:off x="4089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876A9B0-5990-4B2E-8AAC-9917493E3552}"/>
                  </a:ext>
                </a:extLst>
              </p:cNvPr>
              <p:cNvCxnSpPr/>
              <p:nvPr/>
            </p:nvCxnSpPr>
            <p:spPr>
              <a:xfrm rot="16200000" flipH="1">
                <a:off x="4470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55BDB41C-0032-4D29-9771-0B285EB9BA14}"/>
                  </a:ext>
                </a:extLst>
              </p:cNvPr>
              <p:cNvCxnSpPr/>
              <p:nvPr/>
            </p:nvCxnSpPr>
            <p:spPr>
              <a:xfrm rot="16200000" flipH="1">
                <a:off x="2568479" y="39368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2E599CA-7B60-4447-B58D-0D1FC8172382}"/>
                  </a:ext>
                </a:extLst>
              </p:cNvPr>
              <p:cNvCxnSpPr/>
              <p:nvPr/>
            </p:nvCxnSpPr>
            <p:spPr>
              <a:xfrm rot="16200000" flipH="1">
                <a:off x="1798683" y="3936804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90B01D4-E687-4645-96ED-CB52E51E833F}"/>
                  </a:ext>
                </a:extLst>
              </p:cNvPr>
              <p:cNvCxnSpPr/>
              <p:nvPr/>
            </p:nvCxnSpPr>
            <p:spPr>
              <a:xfrm rot="16200000" flipH="1">
                <a:off x="2183580" y="39359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E90AD2F-B6C1-4A61-ABDE-545BE109BC7B}"/>
                  </a:ext>
                </a:extLst>
              </p:cNvPr>
              <p:cNvCxnSpPr/>
              <p:nvPr/>
            </p:nvCxnSpPr>
            <p:spPr>
              <a:xfrm rot="16200000" flipH="1">
                <a:off x="2973906" y="390918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9CC0B3D-9B0F-4BEC-8EE7-13045645298E}"/>
                  </a:ext>
                </a:extLst>
              </p:cNvPr>
              <p:cNvCxnSpPr/>
              <p:nvPr/>
            </p:nvCxnSpPr>
            <p:spPr>
              <a:xfrm rot="16200000" flipH="1">
                <a:off x="3359737" y="3909179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52B240-2C83-4E9E-811A-FB84CEBC7FF5}"/>
                </a:ext>
              </a:extLst>
            </p:cNvPr>
            <p:cNvSpPr txBox="1"/>
            <p:nvPr/>
          </p:nvSpPr>
          <p:spPr>
            <a:xfrm>
              <a:off x="3189453" y="1524771"/>
              <a:ext cx="1024862" cy="4467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B18E0A-3A58-4E36-9B47-C34E6D236BB7}"/>
                </a:ext>
              </a:extLst>
            </p:cNvPr>
            <p:cNvSpPr/>
            <p:nvPr/>
          </p:nvSpPr>
          <p:spPr>
            <a:xfrm>
              <a:off x="4351935" y="3518264"/>
              <a:ext cx="3200300" cy="1042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01AF9B-56BA-4FAB-9DAF-6950BE4AF773}"/>
                </a:ext>
              </a:extLst>
            </p:cNvPr>
            <p:cNvCxnSpPr/>
            <p:nvPr/>
          </p:nvCxnSpPr>
          <p:spPr>
            <a:xfrm>
              <a:off x="4351935" y="3855854"/>
              <a:ext cx="3200300" cy="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04ACF8-5F5D-4105-8150-3997BCC9F6A0}"/>
                </a:ext>
              </a:extLst>
            </p:cNvPr>
            <p:cNvCxnSpPr/>
            <p:nvPr/>
          </p:nvCxnSpPr>
          <p:spPr>
            <a:xfrm>
              <a:off x="4351935" y="4201702"/>
              <a:ext cx="3200300" cy="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932EE9C-4B44-4A68-95E6-CF90B0AC1F00}"/>
                </a:ext>
              </a:extLst>
            </p:cNvPr>
            <p:cNvGrpSpPr/>
            <p:nvPr/>
          </p:nvGrpSpPr>
          <p:grpSpPr>
            <a:xfrm>
              <a:off x="4658767" y="3504429"/>
              <a:ext cx="2530648" cy="1067571"/>
              <a:chOff x="3514728" y="2209029"/>
              <a:chExt cx="2657472" cy="3429771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9C116F3-B873-4114-BEAA-A502B206F755}"/>
                  </a:ext>
                </a:extLst>
              </p:cNvPr>
              <p:cNvCxnSpPr/>
              <p:nvPr/>
            </p:nvCxnSpPr>
            <p:spPr>
              <a:xfrm rot="16200000" flipH="1">
                <a:off x="3711507" y="393590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D5B236A-E1FF-48B7-A23F-624D59E2A340}"/>
                  </a:ext>
                </a:extLst>
              </p:cNvPr>
              <p:cNvCxnSpPr/>
              <p:nvPr/>
            </p:nvCxnSpPr>
            <p:spPr>
              <a:xfrm rot="16200000" flipH="1">
                <a:off x="4089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B92AADF-603F-4DCD-9F48-7875B8D065C8}"/>
                  </a:ext>
                </a:extLst>
              </p:cNvPr>
              <p:cNvCxnSpPr/>
              <p:nvPr/>
            </p:nvCxnSpPr>
            <p:spPr>
              <a:xfrm rot="16200000" flipH="1">
                <a:off x="4470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AC65B68-B2E4-4EB4-AE35-D18CFFD54745}"/>
                  </a:ext>
                </a:extLst>
              </p:cNvPr>
              <p:cNvCxnSpPr/>
              <p:nvPr/>
            </p:nvCxnSpPr>
            <p:spPr>
              <a:xfrm rot="16200000" flipH="1">
                <a:off x="2568479" y="39368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ECF4B1B-99E4-47DF-8AEA-BB6F7CBDB937}"/>
                  </a:ext>
                </a:extLst>
              </p:cNvPr>
              <p:cNvCxnSpPr/>
              <p:nvPr/>
            </p:nvCxnSpPr>
            <p:spPr>
              <a:xfrm rot="16200000" flipH="1">
                <a:off x="1814578" y="3935898"/>
                <a:ext cx="3402038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763F489-7A91-439D-B39D-9B9BD9255D1A}"/>
                  </a:ext>
                </a:extLst>
              </p:cNvPr>
              <p:cNvCxnSpPr/>
              <p:nvPr/>
            </p:nvCxnSpPr>
            <p:spPr>
              <a:xfrm rot="16200000" flipH="1">
                <a:off x="2183580" y="39359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9D89A2B-56DD-4969-B13E-C39A1204BF28}"/>
                  </a:ext>
                </a:extLst>
              </p:cNvPr>
              <p:cNvCxnSpPr/>
              <p:nvPr/>
            </p:nvCxnSpPr>
            <p:spPr>
              <a:xfrm rot="16200000" flipH="1">
                <a:off x="2973906" y="390918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5C4EF7C-4CB6-454C-ACD6-9CBDBDCAD8B2}"/>
                  </a:ext>
                </a:extLst>
              </p:cNvPr>
              <p:cNvCxnSpPr/>
              <p:nvPr/>
            </p:nvCxnSpPr>
            <p:spPr>
              <a:xfrm rot="16200000" flipH="1">
                <a:off x="3359737" y="3909179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8EF808-E20E-4A22-8F9A-2AF92F9400A2}"/>
                </a:ext>
              </a:extLst>
            </p:cNvPr>
            <p:cNvSpPr txBox="1"/>
            <p:nvPr/>
          </p:nvSpPr>
          <p:spPr>
            <a:xfrm>
              <a:off x="3189453" y="3810000"/>
              <a:ext cx="1024862" cy="4467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3B2838-1F50-4DA0-BF17-2AF78C05193B}"/>
                </a:ext>
              </a:extLst>
            </p:cNvPr>
            <p:cNvCxnSpPr/>
            <p:nvPr/>
          </p:nvCxnSpPr>
          <p:spPr>
            <a:xfrm>
              <a:off x="4362747" y="6029414"/>
              <a:ext cx="3200300" cy="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E373B1-C5DC-4A31-A194-CDAEF404F8C6}"/>
                </a:ext>
              </a:extLst>
            </p:cNvPr>
            <p:cNvCxnSpPr/>
            <p:nvPr/>
          </p:nvCxnSpPr>
          <p:spPr>
            <a:xfrm>
              <a:off x="4362747" y="6375262"/>
              <a:ext cx="3200300" cy="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16D968-2C4D-4EAE-B036-21655259736F}"/>
                </a:ext>
              </a:extLst>
            </p:cNvPr>
            <p:cNvSpPr txBox="1"/>
            <p:nvPr/>
          </p:nvSpPr>
          <p:spPr>
            <a:xfrm>
              <a:off x="3189453" y="5983560"/>
              <a:ext cx="1024862" cy="4467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ACD4365-21BC-4393-956B-5A321D0743D7}"/>
                </a:ext>
              </a:extLst>
            </p:cNvPr>
            <p:cNvSpPr/>
            <p:nvPr/>
          </p:nvSpPr>
          <p:spPr>
            <a:xfrm>
              <a:off x="4286878" y="2185852"/>
              <a:ext cx="170188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DC81ADB-262E-4A20-A737-A2F8827170D1}"/>
                </a:ext>
              </a:extLst>
            </p:cNvPr>
            <p:cNvSpPr/>
            <p:nvPr/>
          </p:nvSpPr>
          <p:spPr>
            <a:xfrm>
              <a:off x="4563429" y="2196737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720E7-D8B1-4BEE-8E2B-FF25902341A9}"/>
                </a:ext>
              </a:extLst>
            </p:cNvPr>
            <p:cNvSpPr/>
            <p:nvPr/>
          </p:nvSpPr>
          <p:spPr>
            <a:xfrm>
              <a:off x="4926246" y="2196737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C4A5514-EE1E-4B39-8EFE-7D9B56E291A1}"/>
                </a:ext>
              </a:extLst>
            </p:cNvPr>
            <p:cNvSpPr/>
            <p:nvPr/>
          </p:nvSpPr>
          <p:spPr>
            <a:xfrm>
              <a:off x="5289064" y="2196737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517CD3-473F-4892-9A45-7ACDE6840167}"/>
                </a:ext>
              </a:extLst>
            </p:cNvPr>
            <p:cNvSpPr/>
            <p:nvPr/>
          </p:nvSpPr>
          <p:spPr>
            <a:xfrm>
              <a:off x="5689200" y="2196737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B6E3A5-1F58-40D6-96AB-2B46D3BD7183}"/>
                </a:ext>
              </a:extLst>
            </p:cNvPr>
            <p:cNvSpPr/>
            <p:nvPr/>
          </p:nvSpPr>
          <p:spPr>
            <a:xfrm>
              <a:off x="6062383" y="2196737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83677DF-C21D-469B-9AC7-9D4B5E833438}"/>
                </a:ext>
              </a:extLst>
            </p:cNvPr>
            <p:cNvSpPr/>
            <p:nvPr/>
          </p:nvSpPr>
          <p:spPr>
            <a:xfrm>
              <a:off x="6377516" y="2196737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D37ABB8-9862-4A5F-8488-672378D3F11A}"/>
                </a:ext>
              </a:extLst>
            </p:cNvPr>
            <p:cNvSpPr/>
            <p:nvPr/>
          </p:nvSpPr>
          <p:spPr>
            <a:xfrm>
              <a:off x="6740333" y="2196737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B7CD9DD-D2A9-418D-A2E6-A643C11919D9}"/>
                </a:ext>
              </a:extLst>
            </p:cNvPr>
            <p:cNvSpPr/>
            <p:nvPr/>
          </p:nvSpPr>
          <p:spPr>
            <a:xfrm>
              <a:off x="7115590" y="2196737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F316DEA-D5C5-48CF-835A-06D2BCCD5C02}"/>
                </a:ext>
              </a:extLst>
            </p:cNvPr>
            <p:cNvSpPr/>
            <p:nvPr/>
          </p:nvSpPr>
          <p:spPr>
            <a:xfrm>
              <a:off x="7472190" y="2183674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10DA2A0-C1D8-430A-948B-8D73ED9B56CF}"/>
                </a:ext>
              </a:extLst>
            </p:cNvPr>
            <p:cNvSpPr/>
            <p:nvPr/>
          </p:nvSpPr>
          <p:spPr>
            <a:xfrm>
              <a:off x="4286878" y="2463997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E80116-D6FC-422F-A04C-56E030E01F30}"/>
                </a:ext>
              </a:extLst>
            </p:cNvPr>
            <p:cNvSpPr/>
            <p:nvPr/>
          </p:nvSpPr>
          <p:spPr>
            <a:xfrm>
              <a:off x="4563429" y="2474882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8A8160C-B1ED-4962-BF22-F33CD70D1D73}"/>
                </a:ext>
              </a:extLst>
            </p:cNvPr>
            <p:cNvSpPr/>
            <p:nvPr/>
          </p:nvSpPr>
          <p:spPr>
            <a:xfrm>
              <a:off x="4926246" y="2474882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F496CE2-2FF9-4AA5-94A2-E33362589E0D}"/>
                </a:ext>
              </a:extLst>
            </p:cNvPr>
            <p:cNvSpPr/>
            <p:nvPr/>
          </p:nvSpPr>
          <p:spPr>
            <a:xfrm>
              <a:off x="5289064" y="2474882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B862E61-B6D4-4C50-A425-3D4FC2C35349}"/>
                </a:ext>
              </a:extLst>
            </p:cNvPr>
            <p:cNvSpPr/>
            <p:nvPr/>
          </p:nvSpPr>
          <p:spPr>
            <a:xfrm>
              <a:off x="5689200" y="2474882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9F0AE4D-8334-47CC-8998-6ABE0EFA9F1C}"/>
                </a:ext>
              </a:extLst>
            </p:cNvPr>
            <p:cNvSpPr/>
            <p:nvPr/>
          </p:nvSpPr>
          <p:spPr>
            <a:xfrm>
              <a:off x="6062383" y="2474882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72F0008-4B05-426C-93B7-6C2D5156DAE4}"/>
                </a:ext>
              </a:extLst>
            </p:cNvPr>
            <p:cNvSpPr/>
            <p:nvPr/>
          </p:nvSpPr>
          <p:spPr>
            <a:xfrm>
              <a:off x="6377516" y="2474882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57EC358-5F88-4EFA-A586-2BCD28D83A09}"/>
                </a:ext>
              </a:extLst>
            </p:cNvPr>
            <p:cNvSpPr/>
            <p:nvPr/>
          </p:nvSpPr>
          <p:spPr>
            <a:xfrm>
              <a:off x="6740333" y="2474882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3F9E933-AC16-4BBD-A8ED-CCC19762B367}"/>
                </a:ext>
              </a:extLst>
            </p:cNvPr>
            <p:cNvSpPr/>
            <p:nvPr/>
          </p:nvSpPr>
          <p:spPr>
            <a:xfrm>
              <a:off x="7115590" y="2474882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4E9C736-8414-47D3-A485-18AF749D10D0}"/>
                </a:ext>
              </a:extLst>
            </p:cNvPr>
            <p:cNvSpPr/>
            <p:nvPr/>
          </p:nvSpPr>
          <p:spPr>
            <a:xfrm>
              <a:off x="7472190" y="2461819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143DD4B-D171-4620-9640-AE3D23E846EB}"/>
                </a:ext>
              </a:extLst>
            </p:cNvPr>
            <p:cNvSpPr/>
            <p:nvPr/>
          </p:nvSpPr>
          <p:spPr>
            <a:xfrm>
              <a:off x="4282730" y="3101901"/>
              <a:ext cx="158830" cy="17905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1171535-F559-488F-8301-178D653C8F13}"/>
                </a:ext>
              </a:extLst>
            </p:cNvPr>
            <p:cNvSpPr/>
            <p:nvPr/>
          </p:nvSpPr>
          <p:spPr>
            <a:xfrm>
              <a:off x="4559281" y="3112786"/>
              <a:ext cx="158830" cy="17905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4EA21B8-91A0-492A-975A-7A6453EDADF2}"/>
                </a:ext>
              </a:extLst>
            </p:cNvPr>
            <p:cNvSpPr/>
            <p:nvPr/>
          </p:nvSpPr>
          <p:spPr>
            <a:xfrm>
              <a:off x="4922098" y="3112786"/>
              <a:ext cx="170188" cy="17905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693E343-7029-4F87-9259-5BCB6B4A809C}"/>
                </a:ext>
              </a:extLst>
            </p:cNvPr>
            <p:cNvSpPr/>
            <p:nvPr/>
          </p:nvSpPr>
          <p:spPr>
            <a:xfrm>
              <a:off x="5284915" y="3112786"/>
              <a:ext cx="158830" cy="17905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DDC9717-E6FA-45CF-AC37-363741C83A4D}"/>
                </a:ext>
              </a:extLst>
            </p:cNvPr>
            <p:cNvSpPr/>
            <p:nvPr/>
          </p:nvSpPr>
          <p:spPr>
            <a:xfrm>
              <a:off x="5685052" y="3112786"/>
              <a:ext cx="158830" cy="17905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8F2B2F8-7CDE-4F25-A99D-2B2B17498C8F}"/>
                </a:ext>
              </a:extLst>
            </p:cNvPr>
            <p:cNvSpPr/>
            <p:nvPr/>
          </p:nvSpPr>
          <p:spPr>
            <a:xfrm>
              <a:off x="6058235" y="3112786"/>
              <a:ext cx="158830" cy="17905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7062C44-729D-4992-93D6-D3D0F78F427B}"/>
                </a:ext>
              </a:extLst>
            </p:cNvPr>
            <p:cNvSpPr/>
            <p:nvPr/>
          </p:nvSpPr>
          <p:spPr>
            <a:xfrm>
              <a:off x="6373368" y="3112786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A4F119A-97EA-48AE-A915-468FAED7B4D7}"/>
                </a:ext>
              </a:extLst>
            </p:cNvPr>
            <p:cNvSpPr/>
            <p:nvPr/>
          </p:nvSpPr>
          <p:spPr>
            <a:xfrm>
              <a:off x="6736185" y="3112786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C04A845-1695-4D7A-8E48-28846C056F12}"/>
                </a:ext>
              </a:extLst>
            </p:cNvPr>
            <p:cNvSpPr/>
            <p:nvPr/>
          </p:nvSpPr>
          <p:spPr>
            <a:xfrm>
              <a:off x="7111442" y="3112786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8ADBB5F-260E-42EF-AC24-8941BA4B846F}"/>
                </a:ext>
              </a:extLst>
            </p:cNvPr>
            <p:cNvSpPr/>
            <p:nvPr/>
          </p:nvSpPr>
          <p:spPr>
            <a:xfrm>
              <a:off x="7468042" y="3099723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2CD0737-89D9-48BC-ADC5-0855D9DC8B32}"/>
                </a:ext>
              </a:extLst>
            </p:cNvPr>
            <p:cNvSpPr/>
            <p:nvPr/>
          </p:nvSpPr>
          <p:spPr>
            <a:xfrm>
              <a:off x="4280656" y="3397994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73F4D11-28AF-4DEF-947A-BB6D3D15DEA7}"/>
                </a:ext>
              </a:extLst>
            </p:cNvPr>
            <p:cNvSpPr/>
            <p:nvPr/>
          </p:nvSpPr>
          <p:spPr>
            <a:xfrm>
              <a:off x="4557207" y="3408879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33E48F3-5610-4B1A-AD3B-7FCBAC5E7969}"/>
                </a:ext>
              </a:extLst>
            </p:cNvPr>
            <p:cNvSpPr/>
            <p:nvPr/>
          </p:nvSpPr>
          <p:spPr>
            <a:xfrm>
              <a:off x="4920024" y="3408879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506D122-C4C9-48C4-A026-4E1B69DD6A7C}"/>
                </a:ext>
              </a:extLst>
            </p:cNvPr>
            <p:cNvSpPr/>
            <p:nvPr/>
          </p:nvSpPr>
          <p:spPr>
            <a:xfrm>
              <a:off x="5282841" y="3408879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39C45BA-8CCB-496D-A89E-9756DB913915}"/>
                </a:ext>
              </a:extLst>
            </p:cNvPr>
            <p:cNvSpPr/>
            <p:nvPr/>
          </p:nvSpPr>
          <p:spPr>
            <a:xfrm>
              <a:off x="5682978" y="3408879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ED92DC9-F9BD-497C-8FE4-BF5370473D5C}"/>
                </a:ext>
              </a:extLst>
            </p:cNvPr>
            <p:cNvSpPr/>
            <p:nvPr/>
          </p:nvSpPr>
          <p:spPr>
            <a:xfrm>
              <a:off x="6056161" y="3408879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244E423-71CD-4F79-8557-59A6E7266C80}"/>
                </a:ext>
              </a:extLst>
            </p:cNvPr>
            <p:cNvSpPr/>
            <p:nvPr/>
          </p:nvSpPr>
          <p:spPr>
            <a:xfrm>
              <a:off x="6371294" y="3408879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4C4A290-73BB-4C8C-B449-5B4EE98FD515}"/>
                </a:ext>
              </a:extLst>
            </p:cNvPr>
            <p:cNvSpPr/>
            <p:nvPr/>
          </p:nvSpPr>
          <p:spPr>
            <a:xfrm>
              <a:off x="6734111" y="3408879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1C75757-5D8E-4E5B-ABEC-C930BC65838E}"/>
                </a:ext>
              </a:extLst>
            </p:cNvPr>
            <p:cNvSpPr/>
            <p:nvPr/>
          </p:nvSpPr>
          <p:spPr>
            <a:xfrm>
              <a:off x="7156965" y="3410068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8D68D75-D38D-472F-A927-0588D8D98419}"/>
                </a:ext>
              </a:extLst>
            </p:cNvPr>
            <p:cNvSpPr/>
            <p:nvPr/>
          </p:nvSpPr>
          <p:spPr>
            <a:xfrm>
              <a:off x="7465968" y="3395816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F6FBF24-84A4-4B73-9988-E145F18F3772}"/>
                </a:ext>
              </a:extLst>
            </p:cNvPr>
            <p:cNvSpPr/>
            <p:nvPr/>
          </p:nvSpPr>
          <p:spPr>
            <a:xfrm>
              <a:off x="4262966" y="4420715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CB6BA8D-0B85-441D-B2D8-B2976661FDCD}"/>
                </a:ext>
              </a:extLst>
            </p:cNvPr>
            <p:cNvSpPr/>
            <p:nvPr/>
          </p:nvSpPr>
          <p:spPr>
            <a:xfrm>
              <a:off x="4555137" y="4400003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290246-D34C-450D-A747-344B4E3EE913}"/>
                </a:ext>
              </a:extLst>
            </p:cNvPr>
            <p:cNvSpPr/>
            <p:nvPr/>
          </p:nvSpPr>
          <p:spPr>
            <a:xfrm>
              <a:off x="4917955" y="4400003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57AD58E-0ED1-4AE4-8C03-C00FF5777C63}"/>
                </a:ext>
              </a:extLst>
            </p:cNvPr>
            <p:cNvSpPr/>
            <p:nvPr/>
          </p:nvSpPr>
          <p:spPr>
            <a:xfrm>
              <a:off x="5280772" y="4400003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FADEC75-FB24-4CBD-A2DF-D6AB98AE4BB4}"/>
                </a:ext>
              </a:extLst>
            </p:cNvPr>
            <p:cNvSpPr/>
            <p:nvPr/>
          </p:nvSpPr>
          <p:spPr>
            <a:xfrm>
              <a:off x="5680908" y="4400003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C9693A9-F55D-49D6-B526-650125F25D31}"/>
                </a:ext>
              </a:extLst>
            </p:cNvPr>
            <p:cNvSpPr/>
            <p:nvPr/>
          </p:nvSpPr>
          <p:spPr>
            <a:xfrm>
              <a:off x="6054091" y="4400003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039E68D-F977-4531-A506-389D12CCB5FF}"/>
                </a:ext>
              </a:extLst>
            </p:cNvPr>
            <p:cNvSpPr/>
            <p:nvPr/>
          </p:nvSpPr>
          <p:spPr>
            <a:xfrm>
              <a:off x="6369224" y="4400003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3F3A944-55FC-47B1-BFBE-8279F3479D30}"/>
                </a:ext>
              </a:extLst>
            </p:cNvPr>
            <p:cNvSpPr/>
            <p:nvPr/>
          </p:nvSpPr>
          <p:spPr>
            <a:xfrm>
              <a:off x="6732042" y="4400003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861396B-7E77-4181-BD55-0AC05FD8C5FC}"/>
                </a:ext>
              </a:extLst>
            </p:cNvPr>
            <p:cNvSpPr/>
            <p:nvPr/>
          </p:nvSpPr>
          <p:spPr>
            <a:xfrm>
              <a:off x="7107299" y="4400003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473450-3A8C-4235-814F-B05ED9DFB77F}"/>
                </a:ext>
              </a:extLst>
            </p:cNvPr>
            <p:cNvSpPr/>
            <p:nvPr/>
          </p:nvSpPr>
          <p:spPr>
            <a:xfrm>
              <a:off x="7463899" y="4386940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58DE53D-DD37-4CF1-971D-43A0A32D107A}"/>
                </a:ext>
              </a:extLst>
            </p:cNvPr>
            <p:cNvSpPr/>
            <p:nvPr/>
          </p:nvSpPr>
          <p:spPr>
            <a:xfrm>
              <a:off x="4278587" y="4654200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8327FA-0FE7-4405-92A1-2E2F1A78BF9E}"/>
                </a:ext>
              </a:extLst>
            </p:cNvPr>
            <p:cNvSpPr/>
            <p:nvPr/>
          </p:nvSpPr>
          <p:spPr>
            <a:xfrm>
              <a:off x="4555137" y="4665085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2F95739-66F8-498B-80A4-4004CF7DCBF9}"/>
                </a:ext>
              </a:extLst>
            </p:cNvPr>
            <p:cNvSpPr/>
            <p:nvPr/>
          </p:nvSpPr>
          <p:spPr>
            <a:xfrm>
              <a:off x="4917955" y="4665085"/>
              <a:ext cx="158830" cy="17905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839C63-E174-404A-B77E-ACE90A8557E3}"/>
                </a:ext>
              </a:extLst>
            </p:cNvPr>
            <p:cNvSpPr/>
            <p:nvPr/>
          </p:nvSpPr>
          <p:spPr>
            <a:xfrm>
              <a:off x="5280772" y="4665085"/>
              <a:ext cx="158830" cy="17905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312417C-DBDE-42B6-9370-85CF96EE1AC4}"/>
                </a:ext>
              </a:extLst>
            </p:cNvPr>
            <p:cNvSpPr/>
            <p:nvPr/>
          </p:nvSpPr>
          <p:spPr>
            <a:xfrm>
              <a:off x="5680908" y="4665085"/>
              <a:ext cx="158830" cy="17905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679B4D5-852C-406E-AF27-BC9C76118388}"/>
                </a:ext>
              </a:extLst>
            </p:cNvPr>
            <p:cNvSpPr/>
            <p:nvPr/>
          </p:nvSpPr>
          <p:spPr>
            <a:xfrm>
              <a:off x="6054091" y="4665085"/>
              <a:ext cx="158830" cy="17905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7C2583C-E0F7-4AA7-B068-84AA70E651CD}"/>
                </a:ext>
              </a:extLst>
            </p:cNvPr>
            <p:cNvSpPr/>
            <p:nvPr/>
          </p:nvSpPr>
          <p:spPr>
            <a:xfrm>
              <a:off x="6369224" y="4665085"/>
              <a:ext cx="158830" cy="17905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D801874-2B03-4190-803C-872E7A3A9EB6}"/>
                </a:ext>
              </a:extLst>
            </p:cNvPr>
            <p:cNvSpPr/>
            <p:nvPr/>
          </p:nvSpPr>
          <p:spPr>
            <a:xfrm>
              <a:off x="6732042" y="4665085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1EF4A3-55E2-4343-A2A7-7748C2F9F1BA}"/>
                </a:ext>
              </a:extLst>
            </p:cNvPr>
            <p:cNvSpPr/>
            <p:nvPr/>
          </p:nvSpPr>
          <p:spPr>
            <a:xfrm>
              <a:off x="7107299" y="4665085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69B4589-E789-4B27-B183-864DB9890490}"/>
                </a:ext>
              </a:extLst>
            </p:cNvPr>
            <p:cNvSpPr/>
            <p:nvPr/>
          </p:nvSpPr>
          <p:spPr>
            <a:xfrm>
              <a:off x="7463899" y="4652022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F695049-B931-4BE1-8EFC-34865C1BDDBC}"/>
                </a:ext>
              </a:extLst>
            </p:cNvPr>
            <p:cNvSpPr/>
            <p:nvPr/>
          </p:nvSpPr>
          <p:spPr>
            <a:xfrm>
              <a:off x="4274438" y="5305167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4AC02B7-AD38-45DB-B7EC-A96899C8FDB9}"/>
                </a:ext>
              </a:extLst>
            </p:cNvPr>
            <p:cNvSpPr/>
            <p:nvPr/>
          </p:nvSpPr>
          <p:spPr>
            <a:xfrm>
              <a:off x="4550989" y="5316052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8B24642-1279-4469-A5DB-5F65606FDE6E}"/>
                </a:ext>
              </a:extLst>
            </p:cNvPr>
            <p:cNvSpPr/>
            <p:nvPr/>
          </p:nvSpPr>
          <p:spPr>
            <a:xfrm>
              <a:off x="4913807" y="5316052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ECCE77F-7B31-4D5F-9BCC-A3A9220B5CF4}"/>
                </a:ext>
              </a:extLst>
            </p:cNvPr>
            <p:cNvSpPr/>
            <p:nvPr/>
          </p:nvSpPr>
          <p:spPr>
            <a:xfrm>
              <a:off x="5276624" y="5316052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2F39259-012F-410D-BE55-403E32765792}"/>
                </a:ext>
              </a:extLst>
            </p:cNvPr>
            <p:cNvSpPr/>
            <p:nvPr/>
          </p:nvSpPr>
          <p:spPr>
            <a:xfrm>
              <a:off x="5676760" y="5316052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EC22D97-C1EC-4AEA-ADA9-8CB2160D52FE}"/>
                </a:ext>
              </a:extLst>
            </p:cNvPr>
            <p:cNvSpPr/>
            <p:nvPr/>
          </p:nvSpPr>
          <p:spPr>
            <a:xfrm>
              <a:off x="6049943" y="5316052"/>
              <a:ext cx="158830" cy="1790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D6B0BCD-4659-4979-B71A-1766B5DA903A}"/>
                </a:ext>
              </a:extLst>
            </p:cNvPr>
            <p:cNvSpPr/>
            <p:nvPr/>
          </p:nvSpPr>
          <p:spPr>
            <a:xfrm>
              <a:off x="6365076" y="5316052"/>
              <a:ext cx="158830" cy="1790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4B5203A-0A75-45DD-95B0-C04661910B87}"/>
                </a:ext>
              </a:extLst>
            </p:cNvPr>
            <p:cNvSpPr/>
            <p:nvPr/>
          </p:nvSpPr>
          <p:spPr>
            <a:xfrm>
              <a:off x="6727894" y="5316052"/>
              <a:ext cx="158830" cy="1790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C6F9640-E0C3-4149-9E03-436B6AF8D991}"/>
                </a:ext>
              </a:extLst>
            </p:cNvPr>
            <p:cNvSpPr/>
            <p:nvPr/>
          </p:nvSpPr>
          <p:spPr>
            <a:xfrm>
              <a:off x="7103151" y="5316052"/>
              <a:ext cx="158830" cy="1790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1297B8E-7126-4046-9641-475FF9AF94C9}"/>
                </a:ext>
              </a:extLst>
            </p:cNvPr>
            <p:cNvSpPr/>
            <p:nvPr/>
          </p:nvSpPr>
          <p:spPr>
            <a:xfrm>
              <a:off x="7459751" y="5302989"/>
              <a:ext cx="158830" cy="1790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D676B32-27ED-48A3-B3AE-BA003B8178A4}"/>
                </a:ext>
              </a:extLst>
            </p:cNvPr>
            <p:cNvSpPr/>
            <p:nvPr/>
          </p:nvSpPr>
          <p:spPr>
            <a:xfrm>
              <a:off x="4272364" y="5601260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7C6CD8B-2350-44FF-95CD-DFE6563F6090}"/>
                </a:ext>
              </a:extLst>
            </p:cNvPr>
            <p:cNvSpPr/>
            <p:nvPr/>
          </p:nvSpPr>
          <p:spPr>
            <a:xfrm>
              <a:off x="4548915" y="5612145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DEFF399-1646-4EBB-A85D-B0571D6C700D}"/>
                </a:ext>
              </a:extLst>
            </p:cNvPr>
            <p:cNvSpPr/>
            <p:nvPr/>
          </p:nvSpPr>
          <p:spPr>
            <a:xfrm>
              <a:off x="4911733" y="5612145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08FE674-29D1-4AEB-9E4B-0F52EC289DE0}"/>
                </a:ext>
              </a:extLst>
            </p:cNvPr>
            <p:cNvSpPr/>
            <p:nvPr/>
          </p:nvSpPr>
          <p:spPr>
            <a:xfrm>
              <a:off x="5274550" y="5612145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E178FE4-17F0-4AE1-A882-7C384ACC277F}"/>
                </a:ext>
              </a:extLst>
            </p:cNvPr>
            <p:cNvSpPr/>
            <p:nvPr/>
          </p:nvSpPr>
          <p:spPr>
            <a:xfrm>
              <a:off x="5674686" y="5612145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2C2D1B7-4B19-4889-8B13-BD3353FC2EC4}"/>
                </a:ext>
              </a:extLst>
            </p:cNvPr>
            <p:cNvSpPr/>
            <p:nvPr/>
          </p:nvSpPr>
          <p:spPr>
            <a:xfrm>
              <a:off x="6047869" y="5612145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2D4BF9-E71C-4D15-BD5E-2A1D960F9C2B}"/>
                </a:ext>
              </a:extLst>
            </p:cNvPr>
            <p:cNvSpPr/>
            <p:nvPr/>
          </p:nvSpPr>
          <p:spPr>
            <a:xfrm>
              <a:off x="6363002" y="5612145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D88D71B-38F0-4C68-93A5-23A3EF4DBC29}"/>
                </a:ext>
              </a:extLst>
            </p:cNvPr>
            <p:cNvSpPr/>
            <p:nvPr/>
          </p:nvSpPr>
          <p:spPr>
            <a:xfrm>
              <a:off x="6725820" y="5612145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FA925DF-CDD1-4E19-9D98-F0756026ED05}"/>
                </a:ext>
              </a:extLst>
            </p:cNvPr>
            <p:cNvSpPr/>
            <p:nvPr/>
          </p:nvSpPr>
          <p:spPr>
            <a:xfrm>
              <a:off x="7101077" y="5612145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FA52FDF-99A0-4EC6-91DE-3AC45C557647}"/>
                </a:ext>
              </a:extLst>
            </p:cNvPr>
            <p:cNvSpPr/>
            <p:nvPr/>
          </p:nvSpPr>
          <p:spPr>
            <a:xfrm>
              <a:off x="7457677" y="5599082"/>
              <a:ext cx="158830" cy="1790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31BD1BE-5C01-45C7-B76E-644944A1712B}"/>
                </a:ext>
              </a:extLst>
            </p:cNvPr>
            <p:cNvSpPr/>
            <p:nvPr/>
          </p:nvSpPr>
          <p:spPr>
            <a:xfrm>
              <a:off x="4141751" y="2971800"/>
              <a:ext cx="478919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9969943-13CD-486B-8DF8-B021C71CF5D4}"/>
                </a:ext>
              </a:extLst>
            </p:cNvPr>
            <p:cNvSpPr/>
            <p:nvPr/>
          </p:nvSpPr>
          <p:spPr>
            <a:xfrm>
              <a:off x="4141751" y="2011791"/>
              <a:ext cx="478919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29D7531-F6A8-46A6-99D2-CB2CFBCD5EE7}"/>
                </a:ext>
              </a:extLst>
            </p:cNvPr>
            <p:cNvSpPr/>
            <p:nvPr/>
          </p:nvSpPr>
          <p:spPr>
            <a:xfrm>
              <a:off x="4141751" y="4624252"/>
              <a:ext cx="478919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F9D9488-3CCF-4933-88B4-F915C6B66146}"/>
                </a:ext>
              </a:extLst>
            </p:cNvPr>
            <p:cNvSpPr/>
            <p:nvPr/>
          </p:nvSpPr>
          <p:spPr>
            <a:xfrm>
              <a:off x="4141751" y="5538652"/>
              <a:ext cx="478919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CDE0AC8-7690-47D3-A90A-F02977E097BD}"/>
                </a:ext>
              </a:extLst>
            </p:cNvPr>
            <p:cNvCxnSpPr/>
            <p:nvPr/>
          </p:nvCxnSpPr>
          <p:spPr>
            <a:xfrm rot="5400000">
              <a:off x="4701215" y="2743219"/>
              <a:ext cx="913606" cy="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6D0AA83-D784-4801-BC98-5AFDD8480C73}"/>
                </a:ext>
              </a:extLst>
            </p:cNvPr>
            <p:cNvCxnSpPr/>
            <p:nvPr/>
          </p:nvCxnSpPr>
          <p:spPr>
            <a:xfrm rot="5400000">
              <a:off x="4682689" y="5155136"/>
              <a:ext cx="951411" cy="15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25C325B-5A4C-4ABF-A6DA-5F3EBF1EC423}"/>
                </a:ext>
              </a:extLst>
            </p:cNvPr>
            <p:cNvCxnSpPr/>
            <p:nvPr/>
          </p:nvCxnSpPr>
          <p:spPr>
            <a:xfrm rot="5400000">
              <a:off x="5460160" y="3009522"/>
              <a:ext cx="990600" cy="756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97A5556-E87D-4CCD-A11E-94932E100B41}"/>
                </a:ext>
              </a:extLst>
            </p:cNvPr>
            <p:cNvCxnSpPr/>
            <p:nvPr/>
          </p:nvCxnSpPr>
          <p:spPr>
            <a:xfrm rot="5400000">
              <a:off x="5460916" y="5232385"/>
              <a:ext cx="990600" cy="756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ABB1067-0A96-45DB-98B0-28316D7AFCA8}"/>
              </a:ext>
            </a:extLst>
          </p:cNvPr>
          <p:cNvCxnSpPr>
            <a:cxnSpLocks/>
          </p:cNvCxnSpPr>
          <p:nvPr/>
        </p:nvCxnSpPr>
        <p:spPr>
          <a:xfrm>
            <a:off x="2778187" y="2879565"/>
            <a:ext cx="5382739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E0A8955-F047-4B3B-9F42-DF58470047CF}"/>
              </a:ext>
            </a:extLst>
          </p:cNvPr>
          <p:cNvCxnSpPr>
            <a:cxnSpLocks/>
          </p:cNvCxnSpPr>
          <p:nvPr/>
        </p:nvCxnSpPr>
        <p:spPr>
          <a:xfrm>
            <a:off x="2778187" y="4779324"/>
            <a:ext cx="5382739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53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5AD588-6B6B-4850-8060-B46DD46B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5F9D11-3AEA-4208-AF0E-DC324930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15697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thiệu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Thuật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toán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Jacobi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Giải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thuật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song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song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Jacobi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b="1" dirty="0">
                <a:solidFill>
                  <a:schemeClr val="tx1"/>
                </a:solidFill>
              </a:rPr>
              <a:t>4, Demo</a:t>
            </a:r>
          </a:p>
        </p:txBody>
      </p:sp>
    </p:spTree>
    <p:extLst>
      <p:ext uri="{BB962C8B-B14F-4D97-AF65-F5344CB8AC3E}">
        <p14:creationId xmlns:p14="http://schemas.microsoft.com/office/powerpoint/2010/main" val="2624412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lide kết thúc, tổng hợp những slide kết thúc trong powerpoint đẹp">
            <a:extLst>
              <a:ext uri="{FF2B5EF4-FFF2-40B4-BE49-F238E27FC236}">
                <a16:creationId xmlns:a16="http://schemas.microsoft.com/office/drawing/2014/main" id="{760ECEF5-7054-4E5F-A3FF-58565425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1088572"/>
            <a:ext cx="7968343" cy="576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19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5AD588-6B6B-4850-8060-B46DD46B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5F9D11-3AEA-4208-AF0E-DC324930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15697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1,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endParaRPr lang="en-US" sz="280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2,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Jacobi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3,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song </a:t>
            </a:r>
            <a:r>
              <a:rPr lang="en-US" sz="2800" dirty="0" err="1"/>
              <a:t>song</a:t>
            </a:r>
            <a:r>
              <a:rPr lang="en-US" sz="2800" dirty="0"/>
              <a:t> Jacobi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4, Demo</a:t>
            </a:r>
          </a:p>
        </p:txBody>
      </p:sp>
    </p:spTree>
    <p:extLst>
      <p:ext uri="{BB962C8B-B14F-4D97-AF65-F5344CB8AC3E}">
        <p14:creationId xmlns:p14="http://schemas.microsoft.com/office/powerpoint/2010/main" val="785645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5AD588-6B6B-4850-8060-B46DD46B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5F9D11-3AEA-4208-AF0E-DC324930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15697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600" b="1" dirty="0">
                <a:solidFill>
                  <a:schemeClr val="tx1"/>
                </a:solidFill>
              </a:rPr>
              <a:t>1, </a:t>
            </a:r>
            <a:r>
              <a:rPr lang="en-US" sz="3600" b="1" dirty="0" err="1">
                <a:solidFill>
                  <a:schemeClr val="tx1"/>
                </a:solidFill>
              </a:rPr>
              <a:t>Giới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thiệu</a:t>
            </a:r>
            <a:endParaRPr lang="en-US" sz="3600" b="1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Thuật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toán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Jacobi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Giải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thuật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song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song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Jacobi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4, Demo</a:t>
            </a:r>
          </a:p>
        </p:txBody>
      </p:sp>
    </p:spTree>
    <p:extLst>
      <p:ext uri="{BB962C8B-B14F-4D97-AF65-F5344CB8AC3E}">
        <p14:creationId xmlns:p14="http://schemas.microsoft.com/office/powerpoint/2010/main" val="210007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A640-9D55-4D5D-9A48-E7170660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599" y="-1187491"/>
            <a:ext cx="3451208" cy="104637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D1FD3524-70BE-4F80-8FFF-EEC8F4C011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729" y="1391303"/>
            <a:ext cx="5193521" cy="515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6A50B6-053E-4DEC-9A2E-F5C833E9BA74}"/>
              </a:ext>
            </a:extLst>
          </p:cNvPr>
          <p:cNvSpPr txBox="1">
            <a:spLocks/>
          </p:cNvSpPr>
          <p:nvPr/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30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5AD588-6B6B-4850-8060-B46DD46B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5F9D11-3AEA-4208-AF0E-DC324930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15697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thiệu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b="1" dirty="0">
                <a:solidFill>
                  <a:schemeClr val="tx1"/>
                </a:solidFill>
              </a:rPr>
              <a:t>2, </a:t>
            </a:r>
            <a:r>
              <a:rPr lang="en-US" sz="3200" b="1" dirty="0" err="1">
                <a:solidFill>
                  <a:schemeClr val="tx1"/>
                </a:solidFill>
              </a:rPr>
              <a:t>Thuật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toán</a:t>
            </a:r>
            <a:r>
              <a:rPr lang="en-US" sz="3200" b="1" dirty="0">
                <a:solidFill>
                  <a:schemeClr val="tx1"/>
                </a:solidFill>
              </a:rPr>
              <a:t> Jacobi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Giải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thuật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song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song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Jacobi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4, Demo</a:t>
            </a:r>
          </a:p>
        </p:txBody>
      </p:sp>
    </p:spTree>
    <p:extLst>
      <p:ext uri="{BB962C8B-B14F-4D97-AF65-F5344CB8AC3E}">
        <p14:creationId xmlns:p14="http://schemas.microsoft.com/office/powerpoint/2010/main" val="416339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7868-CCB1-4086-AF63-999032C4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59581B8A-5116-4C2B-A8B5-341C049C0FB9}"/>
              </a:ext>
            </a:extLst>
          </p:cNvPr>
          <p:cNvGrpSpPr/>
          <p:nvPr/>
        </p:nvGrpSpPr>
        <p:grpSpPr>
          <a:xfrm>
            <a:off x="4797768" y="2230615"/>
            <a:ext cx="3287276" cy="2770522"/>
            <a:chOff x="6019386" y="1650241"/>
            <a:chExt cx="2210636" cy="2127685"/>
          </a:xfrm>
        </p:grpSpPr>
        <p:cxnSp>
          <p:nvCxnSpPr>
            <p:cNvPr id="8" name="Straight Connector 12">
              <a:extLst>
                <a:ext uri="{FF2B5EF4-FFF2-40B4-BE49-F238E27FC236}">
                  <a16:creationId xmlns:a16="http://schemas.microsoft.com/office/drawing/2014/main" id="{423C519F-1B1E-4693-9B25-87382F43607E}"/>
                </a:ext>
              </a:extLst>
            </p:cNvPr>
            <p:cNvCxnSpPr>
              <a:cxnSpLocks/>
            </p:cNvCxnSpPr>
            <p:nvPr/>
          </p:nvCxnSpPr>
          <p:spPr>
            <a:xfrm>
              <a:off x="6019386" y="2668589"/>
              <a:ext cx="22106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Connector 13">
              <a:extLst>
                <a:ext uri="{FF2B5EF4-FFF2-40B4-BE49-F238E27FC236}">
                  <a16:creationId xmlns:a16="http://schemas.microsoft.com/office/drawing/2014/main" id="{2FC2DB83-ADEF-45AB-A3E7-9182FD8FE4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386" y="2982258"/>
              <a:ext cx="2210636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51E40DDF-CABF-4389-8073-5B157C91FC59}"/>
                </a:ext>
              </a:extLst>
            </p:cNvPr>
            <p:cNvCxnSpPr>
              <a:cxnSpLocks/>
            </p:cNvCxnSpPr>
            <p:nvPr/>
          </p:nvCxnSpPr>
          <p:spPr>
            <a:xfrm>
              <a:off x="6019386" y="3275012"/>
              <a:ext cx="2210636" cy="794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Straight Connector 18">
              <a:extLst>
                <a:ext uri="{FF2B5EF4-FFF2-40B4-BE49-F238E27FC236}">
                  <a16:creationId xmlns:a16="http://schemas.microsoft.com/office/drawing/2014/main" id="{B033223A-DD0D-4F2F-9DF4-683913525A37}"/>
                </a:ext>
              </a:extLst>
            </p:cNvPr>
            <p:cNvCxnSpPr>
              <a:cxnSpLocks/>
            </p:cNvCxnSpPr>
            <p:nvPr/>
          </p:nvCxnSpPr>
          <p:spPr>
            <a:xfrm>
              <a:off x="6019386" y="2024512"/>
              <a:ext cx="2176792" cy="1859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20">
              <a:extLst>
                <a:ext uri="{FF2B5EF4-FFF2-40B4-BE49-F238E27FC236}">
                  <a16:creationId xmlns:a16="http://schemas.microsoft.com/office/drawing/2014/main" id="{E3266B74-18FA-480D-A9E0-90E9A976D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386" y="2365579"/>
              <a:ext cx="2176792" cy="1445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21">
              <a:extLst>
                <a:ext uri="{FF2B5EF4-FFF2-40B4-BE49-F238E27FC236}">
                  <a16:creationId xmlns:a16="http://schemas.microsoft.com/office/drawing/2014/main" id="{57552195-903C-407A-9008-A745A381E8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4847" y="1650241"/>
              <a:ext cx="11473" cy="202659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22">
              <a:extLst>
                <a:ext uri="{FF2B5EF4-FFF2-40B4-BE49-F238E27FC236}">
                  <a16:creationId xmlns:a16="http://schemas.microsoft.com/office/drawing/2014/main" id="{0A193102-3028-4D3B-82DF-3BBE843B4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1831" y="1650241"/>
              <a:ext cx="28378" cy="20669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23">
              <a:extLst>
                <a:ext uri="{FF2B5EF4-FFF2-40B4-BE49-F238E27FC236}">
                  <a16:creationId xmlns:a16="http://schemas.microsoft.com/office/drawing/2014/main" id="{4158E403-5349-470C-B2EC-6F713824A8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7320" y="1669765"/>
              <a:ext cx="9528" cy="210816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25">
              <a:extLst>
                <a:ext uri="{FF2B5EF4-FFF2-40B4-BE49-F238E27FC236}">
                  <a16:creationId xmlns:a16="http://schemas.microsoft.com/office/drawing/2014/main" id="{D8EE90DE-81EA-4A52-BC3A-FFB5A5DA782C}"/>
                </a:ext>
              </a:extLst>
            </p:cNvPr>
            <p:cNvCxnSpPr>
              <a:cxnSpLocks/>
            </p:cNvCxnSpPr>
            <p:nvPr/>
          </p:nvCxnSpPr>
          <p:spPr>
            <a:xfrm>
              <a:off x="6366604" y="1673070"/>
              <a:ext cx="20090" cy="202659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26">
              <a:extLst>
                <a:ext uri="{FF2B5EF4-FFF2-40B4-BE49-F238E27FC236}">
                  <a16:creationId xmlns:a16="http://schemas.microsoft.com/office/drawing/2014/main" id="{39A26769-BA8D-43FB-951F-E8A61E253E2A}"/>
                </a:ext>
              </a:extLst>
            </p:cNvPr>
            <p:cNvCxnSpPr>
              <a:cxnSpLocks/>
            </p:cNvCxnSpPr>
            <p:nvPr/>
          </p:nvCxnSpPr>
          <p:spPr>
            <a:xfrm>
              <a:off x="6692537" y="1650241"/>
              <a:ext cx="1" cy="202659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2" name="Flowchart: Connector 47">
            <a:extLst>
              <a:ext uri="{FF2B5EF4-FFF2-40B4-BE49-F238E27FC236}">
                <a16:creationId xmlns:a16="http://schemas.microsoft.com/office/drawing/2014/main" id="{433F876D-6018-4BDD-8A36-B79CF3447A97}"/>
              </a:ext>
            </a:extLst>
          </p:cNvPr>
          <p:cNvSpPr/>
          <p:nvPr/>
        </p:nvSpPr>
        <p:spPr>
          <a:xfrm>
            <a:off x="6176986" y="3428863"/>
            <a:ext cx="264420" cy="25821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108">
            <a:extLst>
              <a:ext uri="{FF2B5EF4-FFF2-40B4-BE49-F238E27FC236}">
                <a16:creationId xmlns:a16="http://schemas.microsoft.com/office/drawing/2014/main" id="{3DAF6654-D24A-4FA6-8688-34684013FC25}"/>
              </a:ext>
            </a:extLst>
          </p:cNvPr>
          <p:cNvSpPr txBox="1"/>
          <p:nvPr/>
        </p:nvSpPr>
        <p:spPr>
          <a:xfrm>
            <a:off x="5343965" y="5482847"/>
            <a:ext cx="122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3D21D7D9-9BAD-4C0D-89C1-95CB0D41A554}"/>
              </a:ext>
            </a:extLst>
          </p:cNvPr>
          <p:cNvCxnSpPr>
            <a:cxnSpLocks/>
          </p:cNvCxnSpPr>
          <p:nvPr/>
        </p:nvCxnSpPr>
        <p:spPr>
          <a:xfrm flipV="1">
            <a:off x="5759593" y="3684410"/>
            <a:ext cx="380688" cy="2029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6330CB14-BB4E-4637-A665-E0CAB0FC6907}"/>
              </a:ext>
            </a:extLst>
          </p:cNvPr>
          <p:cNvSpPr txBox="1"/>
          <p:nvPr/>
        </p:nvSpPr>
        <p:spPr>
          <a:xfrm>
            <a:off x="663805" y="2717964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Input</a:t>
            </a:r>
            <a:r>
              <a:rPr lang="en-US" dirty="0"/>
              <a:t>: Cho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đều</a:t>
            </a:r>
            <a:endParaRPr lang="en-US" dirty="0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BE5C8DAD-9245-41BA-9F38-CA4182CF3BFB}"/>
              </a:ext>
            </a:extLst>
          </p:cNvPr>
          <p:cNvSpPr txBox="1"/>
          <p:nvPr/>
        </p:nvSpPr>
        <p:spPr>
          <a:xfrm>
            <a:off x="700586" y="4223168"/>
            <a:ext cx="368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Output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bão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T</a:t>
            </a:r>
          </a:p>
        </p:txBody>
      </p:sp>
    </p:spTree>
    <p:extLst>
      <p:ext uri="{BB962C8B-B14F-4D97-AF65-F5344CB8AC3E}">
        <p14:creationId xmlns:p14="http://schemas.microsoft.com/office/powerpoint/2010/main" val="305281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7868-CCB1-4086-AF63-999032C4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59581B8A-5116-4C2B-A8B5-341C049C0FB9}"/>
              </a:ext>
            </a:extLst>
          </p:cNvPr>
          <p:cNvGrpSpPr/>
          <p:nvPr/>
        </p:nvGrpSpPr>
        <p:grpSpPr>
          <a:xfrm>
            <a:off x="4797768" y="2230615"/>
            <a:ext cx="3287276" cy="2770522"/>
            <a:chOff x="6019386" y="1650241"/>
            <a:chExt cx="2210636" cy="2127685"/>
          </a:xfrm>
        </p:grpSpPr>
        <p:cxnSp>
          <p:nvCxnSpPr>
            <p:cNvPr id="8" name="Straight Connector 12">
              <a:extLst>
                <a:ext uri="{FF2B5EF4-FFF2-40B4-BE49-F238E27FC236}">
                  <a16:creationId xmlns:a16="http://schemas.microsoft.com/office/drawing/2014/main" id="{423C519F-1B1E-4693-9B25-87382F43607E}"/>
                </a:ext>
              </a:extLst>
            </p:cNvPr>
            <p:cNvCxnSpPr>
              <a:cxnSpLocks/>
            </p:cNvCxnSpPr>
            <p:nvPr/>
          </p:nvCxnSpPr>
          <p:spPr>
            <a:xfrm>
              <a:off x="6019386" y="2668589"/>
              <a:ext cx="22106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Connector 13">
              <a:extLst>
                <a:ext uri="{FF2B5EF4-FFF2-40B4-BE49-F238E27FC236}">
                  <a16:creationId xmlns:a16="http://schemas.microsoft.com/office/drawing/2014/main" id="{2FC2DB83-ADEF-45AB-A3E7-9182FD8FE4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386" y="2982258"/>
              <a:ext cx="2210636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51E40DDF-CABF-4389-8073-5B157C91FC59}"/>
                </a:ext>
              </a:extLst>
            </p:cNvPr>
            <p:cNvCxnSpPr>
              <a:cxnSpLocks/>
            </p:cNvCxnSpPr>
            <p:nvPr/>
          </p:nvCxnSpPr>
          <p:spPr>
            <a:xfrm>
              <a:off x="6019386" y="3275012"/>
              <a:ext cx="2210636" cy="794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Straight Connector 18">
              <a:extLst>
                <a:ext uri="{FF2B5EF4-FFF2-40B4-BE49-F238E27FC236}">
                  <a16:creationId xmlns:a16="http://schemas.microsoft.com/office/drawing/2014/main" id="{B033223A-DD0D-4F2F-9DF4-683913525A37}"/>
                </a:ext>
              </a:extLst>
            </p:cNvPr>
            <p:cNvCxnSpPr>
              <a:cxnSpLocks/>
            </p:cNvCxnSpPr>
            <p:nvPr/>
          </p:nvCxnSpPr>
          <p:spPr>
            <a:xfrm>
              <a:off x="6019386" y="2024512"/>
              <a:ext cx="2176792" cy="1859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20">
              <a:extLst>
                <a:ext uri="{FF2B5EF4-FFF2-40B4-BE49-F238E27FC236}">
                  <a16:creationId xmlns:a16="http://schemas.microsoft.com/office/drawing/2014/main" id="{E3266B74-18FA-480D-A9E0-90E9A976D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386" y="2365579"/>
              <a:ext cx="2176792" cy="1445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21">
              <a:extLst>
                <a:ext uri="{FF2B5EF4-FFF2-40B4-BE49-F238E27FC236}">
                  <a16:creationId xmlns:a16="http://schemas.microsoft.com/office/drawing/2014/main" id="{57552195-903C-407A-9008-A745A381E8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4847" y="1650241"/>
              <a:ext cx="11473" cy="202659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22">
              <a:extLst>
                <a:ext uri="{FF2B5EF4-FFF2-40B4-BE49-F238E27FC236}">
                  <a16:creationId xmlns:a16="http://schemas.microsoft.com/office/drawing/2014/main" id="{0A193102-3028-4D3B-82DF-3BBE843B4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1831" y="1650241"/>
              <a:ext cx="28378" cy="20669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23">
              <a:extLst>
                <a:ext uri="{FF2B5EF4-FFF2-40B4-BE49-F238E27FC236}">
                  <a16:creationId xmlns:a16="http://schemas.microsoft.com/office/drawing/2014/main" id="{4158E403-5349-470C-B2EC-6F713824A8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7320" y="1669765"/>
              <a:ext cx="9528" cy="210816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25">
              <a:extLst>
                <a:ext uri="{FF2B5EF4-FFF2-40B4-BE49-F238E27FC236}">
                  <a16:creationId xmlns:a16="http://schemas.microsoft.com/office/drawing/2014/main" id="{D8EE90DE-81EA-4A52-BC3A-FFB5A5DA782C}"/>
                </a:ext>
              </a:extLst>
            </p:cNvPr>
            <p:cNvCxnSpPr>
              <a:cxnSpLocks/>
            </p:cNvCxnSpPr>
            <p:nvPr/>
          </p:nvCxnSpPr>
          <p:spPr>
            <a:xfrm>
              <a:off x="6366604" y="1673070"/>
              <a:ext cx="20090" cy="202659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26">
              <a:extLst>
                <a:ext uri="{FF2B5EF4-FFF2-40B4-BE49-F238E27FC236}">
                  <a16:creationId xmlns:a16="http://schemas.microsoft.com/office/drawing/2014/main" id="{39A26769-BA8D-43FB-951F-E8A61E253E2A}"/>
                </a:ext>
              </a:extLst>
            </p:cNvPr>
            <p:cNvCxnSpPr>
              <a:cxnSpLocks/>
            </p:cNvCxnSpPr>
            <p:nvPr/>
          </p:nvCxnSpPr>
          <p:spPr>
            <a:xfrm>
              <a:off x="6692537" y="1650241"/>
              <a:ext cx="1" cy="202659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2" name="Flowchart: Connector 47">
            <a:extLst>
              <a:ext uri="{FF2B5EF4-FFF2-40B4-BE49-F238E27FC236}">
                <a16:creationId xmlns:a16="http://schemas.microsoft.com/office/drawing/2014/main" id="{433F876D-6018-4BDD-8A36-B79CF3447A97}"/>
              </a:ext>
            </a:extLst>
          </p:cNvPr>
          <p:cNvSpPr/>
          <p:nvPr/>
        </p:nvSpPr>
        <p:spPr>
          <a:xfrm>
            <a:off x="6176986" y="3428863"/>
            <a:ext cx="264420" cy="25821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108">
            <a:extLst>
              <a:ext uri="{FF2B5EF4-FFF2-40B4-BE49-F238E27FC236}">
                <a16:creationId xmlns:a16="http://schemas.microsoft.com/office/drawing/2014/main" id="{3DAF6654-D24A-4FA6-8688-34684013FC25}"/>
              </a:ext>
            </a:extLst>
          </p:cNvPr>
          <p:cNvSpPr txBox="1"/>
          <p:nvPr/>
        </p:nvSpPr>
        <p:spPr>
          <a:xfrm>
            <a:off x="5343965" y="5482847"/>
            <a:ext cx="122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B7D1B3EF-9744-4060-B45B-2DCF07648827}"/>
              </a:ext>
            </a:extLst>
          </p:cNvPr>
          <p:cNvSpPr txBox="1"/>
          <p:nvPr/>
        </p:nvSpPr>
        <p:spPr>
          <a:xfrm>
            <a:off x="488950" y="2683020"/>
            <a:ext cx="368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Chia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phẳng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mxn</a:t>
            </a:r>
            <a:endParaRPr lang="en-US" dirty="0"/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71A6A453-7685-4D6C-80E9-58C6E688F33F}"/>
              </a:ext>
            </a:extLst>
          </p:cNvPr>
          <p:cNvSpPr txBox="1"/>
          <p:nvPr/>
        </p:nvSpPr>
        <p:spPr>
          <a:xfrm>
            <a:off x="394283" y="3416628"/>
            <a:ext cx="368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&lt;</a:t>
            </a:r>
            <a:r>
              <a:rPr lang="en-US" dirty="0" err="1"/>
              <a:t>i</a:t>
            </a:r>
            <a:r>
              <a:rPr lang="en-US" dirty="0"/>
              <a:t>, j&gt;,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3D21D7D9-9BAD-4C0D-89C1-95CB0D41A554}"/>
              </a:ext>
            </a:extLst>
          </p:cNvPr>
          <p:cNvCxnSpPr>
            <a:cxnSpLocks/>
          </p:cNvCxnSpPr>
          <p:nvPr/>
        </p:nvCxnSpPr>
        <p:spPr>
          <a:xfrm flipV="1">
            <a:off x="5759593" y="3684410"/>
            <a:ext cx="380688" cy="2029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89F8C1D2-F12B-4E42-8376-D535990E644A}"/>
              </a:ext>
            </a:extLst>
          </p:cNvPr>
          <p:cNvSpPr txBox="1"/>
          <p:nvPr/>
        </p:nvSpPr>
        <p:spPr>
          <a:xfrm>
            <a:off x="394283" y="1644242"/>
            <a:ext cx="382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Biểu</a:t>
            </a:r>
            <a:r>
              <a:rPr lang="en-US" sz="2400" b="1" dirty="0"/>
              <a:t> </a:t>
            </a:r>
            <a:r>
              <a:rPr lang="en-US" sz="2400" b="1" dirty="0" err="1"/>
              <a:t>diễn</a:t>
            </a:r>
            <a:r>
              <a:rPr lang="en-US" sz="2400" b="1" dirty="0"/>
              <a:t> </a:t>
            </a:r>
            <a:r>
              <a:rPr lang="en-US" sz="2400" b="1" dirty="0" err="1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endParaRPr lang="en-US" sz="2400" b="1" dirty="0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F261C749-83DE-4576-9BE7-4171AEBECA5C}"/>
              </a:ext>
            </a:extLst>
          </p:cNvPr>
          <p:cNvSpPr txBox="1"/>
          <p:nvPr/>
        </p:nvSpPr>
        <p:spPr>
          <a:xfrm>
            <a:off x="382850" y="4052713"/>
            <a:ext cx="368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dt: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881BA419-3A1E-4538-88B2-DEEA8BEF570A}"/>
              </a:ext>
            </a:extLst>
          </p:cNvPr>
          <p:cNvSpPr txBox="1"/>
          <p:nvPr/>
        </p:nvSpPr>
        <p:spPr>
          <a:xfrm>
            <a:off x="371417" y="4688798"/>
            <a:ext cx="368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dx: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26" name="TextBox 46">
            <a:extLst>
              <a:ext uri="{FF2B5EF4-FFF2-40B4-BE49-F238E27FC236}">
                <a16:creationId xmlns:a16="http://schemas.microsoft.com/office/drawing/2014/main" id="{F029F500-26E2-4D3E-AB39-611D11B10C64}"/>
              </a:ext>
            </a:extLst>
          </p:cNvPr>
          <p:cNvSpPr txBox="1"/>
          <p:nvPr/>
        </p:nvSpPr>
        <p:spPr>
          <a:xfrm>
            <a:off x="6294867" y="4880322"/>
            <a:ext cx="61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</a:p>
        </p:txBody>
      </p:sp>
      <p:cxnSp>
        <p:nvCxnSpPr>
          <p:cNvPr id="4" name="Đường kết nối Mũi tên Thẳng 3">
            <a:extLst>
              <a:ext uri="{FF2B5EF4-FFF2-40B4-BE49-F238E27FC236}">
                <a16:creationId xmlns:a16="http://schemas.microsoft.com/office/drawing/2014/main" id="{DE3AAF03-A368-48FD-99F5-915D18BE3B26}"/>
              </a:ext>
            </a:extLst>
          </p:cNvPr>
          <p:cNvCxnSpPr/>
          <p:nvPr/>
        </p:nvCxnSpPr>
        <p:spPr>
          <a:xfrm>
            <a:off x="6295107" y="4922090"/>
            <a:ext cx="5137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174611A-2BD2-4474-A32F-1A874909A306}"/>
              </a:ext>
            </a:extLst>
          </p:cNvPr>
          <p:cNvSpPr txBox="1"/>
          <p:nvPr/>
        </p:nvSpPr>
        <p:spPr>
          <a:xfrm>
            <a:off x="5314091" y="1342239"/>
            <a:ext cx="173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58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7868-CCB1-4086-AF63-999032C4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89F8C1D2-F12B-4E42-8376-D535990E644A}"/>
              </a:ext>
            </a:extLst>
          </p:cNvPr>
          <p:cNvSpPr txBox="1"/>
          <p:nvPr/>
        </p:nvSpPr>
        <p:spPr>
          <a:xfrm>
            <a:off x="394283" y="1644242"/>
            <a:ext cx="382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Phương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nhiệt</a:t>
            </a:r>
            <a:r>
              <a:rPr lang="en-US" sz="2400" b="1" dirty="0"/>
              <a:t> PDE</a:t>
            </a:r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B09BC1D7-3B36-4AB1-A012-9A96BF54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59" y="2256296"/>
            <a:ext cx="2659712" cy="1911668"/>
          </a:xfrm>
          <a:prstGeom prst="rect">
            <a:avLst/>
          </a:prstGeom>
        </p:spPr>
      </p:pic>
      <p:pic>
        <p:nvPicPr>
          <p:cNvPr id="67" name="Hình ảnh 66">
            <a:extLst>
              <a:ext uri="{FF2B5EF4-FFF2-40B4-BE49-F238E27FC236}">
                <a16:creationId xmlns:a16="http://schemas.microsoft.com/office/drawing/2014/main" id="{03049CA0-95F9-48BC-8C0A-156C1DDF1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681" y="1406796"/>
            <a:ext cx="4817319" cy="3448431"/>
          </a:xfrm>
          <a:prstGeom prst="rect">
            <a:avLst/>
          </a:prstGeom>
        </p:spPr>
      </p:pic>
      <p:graphicFrame>
        <p:nvGraphicFramePr>
          <p:cNvPr id="68" name="Object 4">
            <a:extLst>
              <a:ext uri="{FF2B5EF4-FFF2-40B4-BE49-F238E27FC236}">
                <a16:creationId xmlns:a16="http://schemas.microsoft.com/office/drawing/2014/main" id="{9AEBA126-32B6-40F9-9325-C7FDC4C48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958107"/>
              </p:ext>
            </p:extLst>
          </p:nvPr>
        </p:nvGraphicFramePr>
        <p:xfrm>
          <a:off x="755009" y="5576681"/>
          <a:ext cx="5471807" cy="735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13000" imgH="431640" progId="Equation.3">
                  <p:embed/>
                </p:oleObj>
              </mc:Choice>
              <mc:Fallback>
                <p:oleObj name="Equation" r:id="rId4" imgW="3213000" imgH="43164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5FFBC6B-6363-44ED-871E-A40C83BDC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09" y="5576681"/>
                        <a:ext cx="5471807" cy="735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0D814E93-05E2-4292-9E15-FFBDBD84BA90}"/>
              </a:ext>
            </a:extLst>
          </p:cNvPr>
          <p:cNvSpPr txBox="1"/>
          <p:nvPr/>
        </p:nvSpPr>
        <p:spPr>
          <a:xfrm>
            <a:off x="691680" y="5029092"/>
            <a:ext cx="32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 ~</a:t>
            </a:r>
          </a:p>
        </p:txBody>
      </p:sp>
    </p:spTree>
    <p:extLst>
      <p:ext uri="{BB962C8B-B14F-4D97-AF65-F5344CB8AC3E}">
        <p14:creationId xmlns:p14="http://schemas.microsoft.com/office/powerpoint/2010/main" val="377552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B179-F2C6-4312-91B8-F5F10C92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Jacobi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658C-724D-4728-9705-5D878CC70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3" y="1438965"/>
            <a:ext cx="8026400" cy="4902199"/>
          </a:xfrm>
        </p:spPr>
        <p:txBody>
          <a:bodyPr>
            <a:norm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ma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mxn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 panose="02020603050405020304" pitchFamily="18" charset="0"/>
              </a:rPr>
              <a:t>80</a:t>
            </a:r>
            <a:r>
              <a:rPr lang="en-US" sz="1800" baseline="30000" dirty="0">
                <a:solidFill>
                  <a:srgbClr val="000000"/>
                </a:solidFill>
                <a:latin typeface="Times New Roman"/>
              </a:rPr>
              <a:t>oC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Times New Roman"/>
              </a:rPr>
              <a:t>25</a:t>
            </a:r>
            <a:r>
              <a:rPr lang="en-US" sz="1800" baseline="30000" dirty="0">
                <a:solidFill>
                  <a:srgbClr val="000000"/>
                </a:solidFill>
                <a:latin typeface="Times New Roman"/>
              </a:rPr>
              <a:t>oC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While(t &lt;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PTN2D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D^2c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điểm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D * dt * D^2c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932456C-CB36-470E-9507-C22BE27A6135}"/>
              </a:ext>
            </a:extLst>
          </p:cNvPr>
          <p:cNvSpPr txBox="1"/>
          <p:nvPr/>
        </p:nvSpPr>
        <p:spPr>
          <a:xfrm>
            <a:off x="369116" y="1238248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giả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113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9B1A3F9401BC41BF3208F904C2742A" ma:contentTypeVersion="12" ma:contentTypeDescription="Create a new document." ma:contentTypeScope="" ma:versionID="f49de4a0ff53614013a7739cebabbb14">
  <xsd:schema xmlns:xsd="http://www.w3.org/2001/XMLSchema" xmlns:xs="http://www.w3.org/2001/XMLSchema" xmlns:p="http://schemas.microsoft.com/office/2006/metadata/properties" xmlns:ns3="756a91d7-1cf6-4d98-b462-e4d55fc6c997" xmlns:ns4="daabfb27-911c-4d19-8479-eff06b5541a3" targetNamespace="http://schemas.microsoft.com/office/2006/metadata/properties" ma:root="true" ma:fieldsID="c26d471f6dac32990cee11b4df37bb9e" ns3:_="" ns4:_="">
    <xsd:import namespace="756a91d7-1cf6-4d98-b462-e4d55fc6c997"/>
    <xsd:import namespace="daabfb27-911c-4d19-8479-eff06b5541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6a91d7-1cf6-4d98-b462-e4d55fc6c9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bfb27-911c-4d19-8479-eff06b5541a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9066AD-25C3-49C0-81D5-CD2B35A317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6a91d7-1cf6-4d98-b462-e4d55fc6c997"/>
    <ds:schemaRef ds:uri="daabfb27-911c-4d19-8479-eff06b5541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803457-2F80-45C5-A418-ECE6EC5F17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CCF860-42AF-4AAA-BD96-6572F501E410}">
  <ds:schemaRefs>
    <ds:schemaRef ds:uri="756a91d7-1cf6-4d98-b462-e4d55fc6c997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daabfb27-911c-4d19-8479-eff06b5541a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687</Words>
  <Application>Microsoft Office PowerPoint</Application>
  <PresentationFormat>Trình chiếu Trên màn hình (4:3)</PresentationFormat>
  <Paragraphs>107</Paragraphs>
  <Slides>17</Slides>
  <Notes>0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Equation</vt:lpstr>
      <vt:lpstr>Phương trình truyền nhiệt 2D – MPI – Jacobi   Giảng viên: TS. Vũ Văn Thiều </vt:lpstr>
      <vt:lpstr>Mục lục</vt:lpstr>
      <vt:lpstr>Mục lục</vt:lpstr>
      <vt:lpstr>Giới thiệu bài toán truyền nhiệt</vt:lpstr>
      <vt:lpstr>Mục lục</vt:lpstr>
      <vt:lpstr>Mô hình toán học </vt:lpstr>
      <vt:lpstr>Mô hình toán học </vt:lpstr>
      <vt:lpstr>Mô hình toán học </vt:lpstr>
      <vt:lpstr>Giải thuật Jacobi</vt:lpstr>
      <vt:lpstr>Mô hình toán học </vt:lpstr>
      <vt:lpstr>Bản trình bày PowerPoint</vt:lpstr>
      <vt:lpstr>Giải thuật song song</vt:lpstr>
      <vt:lpstr>Giải thuật song song</vt:lpstr>
      <vt:lpstr>Giải thuật song song</vt:lpstr>
      <vt:lpstr>Giải thuật song song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TRINH TRUNG KIEN 176034</cp:lastModifiedBy>
  <cp:revision>52</cp:revision>
  <dcterms:created xsi:type="dcterms:W3CDTF">2016-07-25T07:53:11Z</dcterms:created>
  <dcterms:modified xsi:type="dcterms:W3CDTF">2021-06-06T16:15:00Z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0x0101008E9B1A3F9401BC41BF3208F904C2742A</vt:lpwstr>
  </property>
</Properties>
</file>