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31D"/>
    <a:srgbClr val="005A96"/>
    <a:srgbClr val="727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226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23.07.2020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005A9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7527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8858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‹Nr.›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8775700" y="6497554"/>
            <a:ext cx="2751138" cy="187325"/>
          </a:xfrm>
        </p:spPr>
        <p:txBody>
          <a:bodyPr/>
          <a:lstStyle>
            <a:lvl1pPr marL="0" indent="0" algn="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Name | Abteilung | Kontakt | Datum</a:t>
            </a:r>
            <a:endParaRPr lang="de-AT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72777A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8BB31D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8BB31D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88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5575" y="919245"/>
            <a:ext cx="11880850" cy="538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  <p:sldLayoutId id="2147483659" r:id="rId3"/>
    <p:sldLayoutId id="2147483665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4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8" userDrawn="1">
          <p15:clr>
            <a:srgbClr val="F26B43"/>
          </p15:clr>
        </p15:guide>
        <p15:guide id="2" orient="horz" pos="9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7582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787E0-5CBB-4D27-A8A4-70FC6B34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1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TECHNIKUMFarbschema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ADB9CA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Dean Wittrich</dc:creator>
  <cp:lastModifiedBy>Wolfgang Berger</cp:lastModifiedBy>
  <cp:revision>76</cp:revision>
  <dcterms:created xsi:type="dcterms:W3CDTF">2020-03-10T15:13:27Z</dcterms:created>
  <dcterms:modified xsi:type="dcterms:W3CDTF">2020-07-23T07:34:59Z</dcterms:modified>
</cp:coreProperties>
</file>