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Sheet1!$Q$13</c:f>
              <c:strCache>
                <c:ptCount val="1"/>
                <c:pt idx="0">
                  <c:v>One Pass 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Sheet1!$R$12:$U$12</c:f>
              <c:strCache>
                <c:ptCount val="4"/>
                <c:pt idx="0">
                  <c:v>Nov</c:v>
                </c:pt>
                <c:pt idx="1">
                  <c:v>Dec</c:v>
                </c:pt>
                <c:pt idx="2">
                  <c:v>Jan  </c:v>
                </c:pt>
                <c:pt idx="3">
                  <c:v>Feb </c:v>
                </c:pt>
              </c:strCache>
            </c:strRef>
          </c:cat>
          <c:val>
            <c:numRef>
              <c:f>Sheet1!$R$13:$U$13</c:f>
              <c:numCache>
                <c:formatCode>0.00%</c:formatCode>
                <c:ptCount val="4"/>
                <c:pt idx="0">
                  <c:v>0.90400000000000003</c:v>
                </c:pt>
                <c:pt idx="1">
                  <c:v>0.95599999999999996</c:v>
                </c:pt>
                <c:pt idx="2" formatCode="0%">
                  <c:v>0.95</c:v>
                </c:pt>
                <c:pt idx="3" formatCode="0.0%">
                  <c:v>0.995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B-4E67-BCB7-53BAF602F5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1856048"/>
        <c:axId val="461868048"/>
      </c:barChart>
      <c:catAx>
        <c:axId val="4618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868048"/>
        <c:crosses val="autoZero"/>
        <c:auto val="1"/>
        <c:lblAlgn val="ctr"/>
        <c:lblOffset val="100"/>
        <c:noMultiLvlLbl val="0"/>
      </c:catAx>
      <c:valAx>
        <c:axId val="4618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85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Sheet1!$Q$13</c:f>
              <c:strCache>
                <c:ptCount val="1"/>
                <c:pt idx="0">
                  <c:v>One Pass Rate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Sheet1!$R$12:$U$12</c:f>
              <c:strCache>
                <c:ptCount val="4"/>
                <c:pt idx="0">
                  <c:v>Nov</c:v>
                </c:pt>
                <c:pt idx="1">
                  <c:v>Dec</c:v>
                </c:pt>
                <c:pt idx="2">
                  <c:v>Jan  </c:v>
                </c:pt>
                <c:pt idx="3">
                  <c:v>Feb </c:v>
                </c:pt>
              </c:strCache>
            </c:strRef>
          </c:cat>
          <c:val>
            <c:numRef>
              <c:f>Sheet1!$R$13:$U$13</c:f>
              <c:numCache>
                <c:formatCode>0.00%</c:formatCode>
                <c:ptCount val="4"/>
                <c:pt idx="0">
                  <c:v>0.90400000000000003</c:v>
                </c:pt>
                <c:pt idx="1">
                  <c:v>0.95599999999999996</c:v>
                </c:pt>
                <c:pt idx="2" formatCode="0%">
                  <c:v>0.95</c:v>
                </c:pt>
                <c:pt idx="3" formatCode="0.0%">
                  <c:v>0.995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BE-4D06-9080-92FDB3847F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61856048"/>
        <c:axId val="461868048"/>
      </c:barChart>
      <c:catAx>
        <c:axId val="4618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868048"/>
        <c:crosses val="autoZero"/>
        <c:auto val="1"/>
        <c:lblAlgn val="ctr"/>
        <c:lblOffset val="100"/>
        <c:noMultiLvlLbl val="0"/>
      </c:catAx>
      <c:valAx>
        <c:axId val="46186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185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5E6C7-9EB9-40CD-ACA8-CD8B8A947DBE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16F6A-2D9B-4129-9D8D-C0C6C562D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6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16F6A-2D9B-4129-9D8D-C0C6C562D6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8F6D-2C1D-5D17-740C-3D03294F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E5893-97B3-7AD2-BB84-A1A85C70B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10B5-3C16-8BD2-ED69-4F01A67F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11EA-D47C-6C47-8206-15BC16E9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424A-40AD-84E9-060B-B5EC95A0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F89B-5365-2045-8863-A66E2DAB2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63AF-5392-3E92-4AA7-A70FB1B8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B2019-9A12-A831-FA26-B337BEB2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C70B2-7DA6-923D-5C34-E1BCE80F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6408-9F76-5DFD-8BC5-2F008854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8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B02AD-8BCA-9433-871F-E394995D0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05B21-A602-4343-45AF-AFB569264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4541-4547-5531-9380-8FE7EDB3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09C77-69A6-AE17-50C5-61C13F58E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E18B0-3C61-F39F-B985-33D81060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CFF4-95B1-2205-E522-9A0C452D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8CA9-AB69-8AD1-F209-79F49ED23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4384E-44A5-F600-251D-B1B1822B1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787C-970B-D244-002E-E3CBA529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AFF81-F06D-F73B-A604-FB04A9295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9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24D35-00CC-7C64-93FE-22E5E2FF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F48-C8F3-9468-7F4E-6EA082695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197B-8CB0-6B0E-FDCA-958C63E4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EA55-B19F-9208-2E0D-3C193DB1C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6AC2-37B5-B84D-7025-103460FC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0F03-7D32-7CC6-163B-2F7B3EF43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51AC-06D0-1934-001A-530251CBD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2A59E-7ABE-D789-11B1-95FB08735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A128-0DCE-EC1B-CAD7-ADA16FEA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1D950-87B9-ED25-C822-65D8B7DD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A6816-E940-94DA-FB67-A72C2880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8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1BA5-EC27-B27D-E906-A9938F14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698DF-1B5F-DAA2-1716-3BED8BBBE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91026-9934-CE55-95EF-B38378FB3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C4208-B5B6-C98E-41CC-3237CD87A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5B7BE-DD6A-55DA-189B-246C41CCE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235AD-B6D3-B1C3-C1BB-DAC09E14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B9346-E223-E0F6-BFE2-C58EC78F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69EBF-706A-527F-6ADE-AD3394E9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7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53D5-FA7A-0640-2076-539618DB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C8BD6-B265-F427-A659-4BAA0B82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440AB-5318-33E7-3498-B626BDE4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A5338-6A31-3D31-CF37-3B5539D1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B29F3-943C-6DB6-5659-E8904855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82ABD-57F7-9680-C5BB-47921C22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1D68B-F3F7-36D1-812E-2967632B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2372-3224-E937-4A97-E811FCB6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F1C6-4657-4828-BC0B-6EA510CBC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9F584-0A6C-35F5-C8EF-19B453BA6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B09C-360E-F2B9-490B-902938A1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3BB4-3B1E-7B5F-2059-5E029C7D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3420-C44F-164B-65AC-FC38D0A9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463D-5362-0D86-AA34-28D67A3E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A4799-628F-8A4E-E7F3-565E3D82C2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CE43C-44E5-1E4F-A968-F5590B958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36B5-A023-820D-5A8C-B6DC7BBF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2B35-3F62-6B35-9CCE-04C19C17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882E-96B1-5DC3-29E8-EC3FEE5F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8561E-E47F-685D-C6AA-6CFF4C6B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9C70-9B4F-F06A-9C29-98EE345F8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E5046-9367-1A6E-FC72-4B899D47A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5033-CDB5-48E2-878E-BA3ECEB3E77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5938-F0B2-FDA9-C0D2-6B83F989A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13DDD-B13B-C84C-63F7-8AD020591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18585-4EBC-488B-9AC6-477AA6949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2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B85414-2815-F1E3-72D9-5AD7D25E9C10}"/>
              </a:ext>
            </a:extLst>
          </p:cNvPr>
          <p:cNvSpPr/>
          <p:nvPr/>
        </p:nvSpPr>
        <p:spPr>
          <a:xfrm>
            <a:off x="465298" y="70868"/>
            <a:ext cx="1240972" cy="1623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 x4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CD0FA-BD05-4766-3AB9-D72523372BE7}"/>
              </a:ext>
            </a:extLst>
          </p:cNvPr>
          <p:cNvSpPr txBox="1"/>
          <p:nvPr/>
        </p:nvSpPr>
        <p:spPr>
          <a:xfrm>
            <a:off x="4704833" y="117918"/>
            <a:ext cx="3379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From G3 to G4 Promotion ( July.2024)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3F83-9883-D99C-29C7-2089E1B49CD5}"/>
              </a:ext>
            </a:extLst>
          </p:cNvPr>
          <p:cNvSpPr txBox="1"/>
          <p:nvPr/>
        </p:nvSpPr>
        <p:spPr>
          <a:xfrm>
            <a:off x="2065175" y="438101"/>
            <a:ext cx="226728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Full name: </a:t>
            </a:r>
            <a:r>
              <a:rPr lang="en-US" sz="1600" b="1" dirty="0"/>
              <a:t>BUI VAN KIEN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0DB6F-32DB-3416-E31A-85C0F804550D}"/>
              </a:ext>
            </a:extLst>
          </p:cNvPr>
          <p:cNvSpPr txBox="1"/>
          <p:nvPr/>
        </p:nvSpPr>
        <p:spPr>
          <a:xfrm>
            <a:off x="2065175" y="973359"/>
            <a:ext cx="758214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ID: </a:t>
            </a:r>
            <a:r>
              <a:rPr lang="en-US" sz="1600" b="1" dirty="0"/>
              <a:t>135324			</a:t>
            </a:r>
            <a:r>
              <a:rPr lang="en-US" sz="1600" dirty="0"/>
              <a:t>Department: </a:t>
            </a:r>
            <a:r>
              <a:rPr lang="en-US" sz="1600" b="1" dirty="0"/>
              <a:t>TL PE1		</a:t>
            </a:r>
            <a:r>
              <a:rPr lang="en-US" sz="1600" dirty="0"/>
              <a:t>Hire date: 14/05/2021</a:t>
            </a: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A1A48-B2F3-01D8-132D-C494E68857E9}"/>
              </a:ext>
            </a:extLst>
          </p:cNvPr>
          <p:cNvSpPr txBox="1"/>
          <p:nvPr/>
        </p:nvSpPr>
        <p:spPr>
          <a:xfrm>
            <a:off x="485197" y="1828800"/>
            <a:ext cx="11457991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Job Descriptions / PIC</a:t>
            </a:r>
          </a:p>
          <a:p>
            <a:r>
              <a:rPr lang="en-US" sz="1400" dirty="0"/>
              <a:t> </a:t>
            </a:r>
            <a:r>
              <a:rPr lang="en-US" sz="1400" b="1" dirty="0"/>
              <a:t>Role</a:t>
            </a:r>
            <a:r>
              <a:rPr lang="en-US" sz="1400" dirty="0"/>
              <a:t>: 	</a:t>
            </a:r>
            <a:r>
              <a:rPr lang="en-US" sz="1400" b="1" dirty="0"/>
              <a:t>Technical control QASL investigate in 2023</a:t>
            </a:r>
          </a:p>
          <a:p>
            <a:r>
              <a:rPr lang="en-US" sz="1400" dirty="0"/>
              <a:t>	( ECN control, MP running , Control process)</a:t>
            </a:r>
          </a:p>
          <a:p>
            <a:r>
              <a:rPr lang="en-US" sz="1400" dirty="0"/>
              <a:t>	PIC main One Pass Rate Model G14-19 and E9x achieve 99% on 2 months</a:t>
            </a:r>
          </a:p>
          <a:p>
            <a:r>
              <a:rPr lang="en-US" sz="1400" dirty="0"/>
              <a:t>	( VE checker reduce rate 1,32 → 0,04 )</a:t>
            </a:r>
          </a:p>
          <a:p>
            <a:r>
              <a:rPr lang="en-US" sz="1400" b="1" dirty="0"/>
              <a:t>Mission</a:t>
            </a:r>
            <a:r>
              <a:rPr lang="en-US" sz="1400" dirty="0"/>
              <a:t>:	1. Assure Good part quality’s  with FA, pre-Data FA checking</a:t>
            </a:r>
          </a:p>
          <a:p>
            <a:r>
              <a:rPr lang="en-US" sz="1400" dirty="0"/>
              <a:t>	2. Study  and apply new concept JIG Speciation control to prevent QASL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2BA04-9272-5E83-504F-8E273D4AD045}"/>
              </a:ext>
            </a:extLst>
          </p:cNvPr>
          <p:cNvSpPr txBox="1"/>
          <p:nvPr/>
        </p:nvSpPr>
        <p:spPr>
          <a:xfrm>
            <a:off x="485197" y="3550370"/>
            <a:ext cx="11457991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2. Performance  result in 2022 and 2023</a:t>
            </a:r>
            <a:endParaRPr lang="en-US" sz="1400" dirty="0"/>
          </a:p>
          <a:p>
            <a:r>
              <a:rPr lang="en-US" sz="1400" dirty="0"/>
              <a:t>	1. One Pass Rate control Model G14-19			2. QASL Resolution and Prevention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271FE3-5699-228D-F489-CC8F06BD5A61}"/>
              </a:ext>
            </a:extLst>
          </p:cNvPr>
          <p:cNvSpPr txBox="1"/>
          <p:nvPr/>
        </p:nvSpPr>
        <p:spPr>
          <a:xfrm>
            <a:off x="473393" y="6075814"/>
            <a:ext cx="114579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3. Qualification ( certificate, prize, skills test,……..)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9B7B32-17E0-ECED-A12D-40AD84D4F23A}"/>
              </a:ext>
            </a:extLst>
          </p:cNvPr>
          <p:cNvSpPr txBox="1"/>
          <p:nvPr/>
        </p:nvSpPr>
        <p:spPr>
          <a:xfrm>
            <a:off x="473393" y="6486252"/>
            <a:ext cx="1145799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4. Characteristics:</a:t>
            </a:r>
            <a:r>
              <a:rPr lang="en-US" sz="1400" dirty="0"/>
              <a:t> Carefully, Enthusiastic, responsibility, proactive, leadership </a:t>
            </a:r>
            <a:endParaRPr lang="en-US" sz="1400" b="1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8FA5824-F605-61D8-1F85-77B2C7B5CC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746410"/>
              </p:ext>
            </p:extLst>
          </p:nvPr>
        </p:nvGraphicFramePr>
        <p:xfrm>
          <a:off x="650034" y="4072602"/>
          <a:ext cx="3709988" cy="138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13BECF72-C86D-F354-82FF-5D588FCC4F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3301999"/>
              </p:ext>
            </p:extLst>
          </p:nvPr>
        </p:nvGraphicFramePr>
        <p:xfrm>
          <a:off x="6307495" y="3998044"/>
          <a:ext cx="3709988" cy="138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AE5694-44B2-D075-A6B3-077A428D748C}"/>
              </a:ext>
            </a:extLst>
          </p:cNvPr>
          <p:cNvSpPr txBox="1"/>
          <p:nvPr/>
        </p:nvSpPr>
        <p:spPr>
          <a:xfrm rot="16200000">
            <a:off x="-604585" y="697002"/>
            <a:ext cx="1603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[For G4up candidate ] </a:t>
            </a:r>
          </a:p>
        </p:txBody>
      </p:sp>
    </p:spTree>
    <p:extLst>
      <p:ext uri="{BB962C8B-B14F-4D97-AF65-F5344CB8AC3E}">
        <p14:creationId xmlns:p14="http://schemas.microsoft.com/office/powerpoint/2010/main" val="84658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Kien Bui</dc:creator>
  <cp:lastModifiedBy>Kien Bui</cp:lastModifiedBy>
  <cp:revision>1</cp:revision>
  <dcterms:created xsi:type="dcterms:W3CDTF">2024-03-30T03:06:07Z</dcterms:created>
  <dcterms:modified xsi:type="dcterms:W3CDTF">2024-03-30T03:06:18Z</dcterms:modified>
</cp:coreProperties>
</file>