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Arab Times" charset="1" panose="02000400000000000000"/>
      <p:regular r:id="rId18"/>
    </p:embeddedFont>
    <p:embeddedFont>
      <p:font typeface="Canva Sans" charset="1" panose="020B0503030501040103"/>
      <p:regular r:id="rId19"/>
    </p:embeddedFont>
    <p:embeddedFont>
      <p:font typeface="Canva Sans Bold" charset="1" panose="020B08030305010401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6.png" Type="http://schemas.openxmlformats.org/officeDocument/2006/relationships/image"/><Relationship Id="rId5" Target="../media/image25.png" Type="http://schemas.openxmlformats.org/officeDocument/2006/relationships/image"/><Relationship Id="rId6" Target="../media/image2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6.pn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2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jpe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6.png" Type="http://schemas.openxmlformats.org/officeDocument/2006/relationships/image"/><Relationship Id="rId5" Target="../media/image30.png" Type="http://schemas.openxmlformats.org/officeDocument/2006/relationships/image"/><Relationship Id="rId6" Target="../media/image31.jpeg" Type="http://schemas.openxmlformats.org/officeDocument/2006/relationships/image"/><Relationship Id="rId7" Target="../media/image32.png" Type="http://schemas.openxmlformats.org/officeDocument/2006/relationships/image"/><Relationship Id="rId8" Target="../media/image33.svg" Type="http://schemas.openxmlformats.org/officeDocument/2006/relationships/image"/><Relationship Id="rId9" Target="../media/image3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6.pn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6.pn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6.png" Type="http://schemas.openxmlformats.org/officeDocument/2006/relationships/image"/><Relationship Id="rId5" Target="../media/image15.jpeg" Type="http://schemas.openxmlformats.org/officeDocument/2006/relationships/image"/><Relationship Id="rId6" Target="../media/image16.png" Type="http://schemas.openxmlformats.org/officeDocument/2006/relationships/image"/><Relationship Id="rId7" Target="../media/image17.png" Type="http://schemas.openxmlformats.org/officeDocument/2006/relationships/image"/><Relationship Id="rId8" Target="../media/image1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6.pn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.png" Type="http://schemas.openxmlformats.org/officeDocument/2006/relationships/image"/><Relationship Id="rId7" Target="../media/image19.png" Type="http://schemas.openxmlformats.org/officeDocument/2006/relationships/image"/><Relationship Id="rId8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539305" y="-5317632"/>
            <a:ext cx="14092745" cy="9902503"/>
            <a:chOff x="0" y="0"/>
            <a:chExt cx="4572000" cy="32125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40875" y="-15335"/>
              <a:ext cx="4793771" cy="3267781"/>
            </a:xfrm>
            <a:custGeom>
              <a:avLst/>
              <a:gdLst/>
              <a:ahLst/>
              <a:cxnLst/>
              <a:rect r="r" b="b" t="t" l="l"/>
              <a:pathLst>
                <a:path h="3267781" w="4793771">
                  <a:moveTo>
                    <a:pt x="3758476" y="2388987"/>
                  </a:moveTo>
                  <a:cubicBezTo>
                    <a:pt x="3777145" y="2379652"/>
                    <a:pt x="3795601" y="2369892"/>
                    <a:pt x="3813797" y="2359622"/>
                  </a:cubicBezTo>
                  <a:cubicBezTo>
                    <a:pt x="4346006" y="2059225"/>
                    <a:pt x="4793771" y="1415561"/>
                    <a:pt x="4539726" y="792606"/>
                  </a:cubicBezTo>
                  <a:cubicBezTo>
                    <a:pt x="4416115" y="489497"/>
                    <a:pt x="4124250" y="253294"/>
                    <a:pt x="3798022" y="226479"/>
                  </a:cubicBezTo>
                  <a:cubicBezTo>
                    <a:pt x="3416210" y="195095"/>
                    <a:pt x="3057000" y="433700"/>
                    <a:pt x="2673902" y="434869"/>
                  </a:cubicBezTo>
                  <a:cubicBezTo>
                    <a:pt x="2150947" y="436467"/>
                    <a:pt x="1697967" y="0"/>
                    <a:pt x="1175295" y="17260"/>
                  </a:cubicBezTo>
                  <a:cubicBezTo>
                    <a:pt x="926093" y="25490"/>
                    <a:pt x="686885" y="141037"/>
                    <a:pt x="505621" y="312257"/>
                  </a:cubicBezTo>
                  <a:cubicBezTo>
                    <a:pt x="324357" y="483477"/>
                    <a:pt x="198176" y="707277"/>
                    <a:pt x="117968" y="943375"/>
                  </a:cubicBezTo>
                  <a:cubicBezTo>
                    <a:pt x="33113" y="1193148"/>
                    <a:pt x="0" y="1477082"/>
                    <a:pt x="114600" y="1714681"/>
                  </a:cubicBezTo>
                  <a:cubicBezTo>
                    <a:pt x="225927" y="1945498"/>
                    <a:pt x="455959" y="2093480"/>
                    <a:pt x="684103" y="2210167"/>
                  </a:cubicBezTo>
                  <a:cubicBezTo>
                    <a:pt x="912247" y="2326854"/>
                    <a:pt x="1155656" y="2428529"/>
                    <a:pt x="1335979" y="2610604"/>
                  </a:cubicBezTo>
                  <a:cubicBezTo>
                    <a:pt x="1526733" y="2803211"/>
                    <a:pt x="1646549" y="3083819"/>
                    <a:pt x="1897397" y="3186566"/>
                  </a:cubicBezTo>
                  <a:cubicBezTo>
                    <a:pt x="2095678" y="3267781"/>
                    <a:pt x="2326648" y="3211079"/>
                    <a:pt x="2512645" y="3104699"/>
                  </a:cubicBezTo>
                  <a:cubicBezTo>
                    <a:pt x="2698634" y="2998322"/>
                    <a:pt x="2853882" y="2846534"/>
                    <a:pt x="3026221" y="2719221"/>
                  </a:cubicBezTo>
                  <a:cubicBezTo>
                    <a:pt x="3243833" y="2558464"/>
                    <a:pt x="3518795" y="2508816"/>
                    <a:pt x="3758476" y="2388987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72000" cy="3212592"/>
            </a:xfrm>
            <a:custGeom>
              <a:avLst/>
              <a:gdLst/>
              <a:ahLst/>
              <a:cxnLst/>
              <a:rect r="r" b="b" t="t" l="l"/>
              <a:pathLst>
                <a:path h="3212592" w="4572000">
                  <a:moveTo>
                    <a:pt x="4572000" y="3212592"/>
                  </a:moveTo>
                  <a:lnTo>
                    <a:pt x="0" y="3212592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3212592"/>
                  </a:lnTo>
                  <a:close/>
                </a:path>
              </a:pathLst>
            </a:custGeom>
            <a:blipFill>
              <a:blip r:embed="rId2"/>
              <a:stretch>
                <a:fillRect l="-11" t="0" r="-11" b="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-3490952">
            <a:off x="-2506889" y="5777821"/>
            <a:ext cx="6118046" cy="8312563"/>
            <a:chOff x="0" y="0"/>
            <a:chExt cx="3364992" cy="4572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14430" y="-18654"/>
              <a:ext cx="3539861" cy="4602770"/>
            </a:xfrm>
            <a:custGeom>
              <a:avLst/>
              <a:gdLst/>
              <a:ahLst/>
              <a:cxnLst/>
              <a:rect r="r" b="b" t="t" l="l"/>
              <a:pathLst>
                <a:path h="4602770" w="3539861">
                  <a:moveTo>
                    <a:pt x="3154043" y="370565"/>
                  </a:moveTo>
                  <a:cubicBezTo>
                    <a:pt x="3149740" y="364861"/>
                    <a:pt x="3145370" y="359189"/>
                    <a:pt x="3140931" y="353551"/>
                  </a:cubicBezTo>
                  <a:cubicBezTo>
                    <a:pt x="3082392" y="279158"/>
                    <a:pt x="3014204" y="214094"/>
                    <a:pt x="2936275" y="160224"/>
                  </a:cubicBezTo>
                  <a:cubicBezTo>
                    <a:pt x="2823060" y="81962"/>
                    <a:pt x="2687194" y="34683"/>
                    <a:pt x="2550433" y="22062"/>
                  </a:cubicBezTo>
                  <a:cubicBezTo>
                    <a:pt x="2311401" y="0"/>
                    <a:pt x="2064469" y="85852"/>
                    <a:pt x="1890673" y="251441"/>
                  </a:cubicBezTo>
                  <a:cubicBezTo>
                    <a:pt x="1723562" y="410662"/>
                    <a:pt x="1622575" y="637131"/>
                    <a:pt x="1430598" y="765279"/>
                  </a:cubicBezTo>
                  <a:cubicBezTo>
                    <a:pt x="1083906" y="996705"/>
                    <a:pt x="563193" y="830427"/>
                    <a:pt x="243218" y="1097579"/>
                  </a:cubicBezTo>
                  <a:cubicBezTo>
                    <a:pt x="63620" y="1247529"/>
                    <a:pt x="0" y="1501521"/>
                    <a:pt x="20102" y="1734627"/>
                  </a:cubicBezTo>
                  <a:cubicBezTo>
                    <a:pt x="40205" y="1967733"/>
                    <a:pt x="131565" y="2187758"/>
                    <a:pt x="215291" y="2406235"/>
                  </a:cubicBezTo>
                  <a:cubicBezTo>
                    <a:pt x="299017" y="2624711"/>
                    <a:pt x="377184" y="2852254"/>
                    <a:pt x="368928" y="3086079"/>
                  </a:cubicBezTo>
                  <a:cubicBezTo>
                    <a:pt x="362900" y="3256754"/>
                    <a:pt x="310997" y="3422120"/>
                    <a:pt x="283999" y="3590754"/>
                  </a:cubicBezTo>
                  <a:cubicBezTo>
                    <a:pt x="257000" y="3759387"/>
                    <a:pt x="257812" y="3942783"/>
                    <a:pt x="347642" y="4088027"/>
                  </a:cubicBezTo>
                  <a:cubicBezTo>
                    <a:pt x="440151" y="4237603"/>
                    <a:pt x="609029" y="4319614"/>
                    <a:pt x="771424" y="4387121"/>
                  </a:cubicBezTo>
                  <a:cubicBezTo>
                    <a:pt x="1053243" y="4504272"/>
                    <a:pt x="1351777" y="4602770"/>
                    <a:pt x="1656685" y="4589446"/>
                  </a:cubicBezTo>
                  <a:cubicBezTo>
                    <a:pt x="1961591" y="4576123"/>
                    <a:pt x="2275861" y="4431515"/>
                    <a:pt x="2421358" y="4163223"/>
                  </a:cubicBezTo>
                  <a:cubicBezTo>
                    <a:pt x="2655053" y="3732294"/>
                    <a:pt x="2388209" y="3172284"/>
                    <a:pt x="2571656" y="2717683"/>
                  </a:cubicBezTo>
                  <a:cubicBezTo>
                    <a:pt x="2665220" y="2485823"/>
                    <a:pt x="2862908" y="2315251"/>
                    <a:pt x="3015930" y="2117522"/>
                  </a:cubicBezTo>
                  <a:cubicBezTo>
                    <a:pt x="3383087" y="1643097"/>
                    <a:pt x="3539861" y="881930"/>
                    <a:pt x="3154043" y="370565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106" y="-6"/>
              <a:ext cx="3362886" cy="4572006"/>
            </a:xfrm>
            <a:custGeom>
              <a:avLst/>
              <a:gdLst/>
              <a:ahLst/>
              <a:cxnLst/>
              <a:rect r="r" b="b" t="t" l="l"/>
              <a:pathLst>
                <a:path h="4572006" w="3362886">
                  <a:moveTo>
                    <a:pt x="3362886" y="4572006"/>
                  </a:moveTo>
                  <a:lnTo>
                    <a:pt x="0" y="4572006"/>
                  </a:lnTo>
                  <a:lnTo>
                    <a:pt x="0" y="0"/>
                  </a:lnTo>
                  <a:lnTo>
                    <a:pt x="3362886" y="0"/>
                  </a:lnTo>
                  <a:lnTo>
                    <a:pt x="3362886" y="4572006"/>
                  </a:lnTo>
                  <a:close/>
                </a:path>
              </a:pathLst>
            </a:custGeom>
            <a:blipFill>
              <a:blip r:embed="rId3"/>
              <a:stretch>
                <a:fillRect l="-48" t="0" r="-48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3090234" y="1688204"/>
            <a:ext cx="12069431" cy="7101091"/>
          </a:xfrm>
          <a:custGeom>
            <a:avLst/>
            <a:gdLst/>
            <a:ahLst/>
            <a:cxnLst/>
            <a:rect r="r" b="b" t="t" l="l"/>
            <a:pathLst>
              <a:path h="7101091" w="12069431">
                <a:moveTo>
                  <a:pt x="0" y="0"/>
                </a:moveTo>
                <a:lnTo>
                  <a:pt x="12069432" y="0"/>
                </a:lnTo>
                <a:lnTo>
                  <a:pt x="12069432" y="7101092"/>
                </a:lnTo>
                <a:lnTo>
                  <a:pt x="0" y="71010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3126727" y="1847716"/>
            <a:ext cx="11616201" cy="6493221"/>
            <a:chOff x="0" y="0"/>
            <a:chExt cx="2388327" cy="133502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88327" cy="1335026"/>
            </a:xfrm>
            <a:custGeom>
              <a:avLst/>
              <a:gdLst/>
              <a:ahLst/>
              <a:cxnLst/>
              <a:rect r="r" b="b" t="t" l="l"/>
              <a:pathLst>
                <a:path h="1335026" w="2388327">
                  <a:moveTo>
                    <a:pt x="0" y="0"/>
                  </a:moveTo>
                  <a:lnTo>
                    <a:pt x="2388327" y="0"/>
                  </a:lnTo>
                  <a:lnTo>
                    <a:pt x="2388327" y="1335026"/>
                  </a:lnTo>
                  <a:lnTo>
                    <a:pt x="0" y="133502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388327" cy="1363601"/>
            </a:xfrm>
            <a:prstGeom prst="rect">
              <a:avLst/>
            </a:prstGeom>
          </p:spPr>
          <p:txBody>
            <a:bodyPr anchor="ctr" rtlCol="false" tIns="65074" lIns="65074" bIns="65074" rIns="65074"/>
            <a:lstStyle/>
            <a:p>
              <a:pPr algn="ctr">
                <a:lnSpc>
                  <a:spcPts val="1885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090234" y="2829494"/>
            <a:ext cx="11684087" cy="2071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696"/>
              </a:lnSpc>
            </a:pPr>
            <a:r>
              <a:rPr lang="en-US" sz="14669">
                <a:solidFill>
                  <a:srgbClr val="5A798F"/>
                </a:solidFill>
                <a:latin typeface="Arab Times"/>
                <a:ea typeface="Arab Times"/>
                <a:cs typeface="Arab Times"/>
                <a:sym typeface="Arab Times"/>
              </a:rPr>
              <a:t>Project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2232724">
            <a:off x="13919572" y="5685311"/>
            <a:ext cx="4678108" cy="4891593"/>
          </a:xfrm>
          <a:custGeom>
            <a:avLst/>
            <a:gdLst/>
            <a:ahLst/>
            <a:cxnLst/>
            <a:rect r="r" b="b" t="t" l="l"/>
            <a:pathLst>
              <a:path h="4891593" w="4678108">
                <a:moveTo>
                  <a:pt x="0" y="0"/>
                </a:moveTo>
                <a:lnTo>
                  <a:pt x="4678108" y="0"/>
                </a:lnTo>
                <a:lnTo>
                  <a:pt x="4678108" y="4891593"/>
                </a:lnTo>
                <a:lnTo>
                  <a:pt x="0" y="489159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true" rot="2531992">
            <a:off x="-347141" y="-258639"/>
            <a:ext cx="4678108" cy="4891593"/>
          </a:xfrm>
          <a:custGeom>
            <a:avLst/>
            <a:gdLst/>
            <a:ahLst/>
            <a:cxnLst/>
            <a:rect r="r" b="b" t="t" l="l"/>
            <a:pathLst>
              <a:path h="4891593" w="4678108">
                <a:moveTo>
                  <a:pt x="4678108" y="4891593"/>
                </a:moveTo>
                <a:lnTo>
                  <a:pt x="0" y="4891593"/>
                </a:lnTo>
                <a:lnTo>
                  <a:pt x="0" y="0"/>
                </a:lnTo>
                <a:lnTo>
                  <a:pt x="4678108" y="0"/>
                </a:lnTo>
                <a:lnTo>
                  <a:pt x="4678108" y="4891593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539305" y="-5317632"/>
            <a:ext cx="14092745" cy="9902503"/>
            <a:chOff x="0" y="0"/>
            <a:chExt cx="4572000" cy="32125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40875" y="-15335"/>
              <a:ext cx="4793771" cy="3267781"/>
            </a:xfrm>
            <a:custGeom>
              <a:avLst/>
              <a:gdLst/>
              <a:ahLst/>
              <a:cxnLst/>
              <a:rect r="r" b="b" t="t" l="l"/>
              <a:pathLst>
                <a:path h="3267781" w="4793771">
                  <a:moveTo>
                    <a:pt x="3758476" y="2388987"/>
                  </a:moveTo>
                  <a:cubicBezTo>
                    <a:pt x="3777145" y="2379652"/>
                    <a:pt x="3795601" y="2369892"/>
                    <a:pt x="3813797" y="2359622"/>
                  </a:cubicBezTo>
                  <a:cubicBezTo>
                    <a:pt x="4346006" y="2059225"/>
                    <a:pt x="4793771" y="1415561"/>
                    <a:pt x="4539726" y="792606"/>
                  </a:cubicBezTo>
                  <a:cubicBezTo>
                    <a:pt x="4416115" y="489497"/>
                    <a:pt x="4124250" y="253294"/>
                    <a:pt x="3798022" y="226479"/>
                  </a:cubicBezTo>
                  <a:cubicBezTo>
                    <a:pt x="3416210" y="195095"/>
                    <a:pt x="3057000" y="433700"/>
                    <a:pt x="2673902" y="434869"/>
                  </a:cubicBezTo>
                  <a:cubicBezTo>
                    <a:pt x="2150947" y="436467"/>
                    <a:pt x="1697967" y="0"/>
                    <a:pt x="1175295" y="17260"/>
                  </a:cubicBezTo>
                  <a:cubicBezTo>
                    <a:pt x="926093" y="25490"/>
                    <a:pt x="686885" y="141037"/>
                    <a:pt x="505621" y="312257"/>
                  </a:cubicBezTo>
                  <a:cubicBezTo>
                    <a:pt x="324357" y="483477"/>
                    <a:pt x="198176" y="707277"/>
                    <a:pt x="117968" y="943375"/>
                  </a:cubicBezTo>
                  <a:cubicBezTo>
                    <a:pt x="33113" y="1193148"/>
                    <a:pt x="0" y="1477082"/>
                    <a:pt x="114600" y="1714681"/>
                  </a:cubicBezTo>
                  <a:cubicBezTo>
                    <a:pt x="225927" y="1945498"/>
                    <a:pt x="455959" y="2093480"/>
                    <a:pt x="684103" y="2210167"/>
                  </a:cubicBezTo>
                  <a:cubicBezTo>
                    <a:pt x="912247" y="2326854"/>
                    <a:pt x="1155656" y="2428529"/>
                    <a:pt x="1335979" y="2610604"/>
                  </a:cubicBezTo>
                  <a:cubicBezTo>
                    <a:pt x="1526733" y="2803211"/>
                    <a:pt x="1646549" y="3083819"/>
                    <a:pt x="1897397" y="3186566"/>
                  </a:cubicBezTo>
                  <a:cubicBezTo>
                    <a:pt x="2095678" y="3267781"/>
                    <a:pt x="2326648" y="3211079"/>
                    <a:pt x="2512645" y="3104699"/>
                  </a:cubicBezTo>
                  <a:cubicBezTo>
                    <a:pt x="2698634" y="2998322"/>
                    <a:pt x="2853882" y="2846534"/>
                    <a:pt x="3026221" y="2719221"/>
                  </a:cubicBezTo>
                  <a:cubicBezTo>
                    <a:pt x="3243833" y="2558464"/>
                    <a:pt x="3518795" y="2508816"/>
                    <a:pt x="3758476" y="2388987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72000" cy="3212592"/>
            </a:xfrm>
            <a:custGeom>
              <a:avLst/>
              <a:gdLst/>
              <a:ahLst/>
              <a:cxnLst/>
              <a:rect r="r" b="b" t="t" l="l"/>
              <a:pathLst>
                <a:path h="3212592" w="4572000">
                  <a:moveTo>
                    <a:pt x="4572000" y="3212592"/>
                  </a:moveTo>
                  <a:lnTo>
                    <a:pt x="0" y="3212592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3212592"/>
                  </a:lnTo>
                  <a:close/>
                </a:path>
              </a:pathLst>
            </a:custGeom>
            <a:blipFill>
              <a:blip r:embed="rId2"/>
              <a:stretch>
                <a:fillRect l="-11" t="0" r="-11" b="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-3490952">
            <a:off x="-2506889" y="5777821"/>
            <a:ext cx="6118046" cy="8312563"/>
            <a:chOff x="0" y="0"/>
            <a:chExt cx="3364992" cy="4572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14430" y="-18654"/>
              <a:ext cx="3539861" cy="4602770"/>
            </a:xfrm>
            <a:custGeom>
              <a:avLst/>
              <a:gdLst/>
              <a:ahLst/>
              <a:cxnLst/>
              <a:rect r="r" b="b" t="t" l="l"/>
              <a:pathLst>
                <a:path h="4602770" w="3539861">
                  <a:moveTo>
                    <a:pt x="3154043" y="370565"/>
                  </a:moveTo>
                  <a:cubicBezTo>
                    <a:pt x="3149740" y="364861"/>
                    <a:pt x="3145370" y="359189"/>
                    <a:pt x="3140931" y="353551"/>
                  </a:cubicBezTo>
                  <a:cubicBezTo>
                    <a:pt x="3082392" y="279158"/>
                    <a:pt x="3014204" y="214094"/>
                    <a:pt x="2936275" y="160224"/>
                  </a:cubicBezTo>
                  <a:cubicBezTo>
                    <a:pt x="2823060" y="81962"/>
                    <a:pt x="2687194" y="34683"/>
                    <a:pt x="2550433" y="22062"/>
                  </a:cubicBezTo>
                  <a:cubicBezTo>
                    <a:pt x="2311401" y="0"/>
                    <a:pt x="2064469" y="85852"/>
                    <a:pt x="1890673" y="251441"/>
                  </a:cubicBezTo>
                  <a:cubicBezTo>
                    <a:pt x="1723562" y="410662"/>
                    <a:pt x="1622575" y="637131"/>
                    <a:pt x="1430598" y="765279"/>
                  </a:cubicBezTo>
                  <a:cubicBezTo>
                    <a:pt x="1083906" y="996705"/>
                    <a:pt x="563193" y="830427"/>
                    <a:pt x="243218" y="1097579"/>
                  </a:cubicBezTo>
                  <a:cubicBezTo>
                    <a:pt x="63620" y="1247529"/>
                    <a:pt x="0" y="1501521"/>
                    <a:pt x="20102" y="1734627"/>
                  </a:cubicBezTo>
                  <a:cubicBezTo>
                    <a:pt x="40205" y="1967733"/>
                    <a:pt x="131565" y="2187758"/>
                    <a:pt x="215291" y="2406235"/>
                  </a:cubicBezTo>
                  <a:cubicBezTo>
                    <a:pt x="299017" y="2624711"/>
                    <a:pt x="377184" y="2852254"/>
                    <a:pt x="368928" y="3086079"/>
                  </a:cubicBezTo>
                  <a:cubicBezTo>
                    <a:pt x="362900" y="3256754"/>
                    <a:pt x="310997" y="3422120"/>
                    <a:pt x="283999" y="3590754"/>
                  </a:cubicBezTo>
                  <a:cubicBezTo>
                    <a:pt x="257000" y="3759387"/>
                    <a:pt x="257812" y="3942783"/>
                    <a:pt x="347642" y="4088027"/>
                  </a:cubicBezTo>
                  <a:cubicBezTo>
                    <a:pt x="440151" y="4237603"/>
                    <a:pt x="609029" y="4319614"/>
                    <a:pt x="771424" y="4387121"/>
                  </a:cubicBezTo>
                  <a:cubicBezTo>
                    <a:pt x="1053243" y="4504272"/>
                    <a:pt x="1351777" y="4602770"/>
                    <a:pt x="1656685" y="4589446"/>
                  </a:cubicBezTo>
                  <a:cubicBezTo>
                    <a:pt x="1961591" y="4576123"/>
                    <a:pt x="2275861" y="4431515"/>
                    <a:pt x="2421358" y="4163223"/>
                  </a:cubicBezTo>
                  <a:cubicBezTo>
                    <a:pt x="2655053" y="3732294"/>
                    <a:pt x="2388209" y="3172284"/>
                    <a:pt x="2571656" y="2717683"/>
                  </a:cubicBezTo>
                  <a:cubicBezTo>
                    <a:pt x="2665220" y="2485823"/>
                    <a:pt x="2862908" y="2315251"/>
                    <a:pt x="3015930" y="2117522"/>
                  </a:cubicBezTo>
                  <a:cubicBezTo>
                    <a:pt x="3383087" y="1643097"/>
                    <a:pt x="3539861" y="881930"/>
                    <a:pt x="3154043" y="370565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106" y="-6"/>
              <a:ext cx="3362886" cy="4572006"/>
            </a:xfrm>
            <a:custGeom>
              <a:avLst/>
              <a:gdLst/>
              <a:ahLst/>
              <a:cxnLst/>
              <a:rect r="r" b="b" t="t" l="l"/>
              <a:pathLst>
                <a:path h="4572006" w="3362886">
                  <a:moveTo>
                    <a:pt x="3362886" y="4572006"/>
                  </a:moveTo>
                  <a:lnTo>
                    <a:pt x="0" y="4572006"/>
                  </a:lnTo>
                  <a:lnTo>
                    <a:pt x="0" y="0"/>
                  </a:lnTo>
                  <a:lnTo>
                    <a:pt x="3362886" y="0"/>
                  </a:lnTo>
                  <a:lnTo>
                    <a:pt x="3362886" y="4572006"/>
                  </a:lnTo>
                  <a:close/>
                </a:path>
              </a:pathLst>
            </a:custGeom>
            <a:blipFill>
              <a:blip r:embed="rId3"/>
              <a:stretch>
                <a:fillRect l="-48" t="0" r="-48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-3312665" y="757538"/>
            <a:ext cx="14729082" cy="2154128"/>
          </a:xfrm>
          <a:custGeom>
            <a:avLst/>
            <a:gdLst/>
            <a:ahLst/>
            <a:cxnLst/>
            <a:rect r="r" b="b" t="t" l="l"/>
            <a:pathLst>
              <a:path h="2154128" w="14729082">
                <a:moveTo>
                  <a:pt x="0" y="0"/>
                </a:moveTo>
                <a:lnTo>
                  <a:pt x="14729082" y="0"/>
                </a:lnTo>
                <a:lnTo>
                  <a:pt x="14729082" y="2154128"/>
                </a:lnTo>
                <a:lnTo>
                  <a:pt x="0" y="2154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3312665" y="1022801"/>
            <a:ext cx="14470349" cy="1492763"/>
            <a:chOff x="0" y="0"/>
            <a:chExt cx="3939507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939507" cy="406400"/>
            </a:xfrm>
            <a:custGeom>
              <a:avLst/>
              <a:gdLst/>
              <a:ahLst/>
              <a:cxnLst/>
              <a:rect r="r" b="b" t="t" l="l"/>
              <a:pathLst>
                <a:path h="406400" w="3939507">
                  <a:moveTo>
                    <a:pt x="3736307" y="0"/>
                  </a:moveTo>
                  <a:cubicBezTo>
                    <a:pt x="3848531" y="0"/>
                    <a:pt x="3939507" y="90976"/>
                    <a:pt x="3939507" y="203200"/>
                  </a:cubicBezTo>
                  <a:cubicBezTo>
                    <a:pt x="3939507" y="315424"/>
                    <a:pt x="3848531" y="406400"/>
                    <a:pt x="373630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939507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85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3202469"/>
            <a:ext cx="14057879" cy="302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6125"/>
              </a:lnSpc>
              <a:buFont typeface="Arial"/>
              <a:buChar char="•"/>
            </a:pPr>
            <a:r>
              <a:rPr lang="en-US" sz="3500" spc="87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Lorem ipsum dolor sit amet, consectetur adipiscing elit. Praesent rutrum maximus mauris sed sodales. Ut rhoncus lacinia nisi eu tempus. Proin justo eros, mollis laoreet massa non, tincidunt pharetra leo.</a:t>
            </a:r>
          </a:p>
        </p:txBody>
      </p:sp>
      <p:sp>
        <p:nvSpPr>
          <p:cNvPr name="Freeform 13" id="13"/>
          <p:cNvSpPr/>
          <p:nvPr/>
        </p:nvSpPr>
        <p:spPr>
          <a:xfrm flipH="true" flipV="false" rot="0">
            <a:off x="14646979" y="4867881"/>
            <a:ext cx="2612321" cy="5665684"/>
          </a:xfrm>
          <a:custGeom>
            <a:avLst/>
            <a:gdLst/>
            <a:ahLst/>
            <a:cxnLst/>
            <a:rect r="r" b="b" t="t" l="l"/>
            <a:pathLst>
              <a:path h="5665684" w="2612321">
                <a:moveTo>
                  <a:pt x="2612321" y="0"/>
                </a:moveTo>
                <a:lnTo>
                  <a:pt x="0" y="0"/>
                </a:lnTo>
                <a:lnTo>
                  <a:pt x="0" y="5665684"/>
                </a:lnTo>
                <a:lnTo>
                  <a:pt x="2612321" y="5665684"/>
                </a:lnTo>
                <a:lnTo>
                  <a:pt x="261232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30444" y="1340954"/>
            <a:ext cx="8574798" cy="1057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24"/>
              </a:lnSpc>
            </a:pPr>
            <a:r>
              <a:rPr lang="en-US" sz="7499">
                <a:solidFill>
                  <a:srgbClr val="5A798F"/>
                </a:solidFill>
                <a:latin typeface="Arab Times"/>
                <a:ea typeface="Arab Times"/>
                <a:cs typeface="Arab Times"/>
                <a:sym typeface="Arab Times"/>
              </a:rPr>
              <a:t>Conclusion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749053" y="6797675"/>
            <a:ext cx="11897926" cy="225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6125"/>
              </a:lnSpc>
              <a:buFont typeface="Arial"/>
              <a:buChar char="•"/>
            </a:pPr>
            <a:r>
              <a:rPr lang="en-US" sz="3500" spc="87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Lorem ipsum dolor sit amet, consectetur adipiscing elit. Praesent rutrum maximus mauris sed sodales. Ut rhoncus lacinia nisi eu tempus.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539305" y="-5317632"/>
            <a:ext cx="14092745" cy="9902503"/>
            <a:chOff x="0" y="0"/>
            <a:chExt cx="4572000" cy="32125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40875" y="-15335"/>
              <a:ext cx="4793771" cy="3267781"/>
            </a:xfrm>
            <a:custGeom>
              <a:avLst/>
              <a:gdLst/>
              <a:ahLst/>
              <a:cxnLst/>
              <a:rect r="r" b="b" t="t" l="l"/>
              <a:pathLst>
                <a:path h="3267781" w="4793771">
                  <a:moveTo>
                    <a:pt x="3758476" y="2388987"/>
                  </a:moveTo>
                  <a:cubicBezTo>
                    <a:pt x="3777145" y="2379652"/>
                    <a:pt x="3795601" y="2369892"/>
                    <a:pt x="3813797" y="2359622"/>
                  </a:cubicBezTo>
                  <a:cubicBezTo>
                    <a:pt x="4346006" y="2059225"/>
                    <a:pt x="4793771" y="1415561"/>
                    <a:pt x="4539726" y="792606"/>
                  </a:cubicBezTo>
                  <a:cubicBezTo>
                    <a:pt x="4416115" y="489497"/>
                    <a:pt x="4124250" y="253294"/>
                    <a:pt x="3798022" y="226479"/>
                  </a:cubicBezTo>
                  <a:cubicBezTo>
                    <a:pt x="3416210" y="195095"/>
                    <a:pt x="3057000" y="433700"/>
                    <a:pt x="2673902" y="434869"/>
                  </a:cubicBezTo>
                  <a:cubicBezTo>
                    <a:pt x="2150947" y="436467"/>
                    <a:pt x="1697967" y="0"/>
                    <a:pt x="1175295" y="17260"/>
                  </a:cubicBezTo>
                  <a:cubicBezTo>
                    <a:pt x="926093" y="25490"/>
                    <a:pt x="686885" y="141037"/>
                    <a:pt x="505621" y="312257"/>
                  </a:cubicBezTo>
                  <a:cubicBezTo>
                    <a:pt x="324357" y="483477"/>
                    <a:pt x="198176" y="707277"/>
                    <a:pt x="117968" y="943375"/>
                  </a:cubicBezTo>
                  <a:cubicBezTo>
                    <a:pt x="33113" y="1193148"/>
                    <a:pt x="0" y="1477082"/>
                    <a:pt x="114600" y="1714681"/>
                  </a:cubicBezTo>
                  <a:cubicBezTo>
                    <a:pt x="225927" y="1945498"/>
                    <a:pt x="455959" y="2093480"/>
                    <a:pt x="684103" y="2210167"/>
                  </a:cubicBezTo>
                  <a:cubicBezTo>
                    <a:pt x="912247" y="2326854"/>
                    <a:pt x="1155656" y="2428529"/>
                    <a:pt x="1335979" y="2610604"/>
                  </a:cubicBezTo>
                  <a:cubicBezTo>
                    <a:pt x="1526733" y="2803211"/>
                    <a:pt x="1646549" y="3083819"/>
                    <a:pt x="1897397" y="3186566"/>
                  </a:cubicBezTo>
                  <a:cubicBezTo>
                    <a:pt x="2095678" y="3267781"/>
                    <a:pt x="2326648" y="3211079"/>
                    <a:pt x="2512645" y="3104699"/>
                  </a:cubicBezTo>
                  <a:cubicBezTo>
                    <a:pt x="2698634" y="2998322"/>
                    <a:pt x="2853882" y="2846534"/>
                    <a:pt x="3026221" y="2719221"/>
                  </a:cubicBezTo>
                  <a:cubicBezTo>
                    <a:pt x="3243833" y="2558464"/>
                    <a:pt x="3518795" y="2508816"/>
                    <a:pt x="3758476" y="2388987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72000" cy="3212592"/>
            </a:xfrm>
            <a:custGeom>
              <a:avLst/>
              <a:gdLst/>
              <a:ahLst/>
              <a:cxnLst/>
              <a:rect r="r" b="b" t="t" l="l"/>
              <a:pathLst>
                <a:path h="3212592" w="4572000">
                  <a:moveTo>
                    <a:pt x="4572000" y="3212592"/>
                  </a:moveTo>
                  <a:lnTo>
                    <a:pt x="0" y="3212592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3212592"/>
                  </a:lnTo>
                  <a:close/>
                </a:path>
              </a:pathLst>
            </a:custGeom>
            <a:blipFill>
              <a:blip r:embed="rId2"/>
              <a:stretch>
                <a:fillRect l="-11" t="0" r="-11" b="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-3490952">
            <a:off x="-2506889" y="5777821"/>
            <a:ext cx="6118046" cy="8312563"/>
            <a:chOff x="0" y="0"/>
            <a:chExt cx="3364992" cy="4572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14430" y="-18654"/>
              <a:ext cx="3539861" cy="4602770"/>
            </a:xfrm>
            <a:custGeom>
              <a:avLst/>
              <a:gdLst/>
              <a:ahLst/>
              <a:cxnLst/>
              <a:rect r="r" b="b" t="t" l="l"/>
              <a:pathLst>
                <a:path h="4602770" w="3539861">
                  <a:moveTo>
                    <a:pt x="3154043" y="370565"/>
                  </a:moveTo>
                  <a:cubicBezTo>
                    <a:pt x="3149740" y="364861"/>
                    <a:pt x="3145370" y="359189"/>
                    <a:pt x="3140931" y="353551"/>
                  </a:cubicBezTo>
                  <a:cubicBezTo>
                    <a:pt x="3082392" y="279158"/>
                    <a:pt x="3014204" y="214094"/>
                    <a:pt x="2936275" y="160224"/>
                  </a:cubicBezTo>
                  <a:cubicBezTo>
                    <a:pt x="2823060" y="81962"/>
                    <a:pt x="2687194" y="34683"/>
                    <a:pt x="2550433" y="22062"/>
                  </a:cubicBezTo>
                  <a:cubicBezTo>
                    <a:pt x="2311401" y="0"/>
                    <a:pt x="2064469" y="85852"/>
                    <a:pt x="1890673" y="251441"/>
                  </a:cubicBezTo>
                  <a:cubicBezTo>
                    <a:pt x="1723562" y="410662"/>
                    <a:pt x="1622575" y="637131"/>
                    <a:pt x="1430598" y="765279"/>
                  </a:cubicBezTo>
                  <a:cubicBezTo>
                    <a:pt x="1083906" y="996705"/>
                    <a:pt x="563193" y="830427"/>
                    <a:pt x="243218" y="1097579"/>
                  </a:cubicBezTo>
                  <a:cubicBezTo>
                    <a:pt x="63620" y="1247529"/>
                    <a:pt x="0" y="1501521"/>
                    <a:pt x="20102" y="1734627"/>
                  </a:cubicBezTo>
                  <a:cubicBezTo>
                    <a:pt x="40205" y="1967733"/>
                    <a:pt x="131565" y="2187758"/>
                    <a:pt x="215291" y="2406235"/>
                  </a:cubicBezTo>
                  <a:cubicBezTo>
                    <a:pt x="299017" y="2624711"/>
                    <a:pt x="377184" y="2852254"/>
                    <a:pt x="368928" y="3086079"/>
                  </a:cubicBezTo>
                  <a:cubicBezTo>
                    <a:pt x="362900" y="3256754"/>
                    <a:pt x="310997" y="3422120"/>
                    <a:pt x="283999" y="3590754"/>
                  </a:cubicBezTo>
                  <a:cubicBezTo>
                    <a:pt x="257000" y="3759387"/>
                    <a:pt x="257812" y="3942783"/>
                    <a:pt x="347642" y="4088027"/>
                  </a:cubicBezTo>
                  <a:cubicBezTo>
                    <a:pt x="440151" y="4237603"/>
                    <a:pt x="609029" y="4319614"/>
                    <a:pt x="771424" y="4387121"/>
                  </a:cubicBezTo>
                  <a:cubicBezTo>
                    <a:pt x="1053243" y="4504272"/>
                    <a:pt x="1351777" y="4602770"/>
                    <a:pt x="1656685" y="4589446"/>
                  </a:cubicBezTo>
                  <a:cubicBezTo>
                    <a:pt x="1961591" y="4576123"/>
                    <a:pt x="2275861" y="4431515"/>
                    <a:pt x="2421358" y="4163223"/>
                  </a:cubicBezTo>
                  <a:cubicBezTo>
                    <a:pt x="2655053" y="3732294"/>
                    <a:pt x="2388209" y="3172284"/>
                    <a:pt x="2571656" y="2717683"/>
                  </a:cubicBezTo>
                  <a:cubicBezTo>
                    <a:pt x="2665220" y="2485823"/>
                    <a:pt x="2862908" y="2315251"/>
                    <a:pt x="3015930" y="2117522"/>
                  </a:cubicBezTo>
                  <a:cubicBezTo>
                    <a:pt x="3383087" y="1643097"/>
                    <a:pt x="3539861" y="881930"/>
                    <a:pt x="3154043" y="370565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106" y="-6"/>
              <a:ext cx="3362886" cy="4572006"/>
            </a:xfrm>
            <a:custGeom>
              <a:avLst/>
              <a:gdLst/>
              <a:ahLst/>
              <a:cxnLst/>
              <a:rect r="r" b="b" t="t" l="l"/>
              <a:pathLst>
                <a:path h="4572006" w="3362886">
                  <a:moveTo>
                    <a:pt x="3362886" y="4572006"/>
                  </a:moveTo>
                  <a:lnTo>
                    <a:pt x="0" y="4572006"/>
                  </a:lnTo>
                  <a:lnTo>
                    <a:pt x="0" y="0"/>
                  </a:lnTo>
                  <a:lnTo>
                    <a:pt x="3362886" y="0"/>
                  </a:lnTo>
                  <a:lnTo>
                    <a:pt x="3362886" y="4572006"/>
                  </a:lnTo>
                  <a:close/>
                </a:path>
              </a:pathLst>
            </a:custGeom>
            <a:blipFill>
              <a:blip r:embed="rId3"/>
              <a:stretch>
                <a:fillRect l="-48" t="0" r="-48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-3312665" y="757538"/>
            <a:ext cx="14729082" cy="2154128"/>
          </a:xfrm>
          <a:custGeom>
            <a:avLst/>
            <a:gdLst/>
            <a:ahLst/>
            <a:cxnLst/>
            <a:rect r="r" b="b" t="t" l="l"/>
            <a:pathLst>
              <a:path h="2154128" w="14729082">
                <a:moveTo>
                  <a:pt x="0" y="0"/>
                </a:moveTo>
                <a:lnTo>
                  <a:pt x="14729082" y="0"/>
                </a:lnTo>
                <a:lnTo>
                  <a:pt x="14729082" y="2154128"/>
                </a:lnTo>
                <a:lnTo>
                  <a:pt x="0" y="2154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3312665" y="1022801"/>
            <a:ext cx="14470349" cy="1492763"/>
            <a:chOff x="0" y="0"/>
            <a:chExt cx="3939507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939507" cy="406400"/>
            </a:xfrm>
            <a:custGeom>
              <a:avLst/>
              <a:gdLst/>
              <a:ahLst/>
              <a:cxnLst/>
              <a:rect r="r" b="b" t="t" l="l"/>
              <a:pathLst>
                <a:path h="406400" w="3939507">
                  <a:moveTo>
                    <a:pt x="3736307" y="0"/>
                  </a:moveTo>
                  <a:cubicBezTo>
                    <a:pt x="3848531" y="0"/>
                    <a:pt x="3939507" y="90976"/>
                    <a:pt x="3939507" y="203200"/>
                  </a:cubicBezTo>
                  <a:cubicBezTo>
                    <a:pt x="3939507" y="315424"/>
                    <a:pt x="3848531" y="406400"/>
                    <a:pt x="373630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939507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85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4437931">
            <a:off x="14807764" y="6118093"/>
            <a:ext cx="4903071" cy="3369747"/>
          </a:xfrm>
          <a:custGeom>
            <a:avLst/>
            <a:gdLst/>
            <a:ahLst/>
            <a:cxnLst/>
            <a:rect r="r" b="b" t="t" l="l"/>
            <a:pathLst>
              <a:path h="3369747" w="4903071">
                <a:moveTo>
                  <a:pt x="0" y="0"/>
                </a:moveTo>
                <a:lnTo>
                  <a:pt x="4903072" y="0"/>
                </a:lnTo>
                <a:lnTo>
                  <a:pt x="4903072" y="3369747"/>
                </a:lnTo>
                <a:lnTo>
                  <a:pt x="0" y="336974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3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130444" y="1340954"/>
            <a:ext cx="9686691" cy="1057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24"/>
              </a:lnSpc>
            </a:pPr>
            <a:r>
              <a:rPr lang="en-US" sz="7499">
                <a:solidFill>
                  <a:srgbClr val="5A798F"/>
                </a:solidFill>
                <a:latin typeface="Arab Times"/>
                <a:ea typeface="Arab Times"/>
                <a:cs typeface="Arab Times"/>
                <a:sym typeface="Arab Times"/>
              </a:rPr>
              <a:t>Result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536306" y="3852409"/>
            <a:ext cx="7518099" cy="445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8" indent="-323849" lvl="1">
              <a:lnSpc>
                <a:spcPts val="44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5A798F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2999" u="none">
                <a:solidFill>
                  <a:srgbClr val="5A798F"/>
                </a:solidFill>
                <a:latin typeface="Canva Sans"/>
                <a:ea typeface="Canva Sans"/>
                <a:cs typeface="Canva Sans"/>
                <a:sym typeface="Canva Sans"/>
              </a:rPr>
              <a:t>laborate on what you want to discuss.</a:t>
            </a:r>
          </a:p>
          <a:p>
            <a:pPr algn="l" marL="647698" indent="-323849" lvl="1">
              <a:lnSpc>
                <a:spcPts val="44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u="none">
                <a:solidFill>
                  <a:srgbClr val="5A798F"/>
                </a:solidFill>
                <a:latin typeface="Canva Sans"/>
                <a:ea typeface="Canva Sans"/>
                <a:cs typeface="Canva Sans"/>
                <a:sym typeface="Canva Sans"/>
              </a:rPr>
              <a:t>Elaborate on what you want to discuss.</a:t>
            </a:r>
          </a:p>
          <a:p>
            <a:pPr algn="l" marL="647698" indent="-323849" lvl="1">
              <a:lnSpc>
                <a:spcPts val="44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u="none">
                <a:solidFill>
                  <a:srgbClr val="5A798F"/>
                </a:solidFill>
                <a:latin typeface="Canva Sans"/>
                <a:ea typeface="Canva Sans"/>
                <a:cs typeface="Canva Sans"/>
                <a:sym typeface="Canva Sans"/>
              </a:rPr>
              <a:t>Elaborate on what you want to discuss.</a:t>
            </a:r>
          </a:p>
          <a:p>
            <a:pPr algn="l" marL="647698" indent="-323849" lvl="1">
              <a:lnSpc>
                <a:spcPts val="44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u="none">
                <a:solidFill>
                  <a:srgbClr val="5A798F"/>
                </a:solidFill>
                <a:latin typeface="Canva Sans"/>
                <a:ea typeface="Canva Sans"/>
                <a:cs typeface="Canva Sans"/>
                <a:sym typeface="Canva Sans"/>
              </a:rPr>
              <a:t>Elaborate on what you want to discuss.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415789" y="2859082"/>
            <a:ext cx="6852110" cy="65205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662948" y="-5398377"/>
            <a:ext cx="14092745" cy="9902503"/>
            <a:chOff x="0" y="0"/>
            <a:chExt cx="4572000" cy="32125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40875" y="-15335"/>
              <a:ext cx="4793771" cy="3267781"/>
            </a:xfrm>
            <a:custGeom>
              <a:avLst/>
              <a:gdLst/>
              <a:ahLst/>
              <a:cxnLst/>
              <a:rect r="r" b="b" t="t" l="l"/>
              <a:pathLst>
                <a:path h="3267781" w="4793771">
                  <a:moveTo>
                    <a:pt x="3758476" y="2388987"/>
                  </a:moveTo>
                  <a:cubicBezTo>
                    <a:pt x="3777145" y="2379652"/>
                    <a:pt x="3795601" y="2369892"/>
                    <a:pt x="3813797" y="2359622"/>
                  </a:cubicBezTo>
                  <a:cubicBezTo>
                    <a:pt x="4346006" y="2059225"/>
                    <a:pt x="4793771" y="1415561"/>
                    <a:pt x="4539726" y="792606"/>
                  </a:cubicBezTo>
                  <a:cubicBezTo>
                    <a:pt x="4416115" y="489497"/>
                    <a:pt x="4124250" y="253294"/>
                    <a:pt x="3798022" y="226479"/>
                  </a:cubicBezTo>
                  <a:cubicBezTo>
                    <a:pt x="3416210" y="195095"/>
                    <a:pt x="3057000" y="433700"/>
                    <a:pt x="2673902" y="434869"/>
                  </a:cubicBezTo>
                  <a:cubicBezTo>
                    <a:pt x="2150947" y="436467"/>
                    <a:pt x="1697967" y="0"/>
                    <a:pt x="1175295" y="17260"/>
                  </a:cubicBezTo>
                  <a:cubicBezTo>
                    <a:pt x="926093" y="25490"/>
                    <a:pt x="686885" y="141037"/>
                    <a:pt x="505621" y="312257"/>
                  </a:cubicBezTo>
                  <a:cubicBezTo>
                    <a:pt x="324357" y="483477"/>
                    <a:pt x="198176" y="707277"/>
                    <a:pt x="117968" y="943375"/>
                  </a:cubicBezTo>
                  <a:cubicBezTo>
                    <a:pt x="33113" y="1193148"/>
                    <a:pt x="0" y="1477082"/>
                    <a:pt x="114600" y="1714681"/>
                  </a:cubicBezTo>
                  <a:cubicBezTo>
                    <a:pt x="225927" y="1945498"/>
                    <a:pt x="455959" y="2093480"/>
                    <a:pt x="684103" y="2210167"/>
                  </a:cubicBezTo>
                  <a:cubicBezTo>
                    <a:pt x="912247" y="2326854"/>
                    <a:pt x="1155656" y="2428529"/>
                    <a:pt x="1335979" y="2610604"/>
                  </a:cubicBezTo>
                  <a:cubicBezTo>
                    <a:pt x="1526733" y="2803211"/>
                    <a:pt x="1646549" y="3083819"/>
                    <a:pt x="1897397" y="3186566"/>
                  </a:cubicBezTo>
                  <a:cubicBezTo>
                    <a:pt x="2095678" y="3267781"/>
                    <a:pt x="2326648" y="3211079"/>
                    <a:pt x="2512645" y="3104699"/>
                  </a:cubicBezTo>
                  <a:cubicBezTo>
                    <a:pt x="2698634" y="2998322"/>
                    <a:pt x="2853882" y="2846534"/>
                    <a:pt x="3026221" y="2719221"/>
                  </a:cubicBezTo>
                  <a:cubicBezTo>
                    <a:pt x="3243833" y="2558464"/>
                    <a:pt x="3518795" y="2508816"/>
                    <a:pt x="3758476" y="2388987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72000" cy="3212592"/>
            </a:xfrm>
            <a:custGeom>
              <a:avLst/>
              <a:gdLst/>
              <a:ahLst/>
              <a:cxnLst/>
              <a:rect r="r" b="b" t="t" l="l"/>
              <a:pathLst>
                <a:path h="3212592" w="4572000">
                  <a:moveTo>
                    <a:pt x="4572000" y="3212592"/>
                  </a:moveTo>
                  <a:lnTo>
                    <a:pt x="0" y="3212592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3212592"/>
                  </a:lnTo>
                  <a:close/>
                </a:path>
              </a:pathLst>
            </a:custGeom>
            <a:blipFill>
              <a:blip r:embed="rId2"/>
              <a:stretch>
                <a:fillRect l="-11" t="0" r="-11" b="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-3490952">
            <a:off x="-2506889" y="5777821"/>
            <a:ext cx="6118046" cy="8312563"/>
            <a:chOff x="0" y="0"/>
            <a:chExt cx="3364992" cy="4572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14430" y="-18654"/>
              <a:ext cx="3539861" cy="4602770"/>
            </a:xfrm>
            <a:custGeom>
              <a:avLst/>
              <a:gdLst/>
              <a:ahLst/>
              <a:cxnLst/>
              <a:rect r="r" b="b" t="t" l="l"/>
              <a:pathLst>
                <a:path h="4602770" w="3539861">
                  <a:moveTo>
                    <a:pt x="3154043" y="370565"/>
                  </a:moveTo>
                  <a:cubicBezTo>
                    <a:pt x="3149740" y="364861"/>
                    <a:pt x="3145370" y="359189"/>
                    <a:pt x="3140931" y="353551"/>
                  </a:cubicBezTo>
                  <a:cubicBezTo>
                    <a:pt x="3082392" y="279158"/>
                    <a:pt x="3014204" y="214094"/>
                    <a:pt x="2936275" y="160224"/>
                  </a:cubicBezTo>
                  <a:cubicBezTo>
                    <a:pt x="2823060" y="81962"/>
                    <a:pt x="2687194" y="34683"/>
                    <a:pt x="2550433" y="22062"/>
                  </a:cubicBezTo>
                  <a:cubicBezTo>
                    <a:pt x="2311401" y="0"/>
                    <a:pt x="2064469" y="85852"/>
                    <a:pt x="1890673" y="251441"/>
                  </a:cubicBezTo>
                  <a:cubicBezTo>
                    <a:pt x="1723562" y="410662"/>
                    <a:pt x="1622575" y="637131"/>
                    <a:pt x="1430598" y="765279"/>
                  </a:cubicBezTo>
                  <a:cubicBezTo>
                    <a:pt x="1083906" y="996705"/>
                    <a:pt x="563193" y="830427"/>
                    <a:pt x="243218" y="1097579"/>
                  </a:cubicBezTo>
                  <a:cubicBezTo>
                    <a:pt x="63620" y="1247529"/>
                    <a:pt x="0" y="1501521"/>
                    <a:pt x="20102" y="1734627"/>
                  </a:cubicBezTo>
                  <a:cubicBezTo>
                    <a:pt x="40205" y="1967733"/>
                    <a:pt x="131565" y="2187758"/>
                    <a:pt x="215291" y="2406235"/>
                  </a:cubicBezTo>
                  <a:cubicBezTo>
                    <a:pt x="299017" y="2624711"/>
                    <a:pt x="377184" y="2852254"/>
                    <a:pt x="368928" y="3086079"/>
                  </a:cubicBezTo>
                  <a:cubicBezTo>
                    <a:pt x="362900" y="3256754"/>
                    <a:pt x="310997" y="3422120"/>
                    <a:pt x="283999" y="3590754"/>
                  </a:cubicBezTo>
                  <a:cubicBezTo>
                    <a:pt x="257000" y="3759387"/>
                    <a:pt x="257812" y="3942783"/>
                    <a:pt x="347642" y="4088027"/>
                  </a:cubicBezTo>
                  <a:cubicBezTo>
                    <a:pt x="440151" y="4237603"/>
                    <a:pt x="609029" y="4319614"/>
                    <a:pt x="771424" y="4387121"/>
                  </a:cubicBezTo>
                  <a:cubicBezTo>
                    <a:pt x="1053243" y="4504272"/>
                    <a:pt x="1351777" y="4602770"/>
                    <a:pt x="1656685" y="4589446"/>
                  </a:cubicBezTo>
                  <a:cubicBezTo>
                    <a:pt x="1961591" y="4576123"/>
                    <a:pt x="2275861" y="4431515"/>
                    <a:pt x="2421358" y="4163223"/>
                  </a:cubicBezTo>
                  <a:cubicBezTo>
                    <a:pt x="2655053" y="3732294"/>
                    <a:pt x="2388209" y="3172284"/>
                    <a:pt x="2571656" y="2717683"/>
                  </a:cubicBezTo>
                  <a:cubicBezTo>
                    <a:pt x="2665220" y="2485823"/>
                    <a:pt x="2862908" y="2315251"/>
                    <a:pt x="3015930" y="2117522"/>
                  </a:cubicBezTo>
                  <a:cubicBezTo>
                    <a:pt x="3383087" y="1643097"/>
                    <a:pt x="3539861" y="881930"/>
                    <a:pt x="3154043" y="370565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106" y="-6"/>
              <a:ext cx="3362886" cy="4572006"/>
            </a:xfrm>
            <a:custGeom>
              <a:avLst/>
              <a:gdLst/>
              <a:ahLst/>
              <a:cxnLst/>
              <a:rect r="r" b="b" t="t" l="l"/>
              <a:pathLst>
                <a:path h="4572006" w="3362886">
                  <a:moveTo>
                    <a:pt x="3362886" y="4572006"/>
                  </a:moveTo>
                  <a:lnTo>
                    <a:pt x="0" y="4572006"/>
                  </a:lnTo>
                  <a:lnTo>
                    <a:pt x="0" y="0"/>
                  </a:lnTo>
                  <a:lnTo>
                    <a:pt x="3362886" y="0"/>
                  </a:lnTo>
                  <a:lnTo>
                    <a:pt x="3362886" y="4572006"/>
                  </a:lnTo>
                  <a:close/>
                </a:path>
              </a:pathLst>
            </a:custGeom>
            <a:blipFill>
              <a:blip r:embed="rId3"/>
              <a:stretch>
                <a:fillRect l="-48" t="0" r="-48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-3312665" y="757538"/>
            <a:ext cx="14729082" cy="2154128"/>
          </a:xfrm>
          <a:custGeom>
            <a:avLst/>
            <a:gdLst/>
            <a:ahLst/>
            <a:cxnLst/>
            <a:rect r="r" b="b" t="t" l="l"/>
            <a:pathLst>
              <a:path h="2154128" w="14729082">
                <a:moveTo>
                  <a:pt x="0" y="0"/>
                </a:moveTo>
                <a:lnTo>
                  <a:pt x="14729082" y="0"/>
                </a:lnTo>
                <a:lnTo>
                  <a:pt x="14729082" y="2154128"/>
                </a:lnTo>
                <a:lnTo>
                  <a:pt x="0" y="2154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3312665" y="1022801"/>
            <a:ext cx="14470349" cy="1492763"/>
            <a:chOff x="0" y="0"/>
            <a:chExt cx="3939507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939507" cy="406400"/>
            </a:xfrm>
            <a:custGeom>
              <a:avLst/>
              <a:gdLst/>
              <a:ahLst/>
              <a:cxnLst/>
              <a:rect r="r" b="b" t="t" l="l"/>
              <a:pathLst>
                <a:path h="406400" w="3939507">
                  <a:moveTo>
                    <a:pt x="3736307" y="0"/>
                  </a:moveTo>
                  <a:cubicBezTo>
                    <a:pt x="3848531" y="0"/>
                    <a:pt x="3939507" y="90976"/>
                    <a:pt x="3939507" y="203200"/>
                  </a:cubicBezTo>
                  <a:cubicBezTo>
                    <a:pt x="3939507" y="315424"/>
                    <a:pt x="3848531" y="406400"/>
                    <a:pt x="373630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939507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85"/>
                </a:lnSpc>
              </a:pPr>
            </a:p>
          </p:txBody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130444" y="3119917"/>
            <a:ext cx="3869611" cy="2768418"/>
            <a:chOff x="0" y="0"/>
            <a:chExt cx="4584192" cy="327964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584192" cy="3279648"/>
            </a:xfrm>
            <a:custGeom>
              <a:avLst/>
              <a:gdLst/>
              <a:ahLst/>
              <a:cxnLst/>
              <a:rect r="r" b="b" t="t" l="l"/>
              <a:pathLst>
                <a:path h="3279648" w="4584192">
                  <a:moveTo>
                    <a:pt x="4584192" y="3279648"/>
                  </a:moveTo>
                  <a:lnTo>
                    <a:pt x="0" y="3279648"/>
                  </a:lnTo>
                  <a:lnTo>
                    <a:pt x="0" y="0"/>
                  </a:lnTo>
                  <a:lnTo>
                    <a:pt x="4584192" y="0"/>
                  </a:lnTo>
                  <a:lnTo>
                    <a:pt x="4584192" y="3279648"/>
                  </a:lnTo>
                  <a:close/>
                </a:path>
              </a:pathLst>
            </a:custGeom>
            <a:blipFill>
              <a:blip r:embed="rId5"/>
              <a:stretch>
                <a:fillRect l="-29" t="0" r="-29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63980" y="23119"/>
              <a:ext cx="4450362" cy="3189732"/>
            </a:xfrm>
            <a:custGeom>
              <a:avLst/>
              <a:gdLst/>
              <a:ahLst/>
              <a:cxnLst/>
              <a:rect r="r" b="b" t="t" l="l"/>
              <a:pathLst>
                <a:path h="3189732" w="4450362">
                  <a:moveTo>
                    <a:pt x="1683722" y="191573"/>
                  </a:moveTo>
                  <a:cubicBezTo>
                    <a:pt x="1630586" y="213467"/>
                    <a:pt x="1578238" y="237063"/>
                    <a:pt x="1526818" y="262011"/>
                  </a:cubicBezTo>
                  <a:cubicBezTo>
                    <a:pt x="1354653" y="345546"/>
                    <a:pt x="1184946" y="404118"/>
                    <a:pt x="990617" y="383530"/>
                  </a:cubicBezTo>
                  <a:cubicBezTo>
                    <a:pt x="739285" y="356903"/>
                    <a:pt x="448733" y="330008"/>
                    <a:pt x="269970" y="508681"/>
                  </a:cubicBezTo>
                  <a:cubicBezTo>
                    <a:pt x="138854" y="639732"/>
                    <a:pt x="113725" y="844052"/>
                    <a:pt x="132070" y="1028527"/>
                  </a:cubicBezTo>
                  <a:cubicBezTo>
                    <a:pt x="150414" y="1213003"/>
                    <a:pt x="204488" y="1394155"/>
                    <a:pt x="202568" y="1579531"/>
                  </a:cubicBezTo>
                  <a:cubicBezTo>
                    <a:pt x="200122" y="1815750"/>
                    <a:pt x="107385" y="2040354"/>
                    <a:pt x="55443" y="2270805"/>
                  </a:cubicBezTo>
                  <a:cubicBezTo>
                    <a:pt x="3500" y="2501255"/>
                    <a:pt x="0" y="2765828"/>
                    <a:pt x="150410" y="2947981"/>
                  </a:cubicBezTo>
                  <a:cubicBezTo>
                    <a:pt x="350030" y="3189732"/>
                    <a:pt x="727375" y="3179629"/>
                    <a:pt x="1023317" y="3076166"/>
                  </a:cubicBezTo>
                  <a:cubicBezTo>
                    <a:pt x="1319260" y="2972702"/>
                    <a:pt x="1596862" y="2797070"/>
                    <a:pt x="1909477" y="2773458"/>
                  </a:cubicBezTo>
                  <a:cubicBezTo>
                    <a:pt x="2389121" y="2737229"/>
                    <a:pt x="2833277" y="3066330"/>
                    <a:pt x="3314271" y="3062191"/>
                  </a:cubicBezTo>
                  <a:cubicBezTo>
                    <a:pt x="3922471" y="3056959"/>
                    <a:pt x="4427849" y="2465033"/>
                    <a:pt x="4439106" y="1856885"/>
                  </a:cubicBezTo>
                  <a:cubicBezTo>
                    <a:pt x="4450362" y="1248737"/>
                    <a:pt x="4043930" y="682399"/>
                    <a:pt x="3510131" y="390850"/>
                  </a:cubicBezTo>
                  <a:cubicBezTo>
                    <a:pt x="3230877" y="238328"/>
                    <a:pt x="2942566" y="89503"/>
                    <a:pt x="2623518" y="44904"/>
                  </a:cubicBezTo>
                  <a:cubicBezTo>
                    <a:pt x="2302293" y="0"/>
                    <a:pt x="1980719" y="69200"/>
                    <a:pt x="1683722" y="191573"/>
                  </a:cubicBezTo>
                  <a:close/>
                </a:path>
              </a:pathLst>
            </a:custGeom>
            <a:blipFill>
              <a:blip r:embed="rId6"/>
              <a:stretch>
                <a:fillRect l="-2920" t="0" r="-2920" b="0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647876">
            <a:off x="15739651" y="5807709"/>
            <a:ext cx="2440836" cy="4614562"/>
          </a:xfrm>
          <a:custGeom>
            <a:avLst/>
            <a:gdLst/>
            <a:ahLst/>
            <a:cxnLst/>
            <a:rect r="r" b="b" t="t" l="l"/>
            <a:pathLst>
              <a:path h="4614562" w="2440836">
                <a:moveTo>
                  <a:pt x="0" y="0"/>
                </a:moveTo>
                <a:lnTo>
                  <a:pt x="2440836" y="0"/>
                </a:lnTo>
                <a:lnTo>
                  <a:pt x="2440836" y="4614562"/>
                </a:lnTo>
                <a:lnTo>
                  <a:pt x="0" y="46145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2554981" y="6097885"/>
            <a:ext cx="3525200" cy="2841625"/>
            <a:chOff x="0" y="0"/>
            <a:chExt cx="4605527" cy="371246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605527" cy="3712464"/>
            </a:xfrm>
            <a:custGeom>
              <a:avLst/>
              <a:gdLst/>
              <a:ahLst/>
              <a:cxnLst/>
              <a:rect r="r" b="b" t="t" l="l"/>
              <a:pathLst>
                <a:path h="3712464" w="4605527">
                  <a:moveTo>
                    <a:pt x="4605527" y="3712464"/>
                  </a:moveTo>
                  <a:lnTo>
                    <a:pt x="0" y="3712464"/>
                  </a:lnTo>
                  <a:lnTo>
                    <a:pt x="0" y="0"/>
                  </a:lnTo>
                  <a:lnTo>
                    <a:pt x="4605527" y="0"/>
                  </a:lnTo>
                  <a:lnTo>
                    <a:pt x="4605527" y="3712464"/>
                  </a:lnTo>
                  <a:close/>
                </a:path>
              </a:pathLst>
            </a:custGeom>
            <a:blipFill>
              <a:blip r:embed="rId9"/>
              <a:stretch>
                <a:fillRect l="-67" t="0" r="-67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44741" y="-24384"/>
              <a:ext cx="4526947" cy="3651107"/>
            </a:xfrm>
            <a:custGeom>
              <a:avLst/>
              <a:gdLst/>
              <a:ahLst/>
              <a:cxnLst/>
              <a:rect r="r" b="b" t="t" l="l"/>
              <a:pathLst>
                <a:path h="3651107" w="4526947">
                  <a:moveTo>
                    <a:pt x="2641386" y="3618544"/>
                  </a:moveTo>
                  <a:cubicBezTo>
                    <a:pt x="2240620" y="3651108"/>
                    <a:pt x="1838727" y="3569536"/>
                    <a:pt x="1453413" y="3454612"/>
                  </a:cubicBezTo>
                  <a:cubicBezTo>
                    <a:pt x="1161920" y="3367672"/>
                    <a:pt x="870095" y="3257995"/>
                    <a:pt x="635273" y="3064637"/>
                  </a:cubicBezTo>
                  <a:cubicBezTo>
                    <a:pt x="300543" y="2789014"/>
                    <a:pt x="112896" y="2363359"/>
                    <a:pt x="58919" y="1933123"/>
                  </a:cubicBezTo>
                  <a:cubicBezTo>
                    <a:pt x="0" y="1463506"/>
                    <a:pt x="97051" y="962320"/>
                    <a:pt x="389363" y="590080"/>
                  </a:cubicBezTo>
                  <a:cubicBezTo>
                    <a:pt x="681674" y="217839"/>
                    <a:pt x="1184181" y="0"/>
                    <a:pt x="1644781" y="108864"/>
                  </a:cubicBezTo>
                  <a:cubicBezTo>
                    <a:pt x="1961698" y="183769"/>
                    <a:pt x="2227591" y="396412"/>
                    <a:pt x="2459922" y="624599"/>
                  </a:cubicBezTo>
                  <a:cubicBezTo>
                    <a:pt x="2692255" y="852789"/>
                    <a:pt x="2905450" y="1104561"/>
                    <a:pt x="3173128" y="1290023"/>
                  </a:cubicBezTo>
                  <a:cubicBezTo>
                    <a:pt x="3393050" y="1442396"/>
                    <a:pt x="3643019" y="1545182"/>
                    <a:pt x="3874124" y="1679990"/>
                  </a:cubicBezTo>
                  <a:cubicBezTo>
                    <a:pt x="4105232" y="1814798"/>
                    <a:pt x="4325731" y="1992340"/>
                    <a:pt x="4432106" y="2237839"/>
                  </a:cubicBezTo>
                  <a:cubicBezTo>
                    <a:pt x="4526947" y="2456722"/>
                    <a:pt x="4479206" y="2666180"/>
                    <a:pt x="4356655" y="2859725"/>
                  </a:cubicBezTo>
                  <a:cubicBezTo>
                    <a:pt x="4333250" y="2896688"/>
                    <a:pt x="4308155" y="2931855"/>
                    <a:pt x="4281520" y="2965317"/>
                  </a:cubicBezTo>
                  <a:cubicBezTo>
                    <a:pt x="3903003" y="3440859"/>
                    <a:pt x="3213362" y="3572068"/>
                    <a:pt x="2641386" y="3618544"/>
                  </a:cubicBezTo>
                  <a:close/>
                  <a:moveTo>
                    <a:pt x="4223409" y="1187779"/>
                  </a:moveTo>
                  <a:cubicBezTo>
                    <a:pt x="4291389" y="1161310"/>
                    <a:pt x="4355485" y="1108141"/>
                    <a:pt x="4362212" y="1031173"/>
                  </a:cubicBezTo>
                  <a:cubicBezTo>
                    <a:pt x="4365996" y="987881"/>
                    <a:pt x="4355004" y="944757"/>
                    <a:pt x="4342804" y="903049"/>
                  </a:cubicBezTo>
                  <a:cubicBezTo>
                    <a:pt x="4247225" y="576292"/>
                    <a:pt x="4015401" y="20573"/>
                    <a:pt x="3585291" y="86123"/>
                  </a:cubicBezTo>
                  <a:cubicBezTo>
                    <a:pt x="3477023" y="102624"/>
                    <a:pt x="3376057" y="151054"/>
                    <a:pt x="3282599" y="208149"/>
                  </a:cubicBezTo>
                  <a:cubicBezTo>
                    <a:pt x="3172632" y="275330"/>
                    <a:pt x="3062352" y="368672"/>
                    <a:pt x="3044759" y="496331"/>
                  </a:cubicBezTo>
                  <a:cubicBezTo>
                    <a:pt x="3027857" y="618964"/>
                    <a:pt x="3102238" y="735455"/>
                    <a:pt x="3186304" y="826324"/>
                  </a:cubicBezTo>
                  <a:cubicBezTo>
                    <a:pt x="3332401" y="984246"/>
                    <a:pt x="3530408" y="1091965"/>
                    <a:pt x="3737932" y="1144730"/>
                  </a:cubicBezTo>
                  <a:cubicBezTo>
                    <a:pt x="3858914" y="1175490"/>
                    <a:pt x="3992751" y="1213094"/>
                    <a:pt x="4118093" y="1209270"/>
                  </a:cubicBezTo>
                  <a:cubicBezTo>
                    <a:pt x="4153352" y="1208193"/>
                    <a:pt x="4189754" y="1200880"/>
                    <a:pt x="4223409" y="1187779"/>
                  </a:cubicBezTo>
                  <a:close/>
                </a:path>
              </a:pathLst>
            </a:custGeom>
            <a:blipFill>
              <a:blip r:embed="rId10"/>
              <a:stretch>
                <a:fillRect l="-3141" t="0" r="-3141" b="0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130444" y="1340954"/>
            <a:ext cx="8574798" cy="1057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24"/>
              </a:lnSpc>
            </a:pPr>
            <a:r>
              <a:rPr lang="en-US" sz="7499">
                <a:solidFill>
                  <a:srgbClr val="5A798F"/>
                </a:solidFill>
                <a:latin typeface="Arab Times"/>
                <a:ea typeface="Arab Times"/>
                <a:cs typeface="Arab Times"/>
                <a:sym typeface="Arab Times"/>
              </a:rPr>
              <a:t>Recommendation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599336" y="3288101"/>
            <a:ext cx="11659964" cy="1479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25"/>
              </a:lnSpc>
            </a:pPr>
            <a:r>
              <a:rPr lang="en-US" sz="3500" spc="87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Lorem ipsum dolor sit amet, consectetur adipiscing elit. Praesent rutrum maximus mauris sed sodales.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719042" y="5915611"/>
            <a:ext cx="9601762" cy="302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25"/>
              </a:lnSpc>
            </a:pPr>
            <a:r>
              <a:rPr lang="en-US" sz="3500" spc="87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Lorem ipsum dolor sit amet, consectetur adipiscing elit. Praesent rutrum maximus mauris sed sodales. Ut rhoncus lacinia nisi eu tempus.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539305" y="-5317632"/>
            <a:ext cx="14092745" cy="9902503"/>
            <a:chOff x="0" y="0"/>
            <a:chExt cx="4572000" cy="32125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40875" y="-15335"/>
              <a:ext cx="4793771" cy="3267781"/>
            </a:xfrm>
            <a:custGeom>
              <a:avLst/>
              <a:gdLst/>
              <a:ahLst/>
              <a:cxnLst/>
              <a:rect r="r" b="b" t="t" l="l"/>
              <a:pathLst>
                <a:path h="3267781" w="4793771">
                  <a:moveTo>
                    <a:pt x="3758476" y="2388987"/>
                  </a:moveTo>
                  <a:cubicBezTo>
                    <a:pt x="3777145" y="2379652"/>
                    <a:pt x="3795601" y="2369892"/>
                    <a:pt x="3813797" y="2359622"/>
                  </a:cubicBezTo>
                  <a:cubicBezTo>
                    <a:pt x="4346006" y="2059225"/>
                    <a:pt x="4793771" y="1415561"/>
                    <a:pt x="4539726" y="792606"/>
                  </a:cubicBezTo>
                  <a:cubicBezTo>
                    <a:pt x="4416115" y="489497"/>
                    <a:pt x="4124250" y="253294"/>
                    <a:pt x="3798022" y="226479"/>
                  </a:cubicBezTo>
                  <a:cubicBezTo>
                    <a:pt x="3416210" y="195095"/>
                    <a:pt x="3057000" y="433700"/>
                    <a:pt x="2673902" y="434869"/>
                  </a:cubicBezTo>
                  <a:cubicBezTo>
                    <a:pt x="2150947" y="436467"/>
                    <a:pt x="1697967" y="0"/>
                    <a:pt x="1175295" y="17260"/>
                  </a:cubicBezTo>
                  <a:cubicBezTo>
                    <a:pt x="926093" y="25490"/>
                    <a:pt x="686885" y="141037"/>
                    <a:pt x="505621" y="312257"/>
                  </a:cubicBezTo>
                  <a:cubicBezTo>
                    <a:pt x="324357" y="483477"/>
                    <a:pt x="198176" y="707277"/>
                    <a:pt x="117968" y="943375"/>
                  </a:cubicBezTo>
                  <a:cubicBezTo>
                    <a:pt x="33113" y="1193148"/>
                    <a:pt x="0" y="1477082"/>
                    <a:pt x="114600" y="1714681"/>
                  </a:cubicBezTo>
                  <a:cubicBezTo>
                    <a:pt x="225927" y="1945498"/>
                    <a:pt x="455959" y="2093480"/>
                    <a:pt x="684103" y="2210167"/>
                  </a:cubicBezTo>
                  <a:cubicBezTo>
                    <a:pt x="912247" y="2326854"/>
                    <a:pt x="1155656" y="2428529"/>
                    <a:pt x="1335979" y="2610604"/>
                  </a:cubicBezTo>
                  <a:cubicBezTo>
                    <a:pt x="1526733" y="2803211"/>
                    <a:pt x="1646549" y="3083819"/>
                    <a:pt x="1897397" y="3186566"/>
                  </a:cubicBezTo>
                  <a:cubicBezTo>
                    <a:pt x="2095678" y="3267781"/>
                    <a:pt x="2326648" y="3211079"/>
                    <a:pt x="2512645" y="3104699"/>
                  </a:cubicBezTo>
                  <a:cubicBezTo>
                    <a:pt x="2698634" y="2998322"/>
                    <a:pt x="2853882" y="2846534"/>
                    <a:pt x="3026221" y="2719221"/>
                  </a:cubicBezTo>
                  <a:cubicBezTo>
                    <a:pt x="3243833" y="2558464"/>
                    <a:pt x="3518795" y="2508816"/>
                    <a:pt x="3758476" y="2388987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72000" cy="3212592"/>
            </a:xfrm>
            <a:custGeom>
              <a:avLst/>
              <a:gdLst/>
              <a:ahLst/>
              <a:cxnLst/>
              <a:rect r="r" b="b" t="t" l="l"/>
              <a:pathLst>
                <a:path h="3212592" w="4572000">
                  <a:moveTo>
                    <a:pt x="4572000" y="3212592"/>
                  </a:moveTo>
                  <a:lnTo>
                    <a:pt x="0" y="3212592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3212592"/>
                  </a:lnTo>
                  <a:close/>
                </a:path>
              </a:pathLst>
            </a:custGeom>
            <a:blipFill>
              <a:blip r:embed="rId2"/>
              <a:stretch>
                <a:fillRect l="-11" t="0" r="-11" b="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-3490952">
            <a:off x="-2581075" y="5936704"/>
            <a:ext cx="6118046" cy="8312563"/>
            <a:chOff x="0" y="0"/>
            <a:chExt cx="3364992" cy="4572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14430" y="-18654"/>
              <a:ext cx="3539861" cy="4602770"/>
            </a:xfrm>
            <a:custGeom>
              <a:avLst/>
              <a:gdLst/>
              <a:ahLst/>
              <a:cxnLst/>
              <a:rect r="r" b="b" t="t" l="l"/>
              <a:pathLst>
                <a:path h="4602770" w="3539861">
                  <a:moveTo>
                    <a:pt x="3154043" y="370565"/>
                  </a:moveTo>
                  <a:cubicBezTo>
                    <a:pt x="3149740" y="364861"/>
                    <a:pt x="3145370" y="359189"/>
                    <a:pt x="3140931" y="353551"/>
                  </a:cubicBezTo>
                  <a:cubicBezTo>
                    <a:pt x="3082392" y="279158"/>
                    <a:pt x="3014204" y="214094"/>
                    <a:pt x="2936275" y="160224"/>
                  </a:cubicBezTo>
                  <a:cubicBezTo>
                    <a:pt x="2823060" y="81962"/>
                    <a:pt x="2687194" y="34683"/>
                    <a:pt x="2550433" y="22062"/>
                  </a:cubicBezTo>
                  <a:cubicBezTo>
                    <a:pt x="2311401" y="0"/>
                    <a:pt x="2064469" y="85852"/>
                    <a:pt x="1890673" y="251441"/>
                  </a:cubicBezTo>
                  <a:cubicBezTo>
                    <a:pt x="1723562" y="410662"/>
                    <a:pt x="1622575" y="637131"/>
                    <a:pt x="1430598" y="765279"/>
                  </a:cubicBezTo>
                  <a:cubicBezTo>
                    <a:pt x="1083906" y="996705"/>
                    <a:pt x="563193" y="830427"/>
                    <a:pt x="243218" y="1097579"/>
                  </a:cubicBezTo>
                  <a:cubicBezTo>
                    <a:pt x="63620" y="1247529"/>
                    <a:pt x="0" y="1501521"/>
                    <a:pt x="20102" y="1734627"/>
                  </a:cubicBezTo>
                  <a:cubicBezTo>
                    <a:pt x="40205" y="1967733"/>
                    <a:pt x="131565" y="2187758"/>
                    <a:pt x="215291" y="2406235"/>
                  </a:cubicBezTo>
                  <a:cubicBezTo>
                    <a:pt x="299017" y="2624711"/>
                    <a:pt x="377184" y="2852254"/>
                    <a:pt x="368928" y="3086079"/>
                  </a:cubicBezTo>
                  <a:cubicBezTo>
                    <a:pt x="362900" y="3256754"/>
                    <a:pt x="310997" y="3422120"/>
                    <a:pt x="283999" y="3590754"/>
                  </a:cubicBezTo>
                  <a:cubicBezTo>
                    <a:pt x="257000" y="3759387"/>
                    <a:pt x="257812" y="3942783"/>
                    <a:pt x="347642" y="4088027"/>
                  </a:cubicBezTo>
                  <a:cubicBezTo>
                    <a:pt x="440151" y="4237603"/>
                    <a:pt x="609029" y="4319614"/>
                    <a:pt x="771424" y="4387121"/>
                  </a:cubicBezTo>
                  <a:cubicBezTo>
                    <a:pt x="1053243" y="4504272"/>
                    <a:pt x="1351777" y="4602770"/>
                    <a:pt x="1656685" y="4589446"/>
                  </a:cubicBezTo>
                  <a:cubicBezTo>
                    <a:pt x="1961591" y="4576123"/>
                    <a:pt x="2275861" y="4431515"/>
                    <a:pt x="2421358" y="4163223"/>
                  </a:cubicBezTo>
                  <a:cubicBezTo>
                    <a:pt x="2655053" y="3732294"/>
                    <a:pt x="2388209" y="3172284"/>
                    <a:pt x="2571656" y="2717683"/>
                  </a:cubicBezTo>
                  <a:cubicBezTo>
                    <a:pt x="2665220" y="2485823"/>
                    <a:pt x="2862908" y="2315251"/>
                    <a:pt x="3015930" y="2117522"/>
                  </a:cubicBezTo>
                  <a:cubicBezTo>
                    <a:pt x="3383087" y="1643097"/>
                    <a:pt x="3539861" y="881930"/>
                    <a:pt x="3154043" y="370565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106" y="-6"/>
              <a:ext cx="3362886" cy="4572006"/>
            </a:xfrm>
            <a:custGeom>
              <a:avLst/>
              <a:gdLst/>
              <a:ahLst/>
              <a:cxnLst/>
              <a:rect r="r" b="b" t="t" l="l"/>
              <a:pathLst>
                <a:path h="4572006" w="3362886">
                  <a:moveTo>
                    <a:pt x="3362886" y="4572006"/>
                  </a:moveTo>
                  <a:lnTo>
                    <a:pt x="0" y="4572006"/>
                  </a:lnTo>
                  <a:lnTo>
                    <a:pt x="0" y="0"/>
                  </a:lnTo>
                  <a:lnTo>
                    <a:pt x="3362886" y="0"/>
                  </a:lnTo>
                  <a:lnTo>
                    <a:pt x="3362886" y="4572006"/>
                  </a:lnTo>
                  <a:close/>
                </a:path>
              </a:pathLst>
            </a:custGeom>
            <a:blipFill>
              <a:blip r:embed="rId3"/>
              <a:stretch>
                <a:fillRect l="-48" t="0" r="-48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-3312665" y="757538"/>
            <a:ext cx="14729082" cy="2154128"/>
          </a:xfrm>
          <a:custGeom>
            <a:avLst/>
            <a:gdLst/>
            <a:ahLst/>
            <a:cxnLst/>
            <a:rect r="r" b="b" t="t" l="l"/>
            <a:pathLst>
              <a:path h="2154128" w="14729082">
                <a:moveTo>
                  <a:pt x="0" y="0"/>
                </a:moveTo>
                <a:lnTo>
                  <a:pt x="14729082" y="0"/>
                </a:lnTo>
                <a:lnTo>
                  <a:pt x="14729082" y="2154128"/>
                </a:lnTo>
                <a:lnTo>
                  <a:pt x="0" y="2154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3312665" y="1022801"/>
            <a:ext cx="14470349" cy="1492763"/>
            <a:chOff x="0" y="0"/>
            <a:chExt cx="3939507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939507" cy="406400"/>
            </a:xfrm>
            <a:custGeom>
              <a:avLst/>
              <a:gdLst/>
              <a:ahLst/>
              <a:cxnLst/>
              <a:rect r="r" b="b" t="t" l="l"/>
              <a:pathLst>
                <a:path h="406400" w="3939507">
                  <a:moveTo>
                    <a:pt x="3736307" y="0"/>
                  </a:moveTo>
                  <a:cubicBezTo>
                    <a:pt x="3848531" y="0"/>
                    <a:pt x="3939507" y="90976"/>
                    <a:pt x="3939507" y="203200"/>
                  </a:cubicBezTo>
                  <a:cubicBezTo>
                    <a:pt x="3939507" y="315424"/>
                    <a:pt x="3848531" y="406400"/>
                    <a:pt x="373630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939507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85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4357521" y="3948258"/>
            <a:ext cx="2901779" cy="6502585"/>
          </a:xfrm>
          <a:custGeom>
            <a:avLst/>
            <a:gdLst/>
            <a:ahLst/>
            <a:cxnLst/>
            <a:rect r="r" b="b" t="t" l="l"/>
            <a:pathLst>
              <a:path h="6502585" w="2901779">
                <a:moveTo>
                  <a:pt x="0" y="0"/>
                </a:moveTo>
                <a:lnTo>
                  <a:pt x="2901779" y="0"/>
                </a:lnTo>
                <a:lnTo>
                  <a:pt x="2901779" y="6502585"/>
                </a:lnTo>
                <a:lnTo>
                  <a:pt x="0" y="65025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524499" y="4018079"/>
            <a:ext cx="528692" cy="528692"/>
          </a:xfrm>
          <a:custGeom>
            <a:avLst/>
            <a:gdLst/>
            <a:ahLst/>
            <a:cxnLst/>
            <a:rect r="r" b="b" t="t" l="l"/>
            <a:pathLst>
              <a:path h="528692" w="528692">
                <a:moveTo>
                  <a:pt x="0" y="0"/>
                </a:moveTo>
                <a:lnTo>
                  <a:pt x="528692" y="0"/>
                </a:lnTo>
                <a:lnTo>
                  <a:pt x="528692" y="528692"/>
                </a:lnTo>
                <a:lnTo>
                  <a:pt x="0" y="5286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261704" y="3624408"/>
            <a:ext cx="9141263" cy="6074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19"/>
              </a:lnSpc>
            </a:pPr>
            <a:r>
              <a:rPr lang="en-US" sz="3999" spc="99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Thành viên nhóm</a:t>
            </a:r>
          </a:p>
          <a:p>
            <a:pPr algn="l">
              <a:lnSpc>
                <a:spcPts val="8119"/>
              </a:lnSpc>
            </a:pPr>
            <a:r>
              <a:rPr lang="en-US" sz="3999" spc="99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Tổng quan đề tài </a:t>
            </a:r>
          </a:p>
          <a:p>
            <a:pPr algn="l">
              <a:lnSpc>
                <a:spcPts val="8119"/>
              </a:lnSpc>
            </a:pPr>
            <a:r>
              <a:rPr lang="en-US" sz="3999" spc="99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Tính năng chính</a:t>
            </a:r>
          </a:p>
          <a:p>
            <a:pPr algn="l">
              <a:lnSpc>
                <a:spcPts val="8119"/>
              </a:lnSpc>
            </a:pPr>
            <a:r>
              <a:rPr lang="en-US" sz="3999" spc="99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Demo</a:t>
            </a:r>
          </a:p>
          <a:p>
            <a:pPr algn="l">
              <a:lnSpc>
                <a:spcPts val="8119"/>
              </a:lnSpc>
            </a:pPr>
            <a:r>
              <a:rPr lang="en-US" sz="3999" spc="99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Kết luận và hướng phát triển </a:t>
            </a:r>
          </a:p>
          <a:p>
            <a:pPr algn="l">
              <a:lnSpc>
                <a:spcPts val="8119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130444" y="1340954"/>
            <a:ext cx="9572061" cy="1057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24"/>
              </a:lnSpc>
            </a:pPr>
            <a:r>
              <a:rPr lang="en-US" sz="7499">
                <a:solidFill>
                  <a:srgbClr val="5A798F"/>
                </a:solidFill>
                <a:latin typeface="Arab Times"/>
                <a:ea typeface="Arab Times"/>
                <a:cs typeface="Arab Times"/>
                <a:sym typeface="Arab Times"/>
              </a:rPr>
              <a:t>Overview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2524499" y="5038037"/>
            <a:ext cx="528692" cy="528692"/>
          </a:xfrm>
          <a:custGeom>
            <a:avLst/>
            <a:gdLst/>
            <a:ahLst/>
            <a:cxnLst/>
            <a:rect r="r" b="b" t="t" l="l"/>
            <a:pathLst>
              <a:path h="528692" w="528692">
                <a:moveTo>
                  <a:pt x="0" y="0"/>
                </a:moveTo>
                <a:lnTo>
                  <a:pt x="528692" y="0"/>
                </a:lnTo>
                <a:lnTo>
                  <a:pt x="528692" y="528692"/>
                </a:lnTo>
                <a:lnTo>
                  <a:pt x="0" y="5286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524499" y="6062029"/>
            <a:ext cx="528692" cy="528692"/>
          </a:xfrm>
          <a:custGeom>
            <a:avLst/>
            <a:gdLst/>
            <a:ahLst/>
            <a:cxnLst/>
            <a:rect r="r" b="b" t="t" l="l"/>
            <a:pathLst>
              <a:path h="528692" w="528692">
                <a:moveTo>
                  <a:pt x="0" y="0"/>
                </a:moveTo>
                <a:lnTo>
                  <a:pt x="528692" y="0"/>
                </a:lnTo>
                <a:lnTo>
                  <a:pt x="528692" y="528691"/>
                </a:lnTo>
                <a:lnTo>
                  <a:pt x="0" y="5286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524499" y="7086020"/>
            <a:ext cx="528692" cy="528692"/>
          </a:xfrm>
          <a:custGeom>
            <a:avLst/>
            <a:gdLst/>
            <a:ahLst/>
            <a:cxnLst/>
            <a:rect r="r" b="b" t="t" l="l"/>
            <a:pathLst>
              <a:path h="528692" w="528692">
                <a:moveTo>
                  <a:pt x="0" y="0"/>
                </a:moveTo>
                <a:lnTo>
                  <a:pt x="528692" y="0"/>
                </a:lnTo>
                <a:lnTo>
                  <a:pt x="528692" y="528692"/>
                </a:lnTo>
                <a:lnTo>
                  <a:pt x="0" y="5286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524499" y="8110012"/>
            <a:ext cx="528692" cy="528692"/>
          </a:xfrm>
          <a:custGeom>
            <a:avLst/>
            <a:gdLst/>
            <a:ahLst/>
            <a:cxnLst/>
            <a:rect r="r" b="b" t="t" l="l"/>
            <a:pathLst>
              <a:path h="528692" w="528692">
                <a:moveTo>
                  <a:pt x="0" y="0"/>
                </a:moveTo>
                <a:lnTo>
                  <a:pt x="528692" y="0"/>
                </a:lnTo>
                <a:lnTo>
                  <a:pt x="528692" y="528692"/>
                </a:lnTo>
                <a:lnTo>
                  <a:pt x="0" y="5286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539305" y="-5317632"/>
            <a:ext cx="14092745" cy="9902503"/>
            <a:chOff x="0" y="0"/>
            <a:chExt cx="4572000" cy="32125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40875" y="-15335"/>
              <a:ext cx="4793771" cy="3267781"/>
            </a:xfrm>
            <a:custGeom>
              <a:avLst/>
              <a:gdLst/>
              <a:ahLst/>
              <a:cxnLst/>
              <a:rect r="r" b="b" t="t" l="l"/>
              <a:pathLst>
                <a:path h="3267781" w="4793771">
                  <a:moveTo>
                    <a:pt x="3758476" y="2388987"/>
                  </a:moveTo>
                  <a:cubicBezTo>
                    <a:pt x="3777145" y="2379652"/>
                    <a:pt x="3795601" y="2369892"/>
                    <a:pt x="3813797" y="2359622"/>
                  </a:cubicBezTo>
                  <a:cubicBezTo>
                    <a:pt x="4346006" y="2059225"/>
                    <a:pt x="4793771" y="1415561"/>
                    <a:pt x="4539726" y="792606"/>
                  </a:cubicBezTo>
                  <a:cubicBezTo>
                    <a:pt x="4416115" y="489497"/>
                    <a:pt x="4124250" y="253294"/>
                    <a:pt x="3798022" y="226479"/>
                  </a:cubicBezTo>
                  <a:cubicBezTo>
                    <a:pt x="3416210" y="195095"/>
                    <a:pt x="3057000" y="433700"/>
                    <a:pt x="2673902" y="434869"/>
                  </a:cubicBezTo>
                  <a:cubicBezTo>
                    <a:pt x="2150947" y="436467"/>
                    <a:pt x="1697967" y="0"/>
                    <a:pt x="1175295" y="17260"/>
                  </a:cubicBezTo>
                  <a:cubicBezTo>
                    <a:pt x="926093" y="25490"/>
                    <a:pt x="686885" y="141037"/>
                    <a:pt x="505621" y="312257"/>
                  </a:cubicBezTo>
                  <a:cubicBezTo>
                    <a:pt x="324357" y="483477"/>
                    <a:pt x="198176" y="707277"/>
                    <a:pt x="117968" y="943375"/>
                  </a:cubicBezTo>
                  <a:cubicBezTo>
                    <a:pt x="33113" y="1193148"/>
                    <a:pt x="0" y="1477082"/>
                    <a:pt x="114600" y="1714681"/>
                  </a:cubicBezTo>
                  <a:cubicBezTo>
                    <a:pt x="225927" y="1945498"/>
                    <a:pt x="455959" y="2093480"/>
                    <a:pt x="684103" y="2210167"/>
                  </a:cubicBezTo>
                  <a:cubicBezTo>
                    <a:pt x="912247" y="2326854"/>
                    <a:pt x="1155656" y="2428529"/>
                    <a:pt x="1335979" y="2610604"/>
                  </a:cubicBezTo>
                  <a:cubicBezTo>
                    <a:pt x="1526733" y="2803211"/>
                    <a:pt x="1646549" y="3083819"/>
                    <a:pt x="1897397" y="3186566"/>
                  </a:cubicBezTo>
                  <a:cubicBezTo>
                    <a:pt x="2095678" y="3267781"/>
                    <a:pt x="2326648" y="3211079"/>
                    <a:pt x="2512645" y="3104699"/>
                  </a:cubicBezTo>
                  <a:cubicBezTo>
                    <a:pt x="2698634" y="2998322"/>
                    <a:pt x="2853882" y="2846534"/>
                    <a:pt x="3026221" y="2719221"/>
                  </a:cubicBezTo>
                  <a:cubicBezTo>
                    <a:pt x="3243833" y="2558464"/>
                    <a:pt x="3518795" y="2508816"/>
                    <a:pt x="3758476" y="2388987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72000" cy="3212592"/>
            </a:xfrm>
            <a:custGeom>
              <a:avLst/>
              <a:gdLst/>
              <a:ahLst/>
              <a:cxnLst/>
              <a:rect r="r" b="b" t="t" l="l"/>
              <a:pathLst>
                <a:path h="3212592" w="4572000">
                  <a:moveTo>
                    <a:pt x="4572000" y="3212592"/>
                  </a:moveTo>
                  <a:lnTo>
                    <a:pt x="0" y="3212592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3212592"/>
                  </a:lnTo>
                  <a:close/>
                </a:path>
              </a:pathLst>
            </a:custGeom>
            <a:blipFill>
              <a:blip r:embed="rId2"/>
              <a:stretch>
                <a:fillRect l="-11" t="0" r="-11" b="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-3490952">
            <a:off x="-2506889" y="5777821"/>
            <a:ext cx="6118046" cy="8312563"/>
            <a:chOff x="0" y="0"/>
            <a:chExt cx="3364992" cy="4572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14430" y="-18654"/>
              <a:ext cx="3539861" cy="4602770"/>
            </a:xfrm>
            <a:custGeom>
              <a:avLst/>
              <a:gdLst/>
              <a:ahLst/>
              <a:cxnLst/>
              <a:rect r="r" b="b" t="t" l="l"/>
              <a:pathLst>
                <a:path h="4602770" w="3539861">
                  <a:moveTo>
                    <a:pt x="3154043" y="370565"/>
                  </a:moveTo>
                  <a:cubicBezTo>
                    <a:pt x="3149740" y="364861"/>
                    <a:pt x="3145370" y="359189"/>
                    <a:pt x="3140931" y="353551"/>
                  </a:cubicBezTo>
                  <a:cubicBezTo>
                    <a:pt x="3082392" y="279158"/>
                    <a:pt x="3014204" y="214094"/>
                    <a:pt x="2936275" y="160224"/>
                  </a:cubicBezTo>
                  <a:cubicBezTo>
                    <a:pt x="2823060" y="81962"/>
                    <a:pt x="2687194" y="34683"/>
                    <a:pt x="2550433" y="22062"/>
                  </a:cubicBezTo>
                  <a:cubicBezTo>
                    <a:pt x="2311401" y="0"/>
                    <a:pt x="2064469" y="85852"/>
                    <a:pt x="1890673" y="251441"/>
                  </a:cubicBezTo>
                  <a:cubicBezTo>
                    <a:pt x="1723562" y="410662"/>
                    <a:pt x="1622575" y="637131"/>
                    <a:pt x="1430598" y="765279"/>
                  </a:cubicBezTo>
                  <a:cubicBezTo>
                    <a:pt x="1083906" y="996705"/>
                    <a:pt x="563193" y="830427"/>
                    <a:pt x="243218" y="1097579"/>
                  </a:cubicBezTo>
                  <a:cubicBezTo>
                    <a:pt x="63620" y="1247529"/>
                    <a:pt x="0" y="1501521"/>
                    <a:pt x="20102" y="1734627"/>
                  </a:cubicBezTo>
                  <a:cubicBezTo>
                    <a:pt x="40205" y="1967733"/>
                    <a:pt x="131565" y="2187758"/>
                    <a:pt x="215291" y="2406235"/>
                  </a:cubicBezTo>
                  <a:cubicBezTo>
                    <a:pt x="299017" y="2624711"/>
                    <a:pt x="377184" y="2852254"/>
                    <a:pt x="368928" y="3086079"/>
                  </a:cubicBezTo>
                  <a:cubicBezTo>
                    <a:pt x="362900" y="3256754"/>
                    <a:pt x="310997" y="3422120"/>
                    <a:pt x="283999" y="3590754"/>
                  </a:cubicBezTo>
                  <a:cubicBezTo>
                    <a:pt x="257000" y="3759387"/>
                    <a:pt x="257812" y="3942783"/>
                    <a:pt x="347642" y="4088027"/>
                  </a:cubicBezTo>
                  <a:cubicBezTo>
                    <a:pt x="440151" y="4237603"/>
                    <a:pt x="609029" y="4319614"/>
                    <a:pt x="771424" y="4387121"/>
                  </a:cubicBezTo>
                  <a:cubicBezTo>
                    <a:pt x="1053243" y="4504272"/>
                    <a:pt x="1351777" y="4602770"/>
                    <a:pt x="1656685" y="4589446"/>
                  </a:cubicBezTo>
                  <a:cubicBezTo>
                    <a:pt x="1961591" y="4576123"/>
                    <a:pt x="2275861" y="4431515"/>
                    <a:pt x="2421358" y="4163223"/>
                  </a:cubicBezTo>
                  <a:cubicBezTo>
                    <a:pt x="2655053" y="3732294"/>
                    <a:pt x="2388209" y="3172284"/>
                    <a:pt x="2571656" y="2717683"/>
                  </a:cubicBezTo>
                  <a:cubicBezTo>
                    <a:pt x="2665220" y="2485823"/>
                    <a:pt x="2862908" y="2315251"/>
                    <a:pt x="3015930" y="2117522"/>
                  </a:cubicBezTo>
                  <a:cubicBezTo>
                    <a:pt x="3383087" y="1643097"/>
                    <a:pt x="3539861" y="881930"/>
                    <a:pt x="3154043" y="370565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106" y="-6"/>
              <a:ext cx="3362886" cy="4572006"/>
            </a:xfrm>
            <a:custGeom>
              <a:avLst/>
              <a:gdLst/>
              <a:ahLst/>
              <a:cxnLst/>
              <a:rect r="r" b="b" t="t" l="l"/>
              <a:pathLst>
                <a:path h="4572006" w="3362886">
                  <a:moveTo>
                    <a:pt x="3362886" y="4572006"/>
                  </a:moveTo>
                  <a:lnTo>
                    <a:pt x="0" y="4572006"/>
                  </a:lnTo>
                  <a:lnTo>
                    <a:pt x="0" y="0"/>
                  </a:lnTo>
                  <a:lnTo>
                    <a:pt x="3362886" y="0"/>
                  </a:lnTo>
                  <a:lnTo>
                    <a:pt x="3362886" y="4572006"/>
                  </a:lnTo>
                  <a:close/>
                </a:path>
              </a:pathLst>
            </a:custGeom>
            <a:blipFill>
              <a:blip r:embed="rId3"/>
              <a:stretch>
                <a:fillRect l="-48" t="0" r="-48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-3312665" y="757538"/>
            <a:ext cx="14729082" cy="2154128"/>
          </a:xfrm>
          <a:custGeom>
            <a:avLst/>
            <a:gdLst/>
            <a:ahLst/>
            <a:cxnLst/>
            <a:rect r="r" b="b" t="t" l="l"/>
            <a:pathLst>
              <a:path h="2154128" w="14729082">
                <a:moveTo>
                  <a:pt x="0" y="0"/>
                </a:moveTo>
                <a:lnTo>
                  <a:pt x="14729082" y="0"/>
                </a:lnTo>
                <a:lnTo>
                  <a:pt x="14729082" y="2154128"/>
                </a:lnTo>
                <a:lnTo>
                  <a:pt x="0" y="2154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3312665" y="1022801"/>
            <a:ext cx="14470349" cy="1492763"/>
            <a:chOff x="0" y="0"/>
            <a:chExt cx="3939507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939507" cy="406400"/>
            </a:xfrm>
            <a:custGeom>
              <a:avLst/>
              <a:gdLst/>
              <a:ahLst/>
              <a:cxnLst/>
              <a:rect r="r" b="b" t="t" l="l"/>
              <a:pathLst>
                <a:path h="406400" w="3939507">
                  <a:moveTo>
                    <a:pt x="3736307" y="0"/>
                  </a:moveTo>
                  <a:cubicBezTo>
                    <a:pt x="3848531" y="0"/>
                    <a:pt x="3939507" y="90976"/>
                    <a:pt x="3939507" y="203200"/>
                  </a:cubicBezTo>
                  <a:cubicBezTo>
                    <a:pt x="3939507" y="315424"/>
                    <a:pt x="3848531" y="406400"/>
                    <a:pt x="373630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939507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85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true" flipV="false" rot="-686031">
            <a:off x="13984678" y="4964988"/>
            <a:ext cx="3175703" cy="5525254"/>
          </a:xfrm>
          <a:custGeom>
            <a:avLst/>
            <a:gdLst/>
            <a:ahLst/>
            <a:cxnLst/>
            <a:rect r="r" b="b" t="t" l="l"/>
            <a:pathLst>
              <a:path h="5525254" w="3175703">
                <a:moveTo>
                  <a:pt x="3175703" y="0"/>
                </a:moveTo>
                <a:lnTo>
                  <a:pt x="0" y="0"/>
                </a:lnTo>
                <a:lnTo>
                  <a:pt x="0" y="5525254"/>
                </a:lnTo>
                <a:lnTo>
                  <a:pt x="3175703" y="5525254"/>
                </a:lnTo>
                <a:lnTo>
                  <a:pt x="317570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130444" y="1340954"/>
            <a:ext cx="8574798" cy="1057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24"/>
              </a:lnSpc>
            </a:pPr>
            <a:r>
              <a:rPr lang="en-US" sz="7499">
                <a:solidFill>
                  <a:srgbClr val="5A798F"/>
                </a:solidFill>
                <a:latin typeface="Arab Times"/>
                <a:ea typeface="Arab Times"/>
                <a:cs typeface="Arab Times"/>
                <a:sym typeface="Arab Times"/>
              </a:rPr>
              <a:t>Thành viên nhóm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539305" y="-5317632"/>
            <a:ext cx="14092745" cy="9902503"/>
            <a:chOff x="0" y="0"/>
            <a:chExt cx="4572000" cy="32125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40875" y="-15335"/>
              <a:ext cx="4793771" cy="3267781"/>
            </a:xfrm>
            <a:custGeom>
              <a:avLst/>
              <a:gdLst/>
              <a:ahLst/>
              <a:cxnLst/>
              <a:rect r="r" b="b" t="t" l="l"/>
              <a:pathLst>
                <a:path h="3267781" w="4793771">
                  <a:moveTo>
                    <a:pt x="3758476" y="2388987"/>
                  </a:moveTo>
                  <a:cubicBezTo>
                    <a:pt x="3777145" y="2379652"/>
                    <a:pt x="3795601" y="2369892"/>
                    <a:pt x="3813797" y="2359622"/>
                  </a:cubicBezTo>
                  <a:cubicBezTo>
                    <a:pt x="4346006" y="2059225"/>
                    <a:pt x="4793771" y="1415561"/>
                    <a:pt x="4539726" y="792606"/>
                  </a:cubicBezTo>
                  <a:cubicBezTo>
                    <a:pt x="4416115" y="489497"/>
                    <a:pt x="4124250" y="253294"/>
                    <a:pt x="3798022" y="226479"/>
                  </a:cubicBezTo>
                  <a:cubicBezTo>
                    <a:pt x="3416210" y="195095"/>
                    <a:pt x="3057000" y="433700"/>
                    <a:pt x="2673902" y="434869"/>
                  </a:cubicBezTo>
                  <a:cubicBezTo>
                    <a:pt x="2150947" y="436467"/>
                    <a:pt x="1697967" y="0"/>
                    <a:pt x="1175295" y="17260"/>
                  </a:cubicBezTo>
                  <a:cubicBezTo>
                    <a:pt x="926093" y="25490"/>
                    <a:pt x="686885" y="141037"/>
                    <a:pt x="505621" y="312257"/>
                  </a:cubicBezTo>
                  <a:cubicBezTo>
                    <a:pt x="324357" y="483477"/>
                    <a:pt x="198176" y="707277"/>
                    <a:pt x="117968" y="943375"/>
                  </a:cubicBezTo>
                  <a:cubicBezTo>
                    <a:pt x="33113" y="1193148"/>
                    <a:pt x="0" y="1477082"/>
                    <a:pt x="114600" y="1714681"/>
                  </a:cubicBezTo>
                  <a:cubicBezTo>
                    <a:pt x="225927" y="1945498"/>
                    <a:pt x="455959" y="2093480"/>
                    <a:pt x="684103" y="2210167"/>
                  </a:cubicBezTo>
                  <a:cubicBezTo>
                    <a:pt x="912247" y="2326854"/>
                    <a:pt x="1155656" y="2428529"/>
                    <a:pt x="1335979" y="2610604"/>
                  </a:cubicBezTo>
                  <a:cubicBezTo>
                    <a:pt x="1526733" y="2803211"/>
                    <a:pt x="1646549" y="3083819"/>
                    <a:pt x="1897397" y="3186566"/>
                  </a:cubicBezTo>
                  <a:cubicBezTo>
                    <a:pt x="2095678" y="3267781"/>
                    <a:pt x="2326648" y="3211079"/>
                    <a:pt x="2512645" y="3104699"/>
                  </a:cubicBezTo>
                  <a:cubicBezTo>
                    <a:pt x="2698634" y="2998322"/>
                    <a:pt x="2853882" y="2846534"/>
                    <a:pt x="3026221" y="2719221"/>
                  </a:cubicBezTo>
                  <a:cubicBezTo>
                    <a:pt x="3243833" y="2558464"/>
                    <a:pt x="3518795" y="2508816"/>
                    <a:pt x="3758476" y="2388987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72000" cy="3212592"/>
            </a:xfrm>
            <a:custGeom>
              <a:avLst/>
              <a:gdLst/>
              <a:ahLst/>
              <a:cxnLst/>
              <a:rect r="r" b="b" t="t" l="l"/>
              <a:pathLst>
                <a:path h="3212592" w="4572000">
                  <a:moveTo>
                    <a:pt x="4572000" y="3212592"/>
                  </a:moveTo>
                  <a:lnTo>
                    <a:pt x="0" y="3212592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3212592"/>
                  </a:lnTo>
                  <a:close/>
                </a:path>
              </a:pathLst>
            </a:custGeom>
            <a:blipFill>
              <a:blip r:embed="rId2"/>
              <a:stretch>
                <a:fillRect l="-11" t="0" r="-11" b="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-3490952">
            <a:off x="-2506889" y="5777821"/>
            <a:ext cx="6118046" cy="8312563"/>
            <a:chOff x="0" y="0"/>
            <a:chExt cx="3364992" cy="4572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14430" y="-18654"/>
              <a:ext cx="3539861" cy="4602770"/>
            </a:xfrm>
            <a:custGeom>
              <a:avLst/>
              <a:gdLst/>
              <a:ahLst/>
              <a:cxnLst/>
              <a:rect r="r" b="b" t="t" l="l"/>
              <a:pathLst>
                <a:path h="4602770" w="3539861">
                  <a:moveTo>
                    <a:pt x="3154043" y="370565"/>
                  </a:moveTo>
                  <a:cubicBezTo>
                    <a:pt x="3149740" y="364861"/>
                    <a:pt x="3145370" y="359189"/>
                    <a:pt x="3140931" y="353551"/>
                  </a:cubicBezTo>
                  <a:cubicBezTo>
                    <a:pt x="3082392" y="279158"/>
                    <a:pt x="3014204" y="214094"/>
                    <a:pt x="2936275" y="160224"/>
                  </a:cubicBezTo>
                  <a:cubicBezTo>
                    <a:pt x="2823060" y="81962"/>
                    <a:pt x="2687194" y="34683"/>
                    <a:pt x="2550433" y="22062"/>
                  </a:cubicBezTo>
                  <a:cubicBezTo>
                    <a:pt x="2311401" y="0"/>
                    <a:pt x="2064469" y="85852"/>
                    <a:pt x="1890673" y="251441"/>
                  </a:cubicBezTo>
                  <a:cubicBezTo>
                    <a:pt x="1723562" y="410662"/>
                    <a:pt x="1622575" y="637131"/>
                    <a:pt x="1430598" y="765279"/>
                  </a:cubicBezTo>
                  <a:cubicBezTo>
                    <a:pt x="1083906" y="996705"/>
                    <a:pt x="563193" y="830427"/>
                    <a:pt x="243218" y="1097579"/>
                  </a:cubicBezTo>
                  <a:cubicBezTo>
                    <a:pt x="63620" y="1247529"/>
                    <a:pt x="0" y="1501521"/>
                    <a:pt x="20102" y="1734627"/>
                  </a:cubicBezTo>
                  <a:cubicBezTo>
                    <a:pt x="40205" y="1967733"/>
                    <a:pt x="131565" y="2187758"/>
                    <a:pt x="215291" y="2406235"/>
                  </a:cubicBezTo>
                  <a:cubicBezTo>
                    <a:pt x="299017" y="2624711"/>
                    <a:pt x="377184" y="2852254"/>
                    <a:pt x="368928" y="3086079"/>
                  </a:cubicBezTo>
                  <a:cubicBezTo>
                    <a:pt x="362900" y="3256754"/>
                    <a:pt x="310997" y="3422120"/>
                    <a:pt x="283999" y="3590754"/>
                  </a:cubicBezTo>
                  <a:cubicBezTo>
                    <a:pt x="257000" y="3759387"/>
                    <a:pt x="257812" y="3942783"/>
                    <a:pt x="347642" y="4088027"/>
                  </a:cubicBezTo>
                  <a:cubicBezTo>
                    <a:pt x="440151" y="4237603"/>
                    <a:pt x="609029" y="4319614"/>
                    <a:pt x="771424" y="4387121"/>
                  </a:cubicBezTo>
                  <a:cubicBezTo>
                    <a:pt x="1053243" y="4504272"/>
                    <a:pt x="1351777" y="4602770"/>
                    <a:pt x="1656685" y="4589446"/>
                  </a:cubicBezTo>
                  <a:cubicBezTo>
                    <a:pt x="1961591" y="4576123"/>
                    <a:pt x="2275861" y="4431515"/>
                    <a:pt x="2421358" y="4163223"/>
                  </a:cubicBezTo>
                  <a:cubicBezTo>
                    <a:pt x="2655053" y="3732294"/>
                    <a:pt x="2388209" y="3172284"/>
                    <a:pt x="2571656" y="2717683"/>
                  </a:cubicBezTo>
                  <a:cubicBezTo>
                    <a:pt x="2665220" y="2485823"/>
                    <a:pt x="2862908" y="2315251"/>
                    <a:pt x="3015930" y="2117522"/>
                  </a:cubicBezTo>
                  <a:cubicBezTo>
                    <a:pt x="3383087" y="1643097"/>
                    <a:pt x="3539861" y="881930"/>
                    <a:pt x="3154043" y="370565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106" y="-6"/>
              <a:ext cx="3362886" cy="4572006"/>
            </a:xfrm>
            <a:custGeom>
              <a:avLst/>
              <a:gdLst/>
              <a:ahLst/>
              <a:cxnLst/>
              <a:rect r="r" b="b" t="t" l="l"/>
              <a:pathLst>
                <a:path h="4572006" w="3362886">
                  <a:moveTo>
                    <a:pt x="3362886" y="4572006"/>
                  </a:moveTo>
                  <a:lnTo>
                    <a:pt x="0" y="4572006"/>
                  </a:lnTo>
                  <a:lnTo>
                    <a:pt x="0" y="0"/>
                  </a:lnTo>
                  <a:lnTo>
                    <a:pt x="3362886" y="0"/>
                  </a:lnTo>
                  <a:lnTo>
                    <a:pt x="3362886" y="4572006"/>
                  </a:lnTo>
                  <a:close/>
                </a:path>
              </a:pathLst>
            </a:custGeom>
            <a:blipFill>
              <a:blip r:embed="rId3"/>
              <a:stretch>
                <a:fillRect l="-48" t="0" r="-48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-3312665" y="757538"/>
            <a:ext cx="14729082" cy="2154128"/>
          </a:xfrm>
          <a:custGeom>
            <a:avLst/>
            <a:gdLst/>
            <a:ahLst/>
            <a:cxnLst/>
            <a:rect r="r" b="b" t="t" l="l"/>
            <a:pathLst>
              <a:path h="2154128" w="14729082">
                <a:moveTo>
                  <a:pt x="0" y="0"/>
                </a:moveTo>
                <a:lnTo>
                  <a:pt x="14729082" y="0"/>
                </a:lnTo>
                <a:lnTo>
                  <a:pt x="14729082" y="2154128"/>
                </a:lnTo>
                <a:lnTo>
                  <a:pt x="0" y="2154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3312665" y="1022801"/>
            <a:ext cx="14470349" cy="1492763"/>
            <a:chOff x="0" y="0"/>
            <a:chExt cx="3939507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939507" cy="406400"/>
            </a:xfrm>
            <a:custGeom>
              <a:avLst/>
              <a:gdLst/>
              <a:ahLst/>
              <a:cxnLst/>
              <a:rect r="r" b="b" t="t" l="l"/>
              <a:pathLst>
                <a:path h="406400" w="3939507">
                  <a:moveTo>
                    <a:pt x="3736307" y="0"/>
                  </a:moveTo>
                  <a:cubicBezTo>
                    <a:pt x="3848531" y="0"/>
                    <a:pt x="3939507" y="90976"/>
                    <a:pt x="3939507" y="203200"/>
                  </a:cubicBezTo>
                  <a:cubicBezTo>
                    <a:pt x="3939507" y="315424"/>
                    <a:pt x="3848531" y="406400"/>
                    <a:pt x="373630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939507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85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004753" y="3121815"/>
            <a:ext cx="9617150" cy="1015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4"/>
              </a:lnSpc>
            </a:pPr>
            <a:r>
              <a:rPr lang="en-US" sz="4499" spc="112">
                <a:solidFill>
                  <a:srgbClr val="5A798F"/>
                </a:solidFill>
                <a:latin typeface="Canva Sans"/>
                <a:ea typeface="Canva Sans"/>
                <a:cs typeface="Canva Sans"/>
                <a:sym typeface="Canva Sans"/>
              </a:rPr>
              <a:t>Quản lý công việc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130444" y="3455190"/>
            <a:ext cx="1305514" cy="2057400"/>
          </a:xfrm>
          <a:custGeom>
            <a:avLst/>
            <a:gdLst/>
            <a:ahLst/>
            <a:cxnLst/>
            <a:rect r="r" b="b" t="t" l="l"/>
            <a:pathLst>
              <a:path h="2057400" w="1305514">
                <a:moveTo>
                  <a:pt x="0" y="0"/>
                </a:moveTo>
                <a:lnTo>
                  <a:pt x="1305514" y="0"/>
                </a:lnTo>
                <a:lnTo>
                  <a:pt x="1305514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004753" y="4139429"/>
            <a:ext cx="11733303" cy="165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65"/>
              </a:lnSpc>
            </a:pPr>
            <a:r>
              <a:rPr lang="en-US" sz="3500" spc="87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Lorem ipsum dolor sit amet, consectetur adipiscing elit. Praesent rutrum maximus mauris sed sodales. 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2892274" y="6531474"/>
            <a:ext cx="1305514" cy="2057400"/>
          </a:xfrm>
          <a:custGeom>
            <a:avLst/>
            <a:gdLst/>
            <a:ahLst/>
            <a:cxnLst/>
            <a:rect r="r" b="b" t="t" l="l"/>
            <a:pathLst>
              <a:path h="2057400" w="1305514">
                <a:moveTo>
                  <a:pt x="0" y="0"/>
                </a:moveTo>
                <a:lnTo>
                  <a:pt x="1305514" y="0"/>
                </a:lnTo>
                <a:lnTo>
                  <a:pt x="1305514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130444" y="1340954"/>
            <a:ext cx="8574798" cy="1057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24"/>
              </a:lnSpc>
            </a:pPr>
            <a:r>
              <a:rPr lang="en-US" sz="7499">
                <a:solidFill>
                  <a:srgbClr val="5A798F"/>
                </a:solidFill>
                <a:latin typeface="Arab Times"/>
                <a:ea typeface="Arab Times"/>
                <a:cs typeface="Arab Times"/>
                <a:sym typeface="Arab Times"/>
              </a:rPr>
              <a:t>Tổng quan đề tài</a:t>
            </a:r>
            <a:r>
              <a:rPr lang="en-US" sz="7499">
                <a:solidFill>
                  <a:srgbClr val="5A798F"/>
                </a:solidFill>
                <a:latin typeface="Arab Times"/>
                <a:ea typeface="Arab Times"/>
                <a:cs typeface="Arab Times"/>
                <a:sym typeface="Arab Times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539305" y="-5317632"/>
            <a:ext cx="14092745" cy="9902503"/>
            <a:chOff x="0" y="0"/>
            <a:chExt cx="4572000" cy="32125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40875" y="-15335"/>
              <a:ext cx="4793771" cy="3267781"/>
            </a:xfrm>
            <a:custGeom>
              <a:avLst/>
              <a:gdLst/>
              <a:ahLst/>
              <a:cxnLst/>
              <a:rect r="r" b="b" t="t" l="l"/>
              <a:pathLst>
                <a:path h="3267781" w="4793771">
                  <a:moveTo>
                    <a:pt x="3758476" y="2388987"/>
                  </a:moveTo>
                  <a:cubicBezTo>
                    <a:pt x="3777145" y="2379652"/>
                    <a:pt x="3795601" y="2369892"/>
                    <a:pt x="3813797" y="2359622"/>
                  </a:cubicBezTo>
                  <a:cubicBezTo>
                    <a:pt x="4346006" y="2059225"/>
                    <a:pt x="4793771" y="1415561"/>
                    <a:pt x="4539726" y="792606"/>
                  </a:cubicBezTo>
                  <a:cubicBezTo>
                    <a:pt x="4416115" y="489497"/>
                    <a:pt x="4124250" y="253294"/>
                    <a:pt x="3798022" y="226479"/>
                  </a:cubicBezTo>
                  <a:cubicBezTo>
                    <a:pt x="3416210" y="195095"/>
                    <a:pt x="3057000" y="433700"/>
                    <a:pt x="2673902" y="434869"/>
                  </a:cubicBezTo>
                  <a:cubicBezTo>
                    <a:pt x="2150947" y="436467"/>
                    <a:pt x="1697967" y="0"/>
                    <a:pt x="1175295" y="17260"/>
                  </a:cubicBezTo>
                  <a:cubicBezTo>
                    <a:pt x="926093" y="25490"/>
                    <a:pt x="686885" y="141037"/>
                    <a:pt x="505621" y="312257"/>
                  </a:cubicBezTo>
                  <a:cubicBezTo>
                    <a:pt x="324357" y="483477"/>
                    <a:pt x="198176" y="707277"/>
                    <a:pt x="117968" y="943375"/>
                  </a:cubicBezTo>
                  <a:cubicBezTo>
                    <a:pt x="33113" y="1193148"/>
                    <a:pt x="0" y="1477082"/>
                    <a:pt x="114600" y="1714681"/>
                  </a:cubicBezTo>
                  <a:cubicBezTo>
                    <a:pt x="225927" y="1945498"/>
                    <a:pt x="455959" y="2093480"/>
                    <a:pt x="684103" y="2210167"/>
                  </a:cubicBezTo>
                  <a:cubicBezTo>
                    <a:pt x="912247" y="2326854"/>
                    <a:pt x="1155656" y="2428529"/>
                    <a:pt x="1335979" y="2610604"/>
                  </a:cubicBezTo>
                  <a:cubicBezTo>
                    <a:pt x="1526733" y="2803211"/>
                    <a:pt x="1646549" y="3083819"/>
                    <a:pt x="1897397" y="3186566"/>
                  </a:cubicBezTo>
                  <a:cubicBezTo>
                    <a:pt x="2095678" y="3267781"/>
                    <a:pt x="2326648" y="3211079"/>
                    <a:pt x="2512645" y="3104699"/>
                  </a:cubicBezTo>
                  <a:cubicBezTo>
                    <a:pt x="2698634" y="2998322"/>
                    <a:pt x="2853882" y="2846534"/>
                    <a:pt x="3026221" y="2719221"/>
                  </a:cubicBezTo>
                  <a:cubicBezTo>
                    <a:pt x="3243833" y="2558464"/>
                    <a:pt x="3518795" y="2508816"/>
                    <a:pt x="3758476" y="2388987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72000" cy="3212592"/>
            </a:xfrm>
            <a:custGeom>
              <a:avLst/>
              <a:gdLst/>
              <a:ahLst/>
              <a:cxnLst/>
              <a:rect r="r" b="b" t="t" l="l"/>
              <a:pathLst>
                <a:path h="3212592" w="4572000">
                  <a:moveTo>
                    <a:pt x="4572000" y="3212592"/>
                  </a:moveTo>
                  <a:lnTo>
                    <a:pt x="0" y="3212592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3212592"/>
                  </a:lnTo>
                  <a:close/>
                </a:path>
              </a:pathLst>
            </a:custGeom>
            <a:blipFill>
              <a:blip r:embed="rId2"/>
              <a:stretch>
                <a:fillRect l="-11" t="0" r="-11" b="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-3490952">
            <a:off x="-2506889" y="5777821"/>
            <a:ext cx="6118046" cy="8312563"/>
            <a:chOff x="0" y="0"/>
            <a:chExt cx="3364992" cy="4572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14430" y="-18654"/>
              <a:ext cx="3539861" cy="4602770"/>
            </a:xfrm>
            <a:custGeom>
              <a:avLst/>
              <a:gdLst/>
              <a:ahLst/>
              <a:cxnLst/>
              <a:rect r="r" b="b" t="t" l="l"/>
              <a:pathLst>
                <a:path h="4602770" w="3539861">
                  <a:moveTo>
                    <a:pt x="3154043" y="370565"/>
                  </a:moveTo>
                  <a:cubicBezTo>
                    <a:pt x="3149740" y="364861"/>
                    <a:pt x="3145370" y="359189"/>
                    <a:pt x="3140931" y="353551"/>
                  </a:cubicBezTo>
                  <a:cubicBezTo>
                    <a:pt x="3082392" y="279158"/>
                    <a:pt x="3014204" y="214094"/>
                    <a:pt x="2936275" y="160224"/>
                  </a:cubicBezTo>
                  <a:cubicBezTo>
                    <a:pt x="2823060" y="81962"/>
                    <a:pt x="2687194" y="34683"/>
                    <a:pt x="2550433" y="22062"/>
                  </a:cubicBezTo>
                  <a:cubicBezTo>
                    <a:pt x="2311401" y="0"/>
                    <a:pt x="2064469" y="85852"/>
                    <a:pt x="1890673" y="251441"/>
                  </a:cubicBezTo>
                  <a:cubicBezTo>
                    <a:pt x="1723562" y="410662"/>
                    <a:pt x="1622575" y="637131"/>
                    <a:pt x="1430598" y="765279"/>
                  </a:cubicBezTo>
                  <a:cubicBezTo>
                    <a:pt x="1083906" y="996705"/>
                    <a:pt x="563193" y="830427"/>
                    <a:pt x="243218" y="1097579"/>
                  </a:cubicBezTo>
                  <a:cubicBezTo>
                    <a:pt x="63620" y="1247529"/>
                    <a:pt x="0" y="1501521"/>
                    <a:pt x="20102" y="1734627"/>
                  </a:cubicBezTo>
                  <a:cubicBezTo>
                    <a:pt x="40205" y="1967733"/>
                    <a:pt x="131565" y="2187758"/>
                    <a:pt x="215291" y="2406235"/>
                  </a:cubicBezTo>
                  <a:cubicBezTo>
                    <a:pt x="299017" y="2624711"/>
                    <a:pt x="377184" y="2852254"/>
                    <a:pt x="368928" y="3086079"/>
                  </a:cubicBezTo>
                  <a:cubicBezTo>
                    <a:pt x="362900" y="3256754"/>
                    <a:pt x="310997" y="3422120"/>
                    <a:pt x="283999" y="3590754"/>
                  </a:cubicBezTo>
                  <a:cubicBezTo>
                    <a:pt x="257000" y="3759387"/>
                    <a:pt x="257812" y="3942783"/>
                    <a:pt x="347642" y="4088027"/>
                  </a:cubicBezTo>
                  <a:cubicBezTo>
                    <a:pt x="440151" y="4237603"/>
                    <a:pt x="609029" y="4319614"/>
                    <a:pt x="771424" y="4387121"/>
                  </a:cubicBezTo>
                  <a:cubicBezTo>
                    <a:pt x="1053243" y="4504272"/>
                    <a:pt x="1351777" y="4602770"/>
                    <a:pt x="1656685" y="4589446"/>
                  </a:cubicBezTo>
                  <a:cubicBezTo>
                    <a:pt x="1961591" y="4576123"/>
                    <a:pt x="2275861" y="4431515"/>
                    <a:pt x="2421358" y="4163223"/>
                  </a:cubicBezTo>
                  <a:cubicBezTo>
                    <a:pt x="2655053" y="3732294"/>
                    <a:pt x="2388209" y="3172284"/>
                    <a:pt x="2571656" y="2717683"/>
                  </a:cubicBezTo>
                  <a:cubicBezTo>
                    <a:pt x="2665220" y="2485823"/>
                    <a:pt x="2862908" y="2315251"/>
                    <a:pt x="3015930" y="2117522"/>
                  </a:cubicBezTo>
                  <a:cubicBezTo>
                    <a:pt x="3383087" y="1643097"/>
                    <a:pt x="3539861" y="881930"/>
                    <a:pt x="3154043" y="370565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106" y="-6"/>
              <a:ext cx="3362886" cy="4572006"/>
            </a:xfrm>
            <a:custGeom>
              <a:avLst/>
              <a:gdLst/>
              <a:ahLst/>
              <a:cxnLst/>
              <a:rect r="r" b="b" t="t" l="l"/>
              <a:pathLst>
                <a:path h="4572006" w="3362886">
                  <a:moveTo>
                    <a:pt x="3362886" y="4572006"/>
                  </a:moveTo>
                  <a:lnTo>
                    <a:pt x="0" y="4572006"/>
                  </a:lnTo>
                  <a:lnTo>
                    <a:pt x="0" y="0"/>
                  </a:lnTo>
                  <a:lnTo>
                    <a:pt x="3362886" y="0"/>
                  </a:lnTo>
                  <a:lnTo>
                    <a:pt x="3362886" y="4572006"/>
                  </a:lnTo>
                  <a:close/>
                </a:path>
              </a:pathLst>
            </a:custGeom>
            <a:blipFill>
              <a:blip r:embed="rId3"/>
              <a:stretch>
                <a:fillRect l="-48" t="0" r="-48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-3312665" y="757538"/>
            <a:ext cx="14729082" cy="2154128"/>
          </a:xfrm>
          <a:custGeom>
            <a:avLst/>
            <a:gdLst/>
            <a:ahLst/>
            <a:cxnLst/>
            <a:rect r="r" b="b" t="t" l="l"/>
            <a:pathLst>
              <a:path h="2154128" w="14729082">
                <a:moveTo>
                  <a:pt x="0" y="0"/>
                </a:moveTo>
                <a:lnTo>
                  <a:pt x="14729082" y="0"/>
                </a:lnTo>
                <a:lnTo>
                  <a:pt x="14729082" y="2154128"/>
                </a:lnTo>
                <a:lnTo>
                  <a:pt x="0" y="2154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3312665" y="1022801"/>
            <a:ext cx="14470349" cy="1492763"/>
            <a:chOff x="0" y="0"/>
            <a:chExt cx="3939507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939507" cy="406400"/>
            </a:xfrm>
            <a:custGeom>
              <a:avLst/>
              <a:gdLst/>
              <a:ahLst/>
              <a:cxnLst/>
              <a:rect r="r" b="b" t="t" l="l"/>
              <a:pathLst>
                <a:path h="406400" w="3939507">
                  <a:moveTo>
                    <a:pt x="3736307" y="0"/>
                  </a:moveTo>
                  <a:cubicBezTo>
                    <a:pt x="3848531" y="0"/>
                    <a:pt x="3939507" y="90976"/>
                    <a:pt x="3939507" y="203200"/>
                  </a:cubicBezTo>
                  <a:cubicBezTo>
                    <a:pt x="3939507" y="315424"/>
                    <a:pt x="3848531" y="406400"/>
                    <a:pt x="373630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939507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85"/>
                </a:lnSpc>
              </a:pPr>
            </a:p>
          </p:txBody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2027532" y="3598496"/>
            <a:ext cx="2943083" cy="4311159"/>
            <a:chOff x="0" y="0"/>
            <a:chExt cx="3121151" cy="4572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-70578" y="-8778"/>
              <a:ext cx="3278105" cy="4655625"/>
            </a:xfrm>
            <a:custGeom>
              <a:avLst/>
              <a:gdLst/>
              <a:ahLst/>
              <a:cxnLst/>
              <a:rect r="r" b="b" t="t" l="l"/>
              <a:pathLst>
                <a:path h="4655625" w="3278105">
                  <a:moveTo>
                    <a:pt x="3007927" y="2018410"/>
                  </a:moveTo>
                  <a:cubicBezTo>
                    <a:pt x="3245879" y="2605877"/>
                    <a:pt x="3278105" y="3310148"/>
                    <a:pt x="2944999" y="3849391"/>
                  </a:cubicBezTo>
                  <a:cubicBezTo>
                    <a:pt x="2628231" y="4362184"/>
                    <a:pt x="1990732" y="4655625"/>
                    <a:pt x="1394931" y="4564222"/>
                  </a:cubicBezTo>
                  <a:cubicBezTo>
                    <a:pt x="799131" y="4472818"/>
                    <a:pt x="279396" y="4002659"/>
                    <a:pt x="127545" y="3419367"/>
                  </a:cubicBezTo>
                  <a:cubicBezTo>
                    <a:pt x="0" y="2929447"/>
                    <a:pt x="116868" y="2412943"/>
                    <a:pt x="233720" y="1920362"/>
                  </a:cubicBezTo>
                  <a:cubicBezTo>
                    <a:pt x="314981" y="1577807"/>
                    <a:pt x="396243" y="1235251"/>
                    <a:pt x="477504" y="892697"/>
                  </a:cubicBezTo>
                  <a:cubicBezTo>
                    <a:pt x="515540" y="732357"/>
                    <a:pt x="554376" y="569883"/>
                    <a:pt x="632813" y="424956"/>
                  </a:cubicBezTo>
                  <a:cubicBezTo>
                    <a:pt x="711251" y="280029"/>
                    <a:pt x="835342" y="152246"/>
                    <a:pt x="993481" y="105870"/>
                  </a:cubicBezTo>
                  <a:cubicBezTo>
                    <a:pt x="1289031" y="19193"/>
                    <a:pt x="1571895" y="177038"/>
                    <a:pt x="1812975" y="384157"/>
                  </a:cubicBezTo>
                  <a:cubicBezTo>
                    <a:pt x="2321875" y="821370"/>
                    <a:pt x="2755754" y="1395833"/>
                    <a:pt x="3007927" y="2018410"/>
                  </a:cubicBezTo>
                  <a:close/>
                  <a:moveTo>
                    <a:pt x="2834112" y="862095"/>
                  </a:moveTo>
                  <a:cubicBezTo>
                    <a:pt x="2907400" y="829650"/>
                    <a:pt x="2960650" y="763387"/>
                    <a:pt x="2970227" y="661891"/>
                  </a:cubicBezTo>
                  <a:cubicBezTo>
                    <a:pt x="2978688" y="572197"/>
                    <a:pt x="2943644" y="475081"/>
                    <a:pt x="2879754" y="411174"/>
                  </a:cubicBezTo>
                  <a:cubicBezTo>
                    <a:pt x="2826427" y="357831"/>
                    <a:pt x="2755379" y="326919"/>
                    <a:pt x="2710427" y="265078"/>
                  </a:cubicBezTo>
                  <a:cubicBezTo>
                    <a:pt x="2669257" y="208441"/>
                    <a:pt x="2655523" y="132921"/>
                    <a:pt x="2611443" y="78902"/>
                  </a:cubicBezTo>
                  <a:cubicBezTo>
                    <a:pt x="2565878" y="23068"/>
                    <a:pt x="2492839" y="0"/>
                    <a:pt x="2429104" y="11777"/>
                  </a:cubicBezTo>
                  <a:cubicBezTo>
                    <a:pt x="2365369" y="23555"/>
                    <a:pt x="2310963" y="66505"/>
                    <a:pt x="2272482" y="121300"/>
                  </a:cubicBezTo>
                  <a:cubicBezTo>
                    <a:pt x="2051350" y="436194"/>
                    <a:pt x="2355359" y="853804"/>
                    <a:pt x="2683324" y="884068"/>
                  </a:cubicBezTo>
                  <a:cubicBezTo>
                    <a:pt x="2737457" y="889065"/>
                    <a:pt x="2789498" y="881846"/>
                    <a:pt x="2834112" y="862095"/>
                  </a:cubicBezTo>
                  <a:close/>
                </a:path>
              </a:pathLst>
            </a:custGeom>
            <a:blipFill>
              <a:blip r:embed="rId5"/>
              <a:stretch>
                <a:fillRect l="0" t="-1095" r="0" b="-1095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532" y="3"/>
              <a:ext cx="3119619" cy="4571997"/>
            </a:xfrm>
            <a:custGeom>
              <a:avLst/>
              <a:gdLst/>
              <a:ahLst/>
              <a:cxnLst/>
              <a:rect r="r" b="b" t="t" l="l"/>
              <a:pathLst>
                <a:path h="4571997" w="3119619">
                  <a:moveTo>
                    <a:pt x="3119619" y="4571997"/>
                  </a:moveTo>
                  <a:lnTo>
                    <a:pt x="0" y="4571997"/>
                  </a:lnTo>
                  <a:lnTo>
                    <a:pt x="0" y="0"/>
                  </a:lnTo>
                  <a:lnTo>
                    <a:pt x="3119619" y="0"/>
                  </a:lnTo>
                  <a:lnTo>
                    <a:pt x="3119619" y="4571997"/>
                  </a:lnTo>
                  <a:close/>
                </a:path>
              </a:pathLst>
            </a:custGeom>
            <a:blipFill>
              <a:blip r:embed="rId6"/>
              <a:stretch>
                <a:fillRect l="-12" t="0" r="-12" b="0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5334518" y="6091475"/>
            <a:ext cx="2535451" cy="4249737"/>
          </a:xfrm>
          <a:custGeom>
            <a:avLst/>
            <a:gdLst/>
            <a:ahLst/>
            <a:cxnLst/>
            <a:rect r="r" b="b" t="t" l="l"/>
            <a:pathLst>
              <a:path h="4249737" w="2535451">
                <a:moveTo>
                  <a:pt x="0" y="0"/>
                </a:moveTo>
                <a:lnTo>
                  <a:pt x="2535451" y="0"/>
                </a:lnTo>
                <a:lnTo>
                  <a:pt x="2535451" y="4249737"/>
                </a:lnTo>
                <a:lnTo>
                  <a:pt x="0" y="424973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130444" y="1340954"/>
            <a:ext cx="8574798" cy="1057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24"/>
              </a:lnSpc>
            </a:pPr>
            <a:r>
              <a:rPr lang="en-US" sz="7499">
                <a:solidFill>
                  <a:srgbClr val="5A798F"/>
                </a:solidFill>
                <a:latin typeface="Arab Times"/>
                <a:ea typeface="Arab Times"/>
                <a:cs typeface="Arab Times"/>
                <a:sym typeface="Arab Times"/>
              </a:rPr>
              <a:t>Tính năng chính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539305" y="-5317632"/>
            <a:ext cx="14092745" cy="9902503"/>
            <a:chOff x="0" y="0"/>
            <a:chExt cx="4572000" cy="32125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40875" y="-15335"/>
              <a:ext cx="4793771" cy="3267781"/>
            </a:xfrm>
            <a:custGeom>
              <a:avLst/>
              <a:gdLst/>
              <a:ahLst/>
              <a:cxnLst/>
              <a:rect r="r" b="b" t="t" l="l"/>
              <a:pathLst>
                <a:path h="3267781" w="4793771">
                  <a:moveTo>
                    <a:pt x="3758476" y="2388987"/>
                  </a:moveTo>
                  <a:cubicBezTo>
                    <a:pt x="3777145" y="2379652"/>
                    <a:pt x="3795601" y="2369892"/>
                    <a:pt x="3813797" y="2359622"/>
                  </a:cubicBezTo>
                  <a:cubicBezTo>
                    <a:pt x="4346006" y="2059225"/>
                    <a:pt x="4793771" y="1415561"/>
                    <a:pt x="4539726" y="792606"/>
                  </a:cubicBezTo>
                  <a:cubicBezTo>
                    <a:pt x="4416115" y="489497"/>
                    <a:pt x="4124250" y="253294"/>
                    <a:pt x="3798022" y="226479"/>
                  </a:cubicBezTo>
                  <a:cubicBezTo>
                    <a:pt x="3416210" y="195095"/>
                    <a:pt x="3057000" y="433700"/>
                    <a:pt x="2673902" y="434869"/>
                  </a:cubicBezTo>
                  <a:cubicBezTo>
                    <a:pt x="2150947" y="436467"/>
                    <a:pt x="1697967" y="0"/>
                    <a:pt x="1175295" y="17260"/>
                  </a:cubicBezTo>
                  <a:cubicBezTo>
                    <a:pt x="926093" y="25490"/>
                    <a:pt x="686885" y="141037"/>
                    <a:pt x="505621" y="312257"/>
                  </a:cubicBezTo>
                  <a:cubicBezTo>
                    <a:pt x="324357" y="483477"/>
                    <a:pt x="198176" y="707277"/>
                    <a:pt x="117968" y="943375"/>
                  </a:cubicBezTo>
                  <a:cubicBezTo>
                    <a:pt x="33113" y="1193148"/>
                    <a:pt x="0" y="1477082"/>
                    <a:pt x="114600" y="1714681"/>
                  </a:cubicBezTo>
                  <a:cubicBezTo>
                    <a:pt x="225927" y="1945498"/>
                    <a:pt x="455959" y="2093480"/>
                    <a:pt x="684103" y="2210167"/>
                  </a:cubicBezTo>
                  <a:cubicBezTo>
                    <a:pt x="912247" y="2326854"/>
                    <a:pt x="1155656" y="2428529"/>
                    <a:pt x="1335979" y="2610604"/>
                  </a:cubicBezTo>
                  <a:cubicBezTo>
                    <a:pt x="1526733" y="2803211"/>
                    <a:pt x="1646549" y="3083819"/>
                    <a:pt x="1897397" y="3186566"/>
                  </a:cubicBezTo>
                  <a:cubicBezTo>
                    <a:pt x="2095678" y="3267781"/>
                    <a:pt x="2326648" y="3211079"/>
                    <a:pt x="2512645" y="3104699"/>
                  </a:cubicBezTo>
                  <a:cubicBezTo>
                    <a:pt x="2698634" y="2998322"/>
                    <a:pt x="2853882" y="2846534"/>
                    <a:pt x="3026221" y="2719221"/>
                  </a:cubicBezTo>
                  <a:cubicBezTo>
                    <a:pt x="3243833" y="2558464"/>
                    <a:pt x="3518795" y="2508816"/>
                    <a:pt x="3758476" y="2388987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72000" cy="3212592"/>
            </a:xfrm>
            <a:custGeom>
              <a:avLst/>
              <a:gdLst/>
              <a:ahLst/>
              <a:cxnLst/>
              <a:rect r="r" b="b" t="t" l="l"/>
              <a:pathLst>
                <a:path h="3212592" w="4572000">
                  <a:moveTo>
                    <a:pt x="4572000" y="3212592"/>
                  </a:moveTo>
                  <a:lnTo>
                    <a:pt x="0" y="3212592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3212592"/>
                  </a:lnTo>
                  <a:close/>
                </a:path>
              </a:pathLst>
            </a:custGeom>
            <a:blipFill>
              <a:blip r:embed="rId2"/>
              <a:stretch>
                <a:fillRect l="-11" t="0" r="-11" b="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-3490952">
            <a:off x="-2506889" y="5777821"/>
            <a:ext cx="6118046" cy="8312563"/>
            <a:chOff x="0" y="0"/>
            <a:chExt cx="3364992" cy="4572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14430" y="-18654"/>
              <a:ext cx="3539861" cy="4602770"/>
            </a:xfrm>
            <a:custGeom>
              <a:avLst/>
              <a:gdLst/>
              <a:ahLst/>
              <a:cxnLst/>
              <a:rect r="r" b="b" t="t" l="l"/>
              <a:pathLst>
                <a:path h="4602770" w="3539861">
                  <a:moveTo>
                    <a:pt x="3154043" y="370565"/>
                  </a:moveTo>
                  <a:cubicBezTo>
                    <a:pt x="3149740" y="364861"/>
                    <a:pt x="3145370" y="359189"/>
                    <a:pt x="3140931" y="353551"/>
                  </a:cubicBezTo>
                  <a:cubicBezTo>
                    <a:pt x="3082392" y="279158"/>
                    <a:pt x="3014204" y="214094"/>
                    <a:pt x="2936275" y="160224"/>
                  </a:cubicBezTo>
                  <a:cubicBezTo>
                    <a:pt x="2823060" y="81962"/>
                    <a:pt x="2687194" y="34683"/>
                    <a:pt x="2550433" y="22062"/>
                  </a:cubicBezTo>
                  <a:cubicBezTo>
                    <a:pt x="2311401" y="0"/>
                    <a:pt x="2064469" y="85852"/>
                    <a:pt x="1890673" y="251441"/>
                  </a:cubicBezTo>
                  <a:cubicBezTo>
                    <a:pt x="1723562" y="410662"/>
                    <a:pt x="1622575" y="637131"/>
                    <a:pt x="1430598" y="765279"/>
                  </a:cubicBezTo>
                  <a:cubicBezTo>
                    <a:pt x="1083906" y="996705"/>
                    <a:pt x="563193" y="830427"/>
                    <a:pt x="243218" y="1097579"/>
                  </a:cubicBezTo>
                  <a:cubicBezTo>
                    <a:pt x="63620" y="1247529"/>
                    <a:pt x="0" y="1501521"/>
                    <a:pt x="20102" y="1734627"/>
                  </a:cubicBezTo>
                  <a:cubicBezTo>
                    <a:pt x="40205" y="1967733"/>
                    <a:pt x="131565" y="2187758"/>
                    <a:pt x="215291" y="2406235"/>
                  </a:cubicBezTo>
                  <a:cubicBezTo>
                    <a:pt x="299017" y="2624711"/>
                    <a:pt x="377184" y="2852254"/>
                    <a:pt x="368928" y="3086079"/>
                  </a:cubicBezTo>
                  <a:cubicBezTo>
                    <a:pt x="362900" y="3256754"/>
                    <a:pt x="310997" y="3422120"/>
                    <a:pt x="283999" y="3590754"/>
                  </a:cubicBezTo>
                  <a:cubicBezTo>
                    <a:pt x="257000" y="3759387"/>
                    <a:pt x="257812" y="3942783"/>
                    <a:pt x="347642" y="4088027"/>
                  </a:cubicBezTo>
                  <a:cubicBezTo>
                    <a:pt x="440151" y="4237603"/>
                    <a:pt x="609029" y="4319614"/>
                    <a:pt x="771424" y="4387121"/>
                  </a:cubicBezTo>
                  <a:cubicBezTo>
                    <a:pt x="1053243" y="4504272"/>
                    <a:pt x="1351777" y="4602770"/>
                    <a:pt x="1656685" y="4589446"/>
                  </a:cubicBezTo>
                  <a:cubicBezTo>
                    <a:pt x="1961591" y="4576123"/>
                    <a:pt x="2275861" y="4431515"/>
                    <a:pt x="2421358" y="4163223"/>
                  </a:cubicBezTo>
                  <a:cubicBezTo>
                    <a:pt x="2655053" y="3732294"/>
                    <a:pt x="2388209" y="3172284"/>
                    <a:pt x="2571656" y="2717683"/>
                  </a:cubicBezTo>
                  <a:cubicBezTo>
                    <a:pt x="2665220" y="2485823"/>
                    <a:pt x="2862908" y="2315251"/>
                    <a:pt x="3015930" y="2117522"/>
                  </a:cubicBezTo>
                  <a:cubicBezTo>
                    <a:pt x="3383087" y="1643097"/>
                    <a:pt x="3539861" y="881930"/>
                    <a:pt x="3154043" y="370565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106" y="-6"/>
              <a:ext cx="3362886" cy="4572006"/>
            </a:xfrm>
            <a:custGeom>
              <a:avLst/>
              <a:gdLst/>
              <a:ahLst/>
              <a:cxnLst/>
              <a:rect r="r" b="b" t="t" l="l"/>
              <a:pathLst>
                <a:path h="4572006" w="3362886">
                  <a:moveTo>
                    <a:pt x="3362886" y="4572006"/>
                  </a:moveTo>
                  <a:lnTo>
                    <a:pt x="0" y="4572006"/>
                  </a:lnTo>
                  <a:lnTo>
                    <a:pt x="0" y="0"/>
                  </a:lnTo>
                  <a:lnTo>
                    <a:pt x="3362886" y="0"/>
                  </a:lnTo>
                  <a:lnTo>
                    <a:pt x="3362886" y="4572006"/>
                  </a:lnTo>
                  <a:close/>
                </a:path>
              </a:pathLst>
            </a:custGeom>
            <a:blipFill>
              <a:blip r:embed="rId3"/>
              <a:stretch>
                <a:fillRect l="-48" t="0" r="-48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2531992">
            <a:off x="10870551" y="3824325"/>
            <a:ext cx="6485285" cy="6781240"/>
          </a:xfrm>
          <a:custGeom>
            <a:avLst/>
            <a:gdLst/>
            <a:ahLst/>
            <a:cxnLst/>
            <a:rect r="r" b="b" t="t" l="l"/>
            <a:pathLst>
              <a:path h="6781240" w="6485285">
                <a:moveTo>
                  <a:pt x="0" y="0"/>
                </a:moveTo>
                <a:lnTo>
                  <a:pt x="6485285" y="0"/>
                </a:lnTo>
                <a:lnTo>
                  <a:pt x="6485285" y="6781240"/>
                </a:lnTo>
                <a:lnTo>
                  <a:pt x="0" y="67812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957375" y="933450"/>
            <a:ext cx="8106037" cy="8095904"/>
          </a:xfrm>
          <a:custGeom>
            <a:avLst/>
            <a:gdLst/>
            <a:ahLst/>
            <a:cxnLst/>
            <a:rect r="r" b="b" t="t" l="l"/>
            <a:pathLst>
              <a:path h="8095904" w="8106037">
                <a:moveTo>
                  <a:pt x="0" y="0"/>
                </a:moveTo>
                <a:lnTo>
                  <a:pt x="8106037" y="0"/>
                </a:lnTo>
                <a:lnTo>
                  <a:pt x="8106037" y="8095904"/>
                </a:lnTo>
                <a:lnTo>
                  <a:pt x="0" y="80959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414044" y="1418207"/>
            <a:ext cx="7316615" cy="7307469"/>
          </a:xfrm>
          <a:custGeom>
            <a:avLst/>
            <a:gdLst/>
            <a:ahLst/>
            <a:cxnLst/>
            <a:rect r="r" b="b" t="t" l="l"/>
            <a:pathLst>
              <a:path h="7307469" w="7316615">
                <a:moveTo>
                  <a:pt x="0" y="0"/>
                </a:moveTo>
                <a:lnTo>
                  <a:pt x="7316615" y="0"/>
                </a:lnTo>
                <a:lnTo>
                  <a:pt x="7316615" y="7307469"/>
                </a:lnTo>
                <a:lnTo>
                  <a:pt x="0" y="730746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174807" y="4718221"/>
            <a:ext cx="9938386" cy="1768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93"/>
              </a:lnSpc>
            </a:pPr>
            <a:r>
              <a:rPr lang="en-US" sz="12517">
                <a:solidFill>
                  <a:srgbClr val="5A798F"/>
                </a:solidFill>
                <a:latin typeface="Arab Times"/>
                <a:ea typeface="Arab Times"/>
                <a:cs typeface="Arab Times"/>
                <a:sym typeface="Arab Times"/>
              </a:rPr>
              <a:t>Demo</a:t>
            </a:r>
          </a:p>
        </p:txBody>
      </p:sp>
      <p:sp>
        <p:nvSpPr>
          <p:cNvPr name="Freeform 12" id="12"/>
          <p:cNvSpPr/>
          <p:nvPr/>
        </p:nvSpPr>
        <p:spPr>
          <a:xfrm flipH="true" flipV="true" rot="2531992">
            <a:off x="932164" y="-304221"/>
            <a:ext cx="6485285" cy="6781240"/>
          </a:xfrm>
          <a:custGeom>
            <a:avLst/>
            <a:gdLst/>
            <a:ahLst/>
            <a:cxnLst/>
            <a:rect r="r" b="b" t="t" l="l"/>
            <a:pathLst>
              <a:path h="6781240" w="6485285">
                <a:moveTo>
                  <a:pt x="6485285" y="6781240"/>
                </a:moveTo>
                <a:lnTo>
                  <a:pt x="0" y="6781240"/>
                </a:lnTo>
                <a:lnTo>
                  <a:pt x="0" y="0"/>
                </a:lnTo>
                <a:lnTo>
                  <a:pt x="6485285" y="0"/>
                </a:lnTo>
                <a:lnTo>
                  <a:pt x="6485285" y="678124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539305" y="-5317632"/>
            <a:ext cx="14092745" cy="9902503"/>
            <a:chOff x="0" y="0"/>
            <a:chExt cx="4572000" cy="32125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40875" y="-15335"/>
              <a:ext cx="4793771" cy="3267781"/>
            </a:xfrm>
            <a:custGeom>
              <a:avLst/>
              <a:gdLst/>
              <a:ahLst/>
              <a:cxnLst/>
              <a:rect r="r" b="b" t="t" l="l"/>
              <a:pathLst>
                <a:path h="3267781" w="4793771">
                  <a:moveTo>
                    <a:pt x="3758476" y="2388987"/>
                  </a:moveTo>
                  <a:cubicBezTo>
                    <a:pt x="3777145" y="2379652"/>
                    <a:pt x="3795601" y="2369892"/>
                    <a:pt x="3813797" y="2359622"/>
                  </a:cubicBezTo>
                  <a:cubicBezTo>
                    <a:pt x="4346006" y="2059225"/>
                    <a:pt x="4793771" y="1415561"/>
                    <a:pt x="4539726" y="792606"/>
                  </a:cubicBezTo>
                  <a:cubicBezTo>
                    <a:pt x="4416115" y="489497"/>
                    <a:pt x="4124250" y="253294"/>
                    <a:pt x="3798022" y="226479"/>
                  </a:cubicBezTo>
                  <a:cubicBezTo>
                    <a:pt x="3416210" y="195095"/>
                    <a:pt x="3057000" y="433700"/>
                    <a:pt x="2673902" y="434869"/>
                  </a:cubicBezTo>
                  <a:cubicBezTo>
                    <a:pt x="2150947" y="436467"/>
                    <a:pt x="1697967" y="0"/>
                    <a:pt x="1175295" y="17260"/>
                  </a:cubicBezTo>
                  <a:cubicBezTo>
                    <a:pt x="926093" y="25490"/>
                    <a:pt x="686885" y="141037"/>
                    <a:pt x="505621" y="312257"/>
                  </a:cubicBezTo>
                  <a:cubicBezTo>
                    <a:pt x="324357" y="483477"/>
                    <a:pt x="198176" y="707277"/>
                    <a:pt x="117968" y="943375"/>
                  </a:cubicBezTo>
                  <a:cubicBezTo>
                    <a:pt x="33113" y="1193148"/>
                    <a:pt x="0" y="1477082"/>
                    <a:pt x="114600" y="1714681"/>
                  </a:cubicBezTo>
                  <a:cubicBezTo>
                    <a:pt x="225927" y="1945498"/>
                    <a:pt x="455959" y="2093480"/>
                    <a:pt x="684103" y="2210167"/>
                  </a:cubicBezTo>
                  <a:cubicBezTo>
                    <a:pt x="912247" y="2326854"/>
                    <a:pt x="1155656" y="2428529"/>
                    <a:pt x="1335979" y="2610604"/>
                  </a:cubicBezTo>
                  <a:cubicBezTo>
                    <a:pt x="1526733" y="2803211"/>
                    <a:pt x="1646549" y="3083819"/>
                    <a:pt x="1897397" y="3186566"/>
                  </a:cubicBezTo>
                  <a:cubicBezTo>
                    <a:pt x="2095678" y="3267781"/>
                    <a:pt x="2326648" y="3211079"/>
                    <a:pt x="2512645" y="3104699"/>
                  </a:cubicBezTo>
                  <a:cubicBezTo>
                    <a:pt x="2698634" y="2998322"/>
                    <a:pt x="2853882" y="2846534"/>
                    <a:pt x="3026221" y="2719221"/>
                  </a:cubicBezTo>
                  <a:cubicBezTo>
                    <a:pt x="3243833" y="2558464"/>
                    <a:pt x="3518795" y="2508816"/>
                    <a:pt x="3758476" y="2388987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72000" cy="3212592"/>
            </a:xfrm>
            <a:custGeom>
              <a:avLst/>
              <a:gdLst/>
              <a:ahLst/>
              <a:cxnLst/>
              <a:rect r="r" b="b" t="t" l="l"/>
              <a:pathLst>
                <a:path h="3212592" w="4572000">
                  <a:moveTo>
                    <a:pt x="4572000" y="3212592"/>
                  </a:moveTo>
                  <a:lnTo>
                    <a:pt x="0" y="3212592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3212592"/>
                  </a:lnTo>
                  <a:close/>
                </a:path>
              </a:pathLst>
            </a:custGeom>
            <a:blipFill>
              <a:blip r:embed="rId2"/>
              <a:stretch>
                <a:fillRect l="-11" t="0" r="-11" b="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-3490952">
            <a:off x="-2506889" y="5777821"/>
            <a:ext cx="6118046" cy="8312563"/>
            <a:chOff x="0" y="0"/>
            <a:chExt cx="3364992" cy="4572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14430" y="-18654"/>
              <a:ext cx="3539861" cy="4602770"/>
            </a:xfrm>
            <a:custGeom>
              <a:avLst/>
              <a:gdLst/>
              <a:ahLst/>
              <a:cxnLst/>
              <a:rect r="r" b="b" t="t" l="l"/>
              <a:pathLst>
                <a:path h="4602770" w="3539861">
                  <a:moveTo>
                    <a:pt x="3154043" y="370565"/>
                  </a:moveTo>
                  <a:cubicBezTo>
                    <a:pt x="3149740" y="364861"/>
                    <a:pt x="3145370" y="359189"/>
                    <a:pt x="3140931" y="353551"/>
                  </a:cubicBezTo>
                  <a:cubicBezTo>
                    <a:pt x="3082392" y="279158"/>
                    <a:pt x="3014204" y="214094"/>
                    <a:pt x="2936275" y="160224"/>
                  </a:cubicBezTo>
                  <a:cubicBezTo>
                    <a:pt x="2823060" y="81962"/>
                    <a:pt x="2687194" y="34683"/>
                    <a:pt x="2550433" y="22062"/>
                  </a:cubicBezTo>
                  <a:cubicBezTo>
                    <a:pt x="2311401" y="0"/>
                    <a:pt x="2064469" y="85852"/>
                    <a:pt x="1890673" y="251441"/>
                  </a:cubicBezTo>
                  <a:cubicBezTo>
                    <a:pt x="1723562" y="410662"/>
                    <a:pt x="1622575" y="637131"/>
                    <a:pt x="1430598" y="765279"/>
                  </a:cubicBezTo>
                  <a:cubicBezTo>
                    <a:pt x="1083906" y="996705"/>
                    <a:pt x="563193" y="830427"/>
                    <a:pt x="243218" y="1097579"/>
                  </a:cubicBezTo>
                  <a:cubicBezTo>
                    <a:pt x="63620" y="1247529"/>
                    <a:pt x="0" y="1501521"/>
                    <a:pt x="20102" y="1734627"/>
                  </a:cubicBezTo>
                  <a:cubicBezTo>
                    <a:pt x="40205" y="1967733"/>
                    <a:pt x="131565" y="2187758"/>
                    <a:pt x="215291" y="2406235"/>
                  </a:cubicBezTo>
                  <a:cubicBezTo>
                    <a:pt x="299017" y="2624711"/>
                    <a:pt x="377184" y="2852254"/>
                    <a:pt x="368928" y="3086079"/>
                  </a:cubicBezTo>
                  <a:cubicBezTo>
                    <a:pt x="362900" y="3256754"/>
                    <a:pt x="310997" y="3422120"/>
                    <a:pt x="283999" y="3590754"/>
                  </a:cubicBezTo>
                  <a:cubicBezTo>
                    <a:pt x="257000" y="3759387"/>
                    <a:pt x="257812" y="3942783"/>
                    <a:pt x="347642" y="4088027"/>
                  </a:cubicBezTo>
                  <a:cubicBezTo>
                    <a:pt x="440151" y="4237603"/>
                    <a:pt x="609029" y="4319614"/>
                    <a:pt x="771424" y="4387121"/>
                  </a:cubicBezTo>
                  <a:cubicBezTo>
                    <a:pt x="1053243" y="4504272"/>
                    <a:pt x="1351777" y="4602770"/>
                    <a:pt x="1656685" y="4589446"/>
                  </a:cubicBezTo>
                  <a:cubicBezTo>
                    <a:pt x="1961591" y="4576123"/>
                    <a:pt x="2275861" y="4431515"/>
                    <a:pt x="2421358" y="4163223"/>
                  </a:cubicBezTo>
                  <a:cubicBezTo>
                    <a:pt x="2655053" y="3732294"/>
                    <a:pt x="2388209" y="3172284"/>
                    <a:pt x="2571656" y="2717683"/>
                  </a:cubicBezTo>
                  <a:cubicBezTo>
                    <a:pt x="2665220" y="2485823"/>
                    <a:pt x="2862908" y="2315251"/>
                    <a:pt x="3015930" y="2117522"/>
                  </a:cubicBezTo>
                  <a:cubicBezTo>
                    <a:pt x="3383087" y="1643097"/>
                    <a:pt x="3539861" y="881930"/>
                    <a:pt x="3154043" y="370565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106" y="-6"/>
              <a:ext cx="3362886" cy="4572006"/>
            </a:xfrm>
            <a:custGeom>
              <a:avLst/>
              <a:gdLst/>
              <a:ahLst/>
              <a:cxnLst/>
              <a:rect r="r" b="b" t="t" l="l"/>
              <a:pathLst>
                <a:path h="4572006" w="3362886">
                  <a:moveTo>
                    <a:pt x="3362886" y="4572006"/>
                  </a:moveTo>
                  <a:lnTo>
                    <a:pt x="0" y="4572006"/>
                  </a:lnTo>
                  <a:lnTo>
                    <a:pt x="0" y="0"/>
                  </a:lnTo>
                  <a:lnTo>
                    <a:pt x="3362886" y="0"/>
                  </a:lnTo>
                  <a:lnTo>
                    <a:pt x="3362886" y="4572006"/>
                  </a:lnTo>
                  <a:close/>
                </a:path>
              </a:pathLst>
            </a:custGeom>
            <a:blipFill>
              <a:blip r:embed="rId3"/>
              <a:stretch>
                <a:fillRect l="-48" t="0" r="-48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-3312665" y="757538"/>
            <a:ext cx="14729082" cy="2154128"/>
          </a:xfrm>
          <a:custGeom>
            <a:avLst/>
            <a:gdLst/>
            <a:ahLst/>
            <a:cxnLst/>
            <a:rect r="r" b="b" t="t" l="l"/>
            <a:pathLst>
              <a:path h="2154128" w="14729082">
                <a:moveTo>
                  <a:pt x="0" y="0"/>
                </a:moveTo>
                <a:lnTo>
                  <a:pt x="14729082" y="0"/>
                </a:lnTo>
                <a:lnTo>
                  <a:pt x="14729082" y="2154128"/>
                </a:lnTo>
                <a:lnTo>
                  <a:pt x="0" y="2154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649575" y="1088221"/>
            <a:ext cx="14470349" cy="1492763"/>
            <a:chOff x="0" y="0"/>
            <a:chExt cx="3939507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939507" cy="406400"/>
            </a:xfrm>
            <a:custGeom>
              <a:avLst/>
              <a:gdLst/>
              <a:ahLst/>
              <a:cxnLst/>
              <a:rect r="r" b="b" t="t" l="l"/>
              <a:pathLst>
                <a:path h="406400" w="3939507">
                  <a:moveTo>
                    <a:pt x="3736307" y="0"/>
                  </a:moveTo>
                  <a:cubicBezTo>
                    <a:pt x="3848531" y="0"/>
                    <a:pt x="3939507" y="90976"/>
                    <a:pt x="3939507" y="203200"/>
                  </a:cubicBezTo>
                  <a:cubicBezTo>
                    <a:pt x="3939507" y="315424"/>
                    <a:pt x="3848531" y="406400"/>
                    <a:pt x="373630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939507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85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5175127" y="7189725"/>
            <a:ext cx="3616808" cy="3288007"/>
          </a:xfrm>
          <a:custGeom>
            <a:avLst/>
            <a:gdLst/>
            <a:ahLst/>
            <a:cxnLst/>
            <a:rect r="r" b="b" t="t" l="l"/>
            <a:pathLst>
              <a:path h="3288007" w="3616808">
                <a:moveTo>
                  <a:pt x="0" y="0"/>
                </a:moveTo>
                <a:lnTo>
                  <a:pt x="3616808" y="0"/>
                </a:lnTo>
                <a:lnTo>
                  <a:pt x="3616808" y="3288008"/>
                </a:lnTo>
                <a:lnTo>
                  <a:pt x="0" y="32880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0" y="1344072"/>
            <a:ext cx="13199037" cy="1057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24"/>
              </a:lnSpc>
            </a:pPr>
            <a:r>
              <a:rPr lang="en-US" sz="7499">
                <a:solidFill>
                  <a:srgbClr val="5A798F"/>
                </a:solidFill>
                <a:latin typeface="Arab Times"/>
                <a:ea typeface="Arab Times"/>
                <a:cs typeface="Arab Times"/>
                <a:sym typeface="Arab Times"/>
              </a:rPr>
              <a:t>Kết luận và hướng phát triển</a:t>
            </a:r>
            <a:r>
              <a:rPr lang="en-US" sz="7499">
                <a:solidFill>
                  <a:srgbClr val="5A798F"/>
                </a:solidFill>
                <a:latin typeface="Arab Times"/>
                <a:ea typeface="Arab Times"/>
                <a:cs typeface="Arab Times"/>
                <a:sym typeface="Arab Times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539305" y="-5317632"/>
            <a:ext cx="14092745" cy="9902503"/>
            <a:chOff x="0" y="0"/>
            <a:chExt cx="4572000" cy="32125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40875" y="-15335"/>
              <a:ext cx="4793771" cy="3267781"/>
            </a:xfrm>
            <a:custGeom>
              <a:avLst/>
              <a:gdLst/>
              <a:ahLst/>
              <a:cxnLst/>
              <a:rect r="r" b="b" t="t" l="l"/>
              <a:pathLst>
                <a:path h="3267781" w="4793771">
                  <a:moveTo>
                    <a:pt x="3758476" y="2388987"/>
                  </a:moveTo>
                  <a:cubicBezTo>
                    <a:pt x="3777145" y="2379652"/>
                    <a:pt x="3795601" y="2369892"/>
                    <a:pt x="3813797" y="2359622"/>
                  </a:cubicBezTo>
                  <a:cubicBezTo>
                    <a:pt x="4346006" y="2059225"/>
                    <a:pt x="4793771" y="1415561"/>
                    <a:pt x="4539726" y="792606"/>
                  </a:cubicBezTo>
                  <a:cubicBezTo>
                    <a:pt x="4416115" y="489497"/>
                    <a:pt x="4124250" y="253294"/>
                    <a:pt x="3798022" y="226479"/>
                  </a:cubicBezTo>
                  <a:cubicBezTo>
                    <a:pt x="3416210" y="195095"/>
                    <a:pt x="3057000" y="433700"/>
                    <a:pt x="2673902" y="434869"/>
                  </a:cubicBezTo>
                  <a:cubicBezTo>
                    <a:pt x="2150947" y="436467"/>
                    <a:pt x="1697967" y="0"/>
                    <a:pt x="1175295" y="17260"/>
                  </a:cubicBezTo>
                  <a:cubicBezTo>
                    <a:pt x="926093" y="25490"/>
                    <a:pt x="686885" y="141037"/>
                    <a:pt x="505621" y="312257"/>
                  </a:cubicBezTo>
                  <a:cubicBezTo>
                    <a:pt x="324357" y="483477"/>
                    <a:pt x="198176" y="707277"/>
                    <a:pt x="117968" y="943375"/>
                  </a:cubicBezTo>
                  <a:cubicBezTo>
                    <a:pt x="33113" y="1193148"/>
                    <a:pt x="0" y="1477082"/>
                    <a:pt x="114600" y="1714681"/>
                  </a:cubicBezTo>
                  <a:cubicBezTo>
                    <a:pt x="225927" y="1945498"/>
                    <a:pt x="455959" y="2093480"/>
                    <a:pt x="684103" y="2210167"/>
                  </a:cubicBezTo>
                  <a:cubicBezTo>
                    <a:pt x="912247" y="2326854"/>
                    <a:pt x="1155656" y="2428529"/>
                    <a:pt x="1335979" y="2610604"/>
                  </a:cubicBezTo>
                  <a:cubicBezTo>
                    <a:pt x="1526733" y="2803211"/>
                    <a:pt x="1646549" y="3083819"/>
                    <a:pt x="1897397" y="3186566"/>
                  </a:cubicBezTo>
                  <a:cubicBezTo>
                    <a:pt x="2095678" y="3267781"/>
                    <a:pt x="2326648" y="3211079"/>
                    <a:pt x="2512645" y="3104699"/>
                  </a:cubicBezTo>
                  <a:cubicBezTo>
                    <a:pt x="2698634" y="2998322"/>
                    <a:pt x="2853882" y="2846534"/>
                    <a:pt x="3026221" y="2719221"/>
                  </a:cubicBezTo>
                  <a:cubicBezTo>
                    <a:pt x="3243833" y="2558464"/>
                    <a:pt x="3518795" y="2508816"/>
                    <a:pt x="3758476" y="2388987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72000" cy="3212592"/>
            </a:xfrm>
            <a:custGeom>
              <a:avLst/>
              <a:gdLst/>
              <a:ahLst/>
              <a:cxnLst/>
              <a:rect r="r" b="b" t="t" l="l"/>
              <a:pathLst>
                <a:path h="3212592" w="4572000">
                  <a:moveTo>
                    <a:pt x="4572000" y="3212592"/>
                  </a:moveTo>
                  <a:lnTo>
                    <a:pt x="0" y="3212592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3212592"/>
                  </a:lnTo>
                  <a:close/>
                </a:path>
              </a:pathLst>
            </a:custGeom>
            <a:blipFill>
              <a:blip r:embed="rId2"/>
              <a:stretch>
                <a:fillRect l="-11" t="0" r="-11" b="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-3490952">
            <a:off x="-2506889" y="5777821"/>
            <a:ext cx="6118046" cy="8312563"/>
            <a:chOff x="0" y="0"/>
            <a:chExt cx="3364992" cy="4572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14430" y="-18654"/>
              <a:ext cx="3539861" cy="4602770"/>
            </a:xfrm>
            <a:custGeom>
              <a:avLst/>
              <a:gdLst/>
              <a:ahLst/>
              <a:cxnLst/>
              <a:rect r="r" b="b" t="t" l="l"/>
              <a:pathLst>
                <a:path h="4602770" w="3539861">
                  <a:moveTo>
                    <a:pt x="3154043" y="370565"/>
                  </a:moveTo>
                  <a:cubicBezTo>
                    <a:pt x="3149740" y="364861"/>
                    <a:pt x="3145370" y="359189"/>
                    <a:pt x="3140931" y="353551"/>
                  </a:cubicBezTo>
                  <a:cubicBezTo>
                    <a:pt x="3082392" y="279158"/>
                    <a:pt x="3014204" y="214094"/>
                    <a:pt x="2936275" y="160224"/>
                  </a:cubicBezTo>
                  <a:cubicBezTo>
                    <a:pt x="2823060" y="81962"/>
                    <a:pt x="2687194" y="34683"/>
                    <a:pt x="2550433" y="22062"/>
                  </a:cubicBezTo>
                  <a:cubicBezTo>
                    <a:pt x="2311401" y="0"/>
                    <a:pt x="2064469" y="85852"/>
                    <a:pt x="1890673" y="251441"/>
                  </a:cubicBezTo>
                  <a:cubicBezTo>
                    <a:pt x="1723562" y="410662"/>
                    <a:pt x="1622575" y="637131"/>
                    <a:pt x="1430598" y="765279"/>
                  </a:cubicBezTo>
                  <a:cubicBezTo>
                    <a:pt x="1083906" y="996705"/>
                    <a:pt x="563193" y="830427"/>
                    <a:pt x="243218" y="1097579"/>
                  </a:cubicBezTo>
                  <a:cubicBezTo>
                    <a:pt x="63620" y="1247529"/>
                    <a:pt x="0" y="1501521"/>
                    <a:pt x="20102" y="1734627"/>
                  </a:cubicBezTo>
                  <a:cubicBezTo>
                    <a:pt x="40205" y="1967733"/>
                    <a:pt x="131565" y="2187758"/>
                    <a:pt x="215291" y="2406235"/>
                  </a:cubicBezTo>
                  <a:cubicBezTo>
                    <a:pt x="299017" y="2624711"/>
                    <a:pt x="377184" y="2852254"/>
                    <a:pt x="368928" y="3086079"/>
                  </a:cubicBezTo>
                  <a:cubicBezTo>
                    <a:pt x="362900" y="3256754"/>
                    <a:pt x="310997" y="3422120"/>
                    <a:pt x="283999" y="3590754"/>
                  </a:cubicBezTo>
                  <a:cubicBezTo>
                    <a:pt x="257000" y="3759387"/>
                    <a:pt x="257812" y="3942783"/>
                    <a:pt x="347642" y="4088027"/>
                  </a:cubicBezTo>
                  <a:cubicBezTo>
                    <a:pt x="440151" y="4237603"/>
                    <a:pt x="609029" y="4319614"/>
                    <a:pt x="771424" y="4387121"/>
                  </a:cubicBezTo>
                  <a:cubicBezTo>
                    <a:pt x="1053243" y="4504272"/>
                    <a:pt x="1351777" y="4602770"/>
                    <a:pt x="1656685" y="4589446"/>
                  </a:cubicBezTo>
                  <a:cubicBezTo>
                    <a:pt x="1961591" y="4576123"/>
                    <a:pt x="2275861" y="4431515"/>
                    <a:pt x="2421358" y="4163223"/>
                  </a:cubicBezTo>
                  <a:cubicBezTo>
                    <a:pt x="2655053" y="3732294"/>
                    <a:pt x="2388209" y="3172284"/>
                    <a:pt x="2571656" y="2717683"/>
                  </a:cubicBezTo>
                  <a:cubicBezTo>
                    <a:pt x="2665220" y="2485823"/>
                    <a:pt x="2862908" y="2315251"/>
                    <a:pt x="3015930" y="2117522"/>
                  </a:cubicBezTo>
                  <a:cubicBezTo>
                    <a:pt x="3383087" y="1643097"/>
                    <a:pt x="3539861" y="881930"/>
                    <a:pt x="3154043" y="370565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106" y="-6"/>
              <a:ext cx="3362886" cy="4572006"/>
            </a:xfrm>
            <a:custGeom>
              <a:avLst/>
              <a:gdLst/>
              <a:ahLst/>
              <a:cxnLst/>
              <a:rect r="r" b="b" t="t" l="l"/>
              <a:pathLst>
                <a:path h="4572006" w="3362886">
                  <a:moveTo>
                    <a:pt x="3362886" y="4572006"/>
                  </a:moveTo>
                  <a:lnTo>
                    <a:pt x="0" y="4572006"/>
                  </a:lnTo>
                  <a:lnTo>
                    <a:pt x="0" y="0"/>
                  </a:lnTo>
                  <a:lnTo>
                    <a:pt x="3362886" y="0"/>
                  </a:lnTo>
                  <a:lnTo>
                    <a:pt x="3362886" y="4572006"/>
                  </a:lnTo>
                  <a:close/>
                </a:path>
              </a:pathLst>
            </a:custGeom>
            <a:blipFill>
              <a:blip r:embed="rId3"/>
              <a:stretch>
                <a:fillRect l="-48" t="0" r="-48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2531992">
            <a:off x="10870551" y="3824325"/>
            <a:ext cx="6485285" cy="6781240"/>
          </a:xfrm>
          <a:custGeom>
            <a:avLst/>
            <a:gdLst/>
            <a:ahLst/>
            <a:cxnLst/>
            <a:rect r="r" b="b" t="t" l="l"/>
            <a:pathLst>
              <a:path h="6781240" w="6485285">
                <a:moveTo>
                  <a:pt x="0" y="0"/>
                </a:moveTo>
                <a:lnTo>
                  <a:pt x="6485285" y="0"/>
                </a:lnTo>
                <a:lnTo>
                  <a:pt x="6485285" y="6781240"/>
                </a:lnTo>
                <a:lnTo>
                  <a:pt x="0" y="67812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957375" y="933450"/>
            <a:ext cx="8106037" cy="8095904"/>
          </a:xfrm>
          <a:custGeom>
            <a:avLst/>
            <a:gdLst/>
            <a:ahLst/>
            <a:cxnLst/>
            <a:rect r="r" b="b" t="t" l="l"/>
            <a:pathLst>
              <a:path h="8095904" w="8106037">
                <a:moveTo>
                  <a:pt x="0" y="0"/>
                </a:moveTo>
                <a:lnTo>
                  <a:pt x="8106037" y="0"/>
                </a:lnTo>
                <a:lnTo>
                  <a:pt x="8106037" y="8095904"/>
                </a:lnTo>
                <a:lnTo>
                  <a:pt x="0" y="80959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414044" y="1418207"/>
            <a:ext cx="7316615" cy="7307469"/>
          </a:xfrm>
          <a:custGeom>
            <a:avLst/>
            <a:gdLst/>
            <a:ahLst/>
            <a:cxnLst/>
            <a:rect r="r" b="b" t="t" l="l"/>
            <a:pathLst>
              <a:path h="7307469" w="7316615">
                <a:moveTo>
                  <a:pt x="0" y="0"/>
                </a:moveTo>
                <a:lnTo>
                  <a:pt x="7316615" y="0"/>
                </a:lnTo>
                <a:lnTo>
                  <a:pt x="7316615" y="7307469"/>
                </a:lnTo>
                <a:lnTo>
                  <a:pt x="0" y="730746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041200" y="3750735"/>
            <a:ext cx="9938386" cy="3464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93"/>
              </a:lnSpc>
            </a:pPr>
            <a:r>
              <a:rPr lang="en-US" sz="12517">
                <a:solidFill>
                  <a:srgbClr val="5A798F"/>
                </a:solidFill>
                <a:latin typeface="Arab Times"/>
                <a:ea typeface="Arab Times"/>
                <a:cs typeface="Arab Times"/>
                <a:sym typeface="Arab Times"/>
              </a:rPr>
              <a:t>Thank</a:t>
            </a:r>
          </a:p>
          <a:p>
            <a:pPr algn="ctr">
              <a:lnSpc>
                <a:spcPts val="13393"/>
              </a:lnSpc>
            </a:pPr>
            <a:r>
              <a:rPr lang="en-US" sz="12517">
                <a:solidFill>
                  <a:srgbClr val="5A798F"/>
                </a:solidFill>
                <a:latin typeface="Arab Times"/>
                <a:ea typeface="Arab Times"/>
                <a:cs typeface="Arab Times"/>
                <a:sym typeface="Arab Times"/>
              </a:rPr>
              <a:t>You</a:t>
            </a:r>
          </a:p>
        </p:txBody>
      </p:sp>
      <p:sp>
        <p:nvSpPr>
          <p:cNvPr name="Freeform 12" id="12"/>
          <p:cNvSpPr/>
          <p:nvPr/>
        </p:nvSpPr>
        <p:spPr>
          <a:xfrm flipH="true" flipV="true" rot="2531992">
            <a:off x="932164" y="-304221"/>
            <a:ext cx="6485285" cy="6781240"/>
          </a:xfrm>
          <a:custGeom>
            <a:avLst/>
            <a:gdLst/>
            <a:ahLst/>
            <a:cxnLst/>
            <a:rect r="r" b="b" t="t" l="l"/>
            <a:pathLst>
              <a:path h="6781240" w="6485285">
                <a:moveTo>
                  <a:pt x="6485285" y="6781240"/>
                </a:moveTo>
                <a:lnTo>
                  <a:pt x="0" y="6781240"/>
                </a:lnTo>
                <a:lnTo>
                  <a:pt x="0" y="0"/>
                </a:lnTo>
                <a:lnTo>
                  <a:pt x="6485285" y="0"/>
                </a:lnTo>
                <a:lnTo>
                  <a:pt x="6485285" y="678124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539305" y="-5317632"/>
            <a:ext cx="14092745" cy="9902503"/>
            <a:chOff x="0" y="0"/>
            <a:chExt cx="4572000" cy="32125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40875" y="-15335"/>
              <a:ext cx="4793771" cy="3267781"/>
            </a:xfrm>
            <a:custGeom>
              <a:avLst/>
              <a:gdLst/>
              <a:ahLst/>
              <a:cxnLst/>
              <a:rect r="r" b="b" t="t" l="l"/>
              <a:pathLst>
                <a:path h="3267781" w="4793771">
                  <a:moveTo>
                    <a:pt x="3758476" y="2388987"/>
                  </a:moveTo>
                  <a:cubicBezTo>
                    <a:pt x="3777145" y="2379652"/>
                    <a:pt x="3795601" y="2369892"/>
                    <a:pt x="3813797" y="2359622"/>
                  </a:cubicBezTo>
                  <a:cubicBezTo>
                    <a:pt x="4346006" y="2059225"/>
                    <a:pt x="4793771" y="1415561"/>
                    <a:pt x="4539726" y="792606"/>
                  </a:cubicBezTo>
                  <a:cubicBezTo>
                    <a:pt x="4416115" y="489497"/>
                    <a:pt x="4124250" y="253294"/>
                    <a:pt x="3798022" y="226479"/>
                  </a:cubicBezTo>
                  <a:cubicBezTo>
                    <a:pt x="3416210" y="195095"/>
                    <a:pt x="3057000" y="433700"/>
                    <a:pt x="2673902" y="434869"/>
                  </a:cubicBezTo>
                  <a:cubicBezTo>
                    <a:pt x="2150947" y="436467"/>
                    <a:pt x="1697967" y="0"/>
                    <a:pt x="1175295" y="17260"/>
                  </a:cubicBezTo>
                  <a:cubicBezTo>
                    <a:pt x="926093" y="25490"/>
                    <a:pt x="686885" y="141037"/>
                    <a:pt x="505621" y="312257"/>
                  </a:cubicBezTo>
                  <a:cubicBezTo>
                    <a:pt x="324357" y="483477"/>
                    <a:pt x="198176" y="707277"/>
                    <a:pt x="117968" y="943375"/>
                  </a:cubicBezTo>
                  <a:cubicBezTo>
                    <a:pt x="33113" y="1193148"/>
                    <a:pt x="0" y="1477082"/>
                    <a:pt x="114600" y="1714681"/>
                  </a:cubicBezTo>
                  <a:cubicBezTo>
                    <a:pt x="225927" y="1945498"/>
                    <a:pt x="455959" y="2093480"/>
                    <a:pt x="684103" y="2210167"/>
                  </a:cubicBezTo>
                  <a:cubicBezTo>
                    <a:pt x="912247" y="2326854"/>
                    <a:pt x="1155656" y="2428529"/>
                    <a:pt x="1335979" y="2610604"/>
                  </a:cubicBezTo>
                  <a:cubicBezTo>
                    <a:pt x="1526733" y="2803211"/>
                    <a:pt x="1646549" y="3083819"/>
                    <a:pt x="1897397" y="3186566"/>
                  </a:cubicBezTo>
                  <a:cubicBezTo>
                    <a:pt x="2095678" y="3267781"/>
                    <a:pt x="2326648" y="3211079"/>
                    <a:pt x="2512645" y="3104699"/>
                  </a:cubicBezTo>
                  <a:cubicBezTo>
                    <a:pt x="2698634" y="2998322"/>
                    <a:pt x="2853882" y="2846534"/>
                    <a:pt x="3026221" y="2719221"/>
                  </a:cubicBezTo>
                  <a:cubicBezTo>
                    <a:pt x="3243833" y="2558464"/>
                    <a:pt x="3518795" y="2508816"/>
                    <a:pt x="3758476" y="2388987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72000" cy="3212592"/>
            </a:xfrm>
            <a:custGeom>
              <a:avLst/>
              <a:gdLst/>
              <a:ahLst/>
              <a:cxnLst/>
              <a:rect r="r" b="b" t="t" l="l"/>
              <a:pathLst>
                <a:path h="3212592" w="4572000">
                  <a:moveTo>
                    <a:pt x="4572000" y="3212592"/>
                  </a:moveTo>
                  <a:lnTo>
                    <a:pt x="0" y="3212592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3212592"/>
                  </a:lnTo>
                  <a:close/>
                </a:path>
              </a:pathLst>
            </a:custGeom>
            <a:blipFill>
              <a:blip r:embed="rId2"/>
              <a:stretch>
                <a:fillRect l="-11" t="0" r="-11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3312665" y="757538"/>
            <a:ext cx="14729082" cy="2154128"/>
          </a:xfrm>
          <a:custGeom>
            <a:avLst/>
            <a:gdLst/>
            <a:ahLst/>
            <a:cxnLst/>
            <a:rect r="r" b="b" t="t" l="l"/>
            <a:pathLst>
              <a:path h="2154128" w="14729082">
                <a:moveTo>
                  <a:pt x="0" y="0"/>
                </a:moveTo>
                <a:lnTo>
                  <a:pt x="14729082" y="0"/>
                </a:lnTo>
                <a:lnTo>
                  <a:pt x="14729082" y="2154128"/>
                </a:lnTo>
                <a:lnTo>
                  <a:pt x="0" y="21541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3312665" y="1022801"/>
            <a:ext cx="14470349" cy="1492763"/>
            <a:chOff x="0" y="0"/>
            <a:chExt cx="3939507" cy="40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939507" cy="406400"/>
            </a:xfrm>
            <a:custGeom>
              <a:avLst/>
              <a:gdLst/>
              <a:ahLst/>
              <a:cxnLst/>
              <a:rect r="r" b="b" t="t" l="l"/>
              <a:pathLst>
                <a:path h="406400" w="3939507">
                  <a:moveTo>
                    <a:pt x="3736307" y="0"/>
                  </a:moveTo>
                  <a:cubicBezTo>
                    <a:pt x="3848531" y="0"/>
                    <a:pt x="3939507" y="90976"/>
                    <a:pt x="3939507" y="203200"/>
                  </a:cubicBezTo>
                  <a:cubicBezTo>
                    <a:pt x="3939507" y="315424"/>
                    <a:pt x="3848531" y="406400"/>
                    <a:pt x="373630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3939507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85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538959" y="5644425"/>
            <a:ext cx="2067777" cy="4866622"/>
          </a:xfrm>
          <a:custGeom>
            <a:avLst/>
            <a:gdLst/>
            <a:ahLst/>
            <a:cxnLst/>
            <a:rect r="r" b="b" t="t" l="l"/>
            <a:pathLst>
              <a:path h="4866622" w="2067777">
                <a:moveTo>
                  <a:pt x="0" y="0"/>
                </a:moveTo>
                <a:lnTo>
                  <a:pt x="2067777" y="0"/>
                </a:lnTo>
                <a:lnTo>
                  <a:pt x="2067777" y="4866622"/>
                </a:lnTo>
                <a:lnTo>
                  <a:pt x="0" y="48666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30444" y="1340954"/>
            <a:ext cx="8574798" cy="1057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24"/>
              </a:lnSpc>
            </a:pPr>
            <a:r>
              <a:rPr lang="en-US" sz="7499">
                <a:solidFill>
                  <a:srgbClr val="5A798F"/>
                </a:solidFill>
                <a:latin typeface="Arab Times"/>
                <a:ea typeface="Arab Times"/>
                <a:cs typeface="Arab Times"/>
                <a:sym typeface="Arab Times"/>
              </a:rPr>
              <a:t>Methodology</a:t>
            </a:r>
          </a:p>
        </p:txBody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-3490952">
            <a:off x="-2506889" y="5777821"/>
            <a:ext cx="6118046" cy="8312563"/>
            <a:chOff x="0" y="0"/>
            <a:chExt cx="3364992" cy="4572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-14430" y="-18654"/>
              <a:ext cx="3539861" cy="4602770"/>
            </a:xfrm>
            <a:custGeom>
              <a:avLst/>
              <a:gdLst/>
              <a:ahLst/>
              <a:cxnLst/>
              <a:rect r="r" b="b" t="t" l="l"/>
              <a:pathLst>
                <a:path h="4602770" w="3539861">
                  <a:moveTo>
                    <a:pt x="3154043" y="370565"/>
                  </a:moveTo>
                  <a:cubicBezTo>
                    <a:pt x="3149740" y="364861"/>
                    <a:pt x="3145370" y="359189"/>
                    <a:pt x="3140931" y="353551"/>
                  </a:cubicBezTo>
                  <a:cubicBezTo>
                    <a:pt x="3082392" y="279158"/>
                    <a:pt x="3014204" y="214094"/>
                    <a:pt x="2936275" y="160224"/>
                  </a:cubicBezTo>
                  <a:cubicBezTo>
                    <a:pt x="2823060" y="81962"/>
                    <a:pt x="2687194" y="34683"/>
                    <a:pt x="2550433" y="22062"/>
                  </a:cubicBezTo>
                  <a:cubicBezTo>
                    <a:pt x="2311401" y="0"/>
                    <a:pt x="2064469" y="85852"/>
                    <a:pt x="1890673" y="251441"/>
                  </a:cubicBezTo>
                  <a:cubicBezTo>
                    <a:pt x="1723562" y="410662"/>
                    <a:pt x="1622575" y="637131"/>
                    <a:pt x="1430598" y="765279"/>
                  </a:cubicBezTo>
                  <a:cubicBezTo>
                    <a:pt x="1083906" y="996705"/>
                    <a:pt x="563193" y="830427"/>
                    <a:pt x="243218" y="1097579"/>
                  </a:cubicBezTo>
                  <a:cubicBezTo>
                    <a:pt x="63620" y="1247529"/>
                    <a:pt x="0" y="1501521"/>
                    <a:pt x="20102" y="1734627"/>
                  </a:cubicBezTo>
                  <a:cubicBezTo>
                    <a:pt x="40205" y="1967733"/>
                    <a:pt x="131565" y="2187758"/>
                    <a:pt x="215291" y="2406235"/>
                  </a:cubicBezTo>
                  <a:cubicBezTo>
                    <a:pt x="299017" y="2624711"/>
                    <a:pt x="377184" y="2852254"/>
                    <a:pt x="368928" y="3086079"/>
                  </a:cubicBezTo>
                  <a:cubicBezTo>
                    <a:pt x="362900" y="3256754"/>
                    <a:pt x="310997" y="3422120"/>
                    <a:pt x="283999" y="3590754"/>
                  </a:cubicBezTo>
                  <a:cubicBezTo>
                    <a:pt x="257000" y="3759387"/>
                    <a:pt x="257812" y="3942783"/>
                    <a:pt x="347642" y="4088027"/>
                  </a:cubicBezTo>
                  <a:cubicBezTo>
                    <a:pt x="440151" y="4237603"/>
                    <a:pt x="609029" y="4319614"/>
                    <a:pt x="771424" y="4387121"/>
                  </a:cubicBezTo>
                  <a:cubicBezTo>
                    <a:pt x="1053243" y="4504272"/>
                    <a:pt x="1351777" y="4602770"/>
                    <a:pt x="1656685" y="4589446"/>
                  </a:cubicBezTo>
                  <a:cubicBezTo>
                    <a:pt x="1961591" y="4576123"/>
                    <a:pt x="2275861" y="4431515"/>
                    <a:pt x="2421358" y="4163223"/>
                  </a:cubicBezTo>
                  <a:cubicBezTo>
                    <a:pt x="2655053" y="3732294"/>
                    <a:pt x="2388209" y="3172284"/>
                    <a:pt x="2571656" y="2717683"/>
                  </a:cubicBezTo>
                  <a:cubicBezTo>
                    <a:pt x="2665220" y="2485823"/>
                    <a:pt x="2862908" y="2315251"/>
                    <a:pt x="3015930" y="2117522"/>
                  </a:cubicBezTo>
                  <a:cubicBezTo>
                    <a:pt x="3383087" y="1643097"/>
                    <a:pt x="3539861" y="881930"/>
                    <a:pt x="3154043" y="370565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106" y="-6"/>
              <a:ext cx="3362886" cy="4572006"/>
            </a:xfrm>
            <a:custGeom>
              <a:avLst/>
              <a:gdLst/>
              <a:ahLst/>
              <a:cxnLst/>
              <a:rect r="r" b="b" t="t" l="l"/>
              <a:pathLst>
                <a:path h="4572006" w="3362886">
                  <a:moveTo>
                    <a:pt x="3362886" y="4572006"/>
                  </a:moveTo>
                  <a:lnTo>
                    <a:pt x="0" y="4572006"/>
                  </a:lnTo>
                  <a:lnTo>
                    <a:pt x="0" y="0"/>
                  </a:lnTo>
                  <a:lnTo>
                    <a:pt x="3362886" y="0"/>
                  </a:lnTo>
                  <a:lnTo>
                    <a:pt x="3362886" y="4572006"/>
                  </a:lnTo>
                  <a:close/>
                </a:path>
              </a:pathLst>
            </a:custGeom>
            <a:blipFill>
              <a:blip r:embed="rId6"/>
              <a:stretch>
                <a:fillRect l="-48" t="0" r="-48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28700" y="3733726"/>
            <a:ext cx="1169196" cy="1167734"/>
            <a:chOff x="0" y="0"/>
            <a:chExt cx="1558928" cy="155697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58928" cy="1556979"/>
            </a:xfrm>
            <a:custGeom>
              <a:avLst/>
              <a:gdLst/>
              <a:ahLst/>
              <a:cxnLst/>
              <a:rect r="r" b="b" t="t" l="l"/>
              <a:pathLst>
                <a:path h="1556979" w="1558928">
                  <a:moveTo>
                    <a:pt x="0" y="0"/>
                  </a:moveTo>
                  <a:lnTo>
                    <a:pt x="1558928" y="0"/>
                  </a:lnTo>
                  <a:lnTo>
                    <a:pt x="1558928" y="1556979"/>
                  </a:lnTo>
                  <a:lnTo>
                    <a:pt x="0" y="15569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99170" y="99046"/>
              <a:ext cx="1360588" cy="1358887"/>
            </a:xfrm>
            <a:custGeom>
              <a:avLst/>
              <a:gdLst/>
              <a:ahLst/>
              <a:cxnLst/>
              <a:rect r="r" b="b" t="t" l="l"/>
              <a:pathLst>
                <a:path h="1358887" w="1360588">
                  <a:moveTo>
                    <a:pt x="0" y="0"/>
                  </a:moveTo>
                  <a:lnTo>
                    <a:pt x="1360588" y="0"/>
                  </a:lnTo>
                  <a:lnTo>
                    <a:pt x="1360588" y="1358887"/>
                  </a:lnTo>
                  <a:lnTo>
                    <a:pt x="0" y="1358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8295398" y="3733726"/>
            <a:ext cx="1169196" cy="1167734"/>
          </a:xfrm>
          <a:custGeom>
            <a:avLst/>
            <a:gdLst/>
            <a:ahLst/>
            <a:cxnLst/>
            <a:rect r="r" b="b" t="t" l="l"/>
            <a:pathLst>
              <a:path h="1167734" w="1169196">
                <a:moveTo>
                  <a:pt x="0" y="0"/>
                </a:moveTo>
                <a:lnTo>
                  <a:pt x="1169196" y="0"/>
                </a:lnTo>
                <a:lnTo>
                  <a:pt x="1169196" y="1167734"/>
                </a:lnTo>
                <a:lnTo>
                  <a:pt x="0" y="116773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369775" y="3808010"/>
            <a:ext cx="1020441" cy="1019165"/>
          </a:xfrm>
          <a:custGeom>
            <a:avLst/>
            <a:gdLst/>
            <a:ahLst/>
            <a:cxnLst/>
            <a:rect r="r" b="b" t="t" l="l"/>
            <a:pathLst>
              <a:path h="1019165" w="1020441">
                <a:moveTo>
                  <a:pt x="0" y="0"/>
                </a:moveTo>
                <a:lnTo>
                  <a:pt x="1020441" y="0"/>
                </a:lnTo>
                <a:lnTo>
                  <a:pt x="1020441" y="1019166"/>
                </a:lnTo>
                <a:lnTo>
                  <a:pt x="0" y="101916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319092" y="4005634"/>
            <a:ext cx="588411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49"/>
              </a:lnSpc>
            </a:pPr>
            <a:r>
              <a:rPr lang="en-US" sz="4999">
                <a:solidFill>
                  <a:srgbClr val="5A798F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598044" y="4015159"/>
            <a:ext cx="588411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49"/>
              </a:lnSpc>
            </a:pPr>
            <a:r>
              <a:rPr lang="en-US" sz="4999">
                <a:solidFill>
                  <a:srgbClr val="5A798F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2542706" y="4067731"/>
            <a:ext cx="5752692" cy="4624680"/>
            <a:chOff x="0" y="0"/>
            <a:chExt cx="7670256" cy="6166239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3223" y="959239"/>
              <a:ext cx="7667033" cy="5207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250"/>
                </a:lnSpc>
              </a:pPr>
              <a:r>
                <a:rPr lang="en-US" sz="3000" spc="75">
                  <a:solidFill>
                    <a:srgbClr val="2D3B4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Lorem ipsum dolor sit amet, consectetur adipiscing elit. Praesent rutrum maximus mauris sed sodales. Ut rhoncus lacinia nisi eu tempus. 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-180975"/>
              <a:ext cx="7667033" cy="8837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125"/>
                </a:lnSpc>
              </a:pPr>
              <a:r>
                <a:rPr lang="en-US" b="true" sz="3500" spc="87">
                  <a:solidFill>
                    <a:srgbClr val="2D3B44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Quantitative Method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807494" y="4067731"/>
            <a:ext cx="5752692" cy="4624680"/>
            <a:chOff x="0" y="0"/>
            <a:chExt cx="7670256" cy="6166239"/>
          </a:xfrm>
        </p:grpSpPr>
        <p:sp>
          <p:nvSpPr>
            <p:cNvPr name="TextBox 25" id="25"/>
            <p:cNvSpPr txBox="true"/>
            <p:nvPr/>
          </p:nvSpPr>
          <p:spPr>
            <a:xfrm rot="0">
              <a:off x="3223" y="959239"/>
              <a:ext cx="7667033" cy="5207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250"/>
                </a:lnSpc>
              </a:pPr>
              <a:r>
                <a:rPr lang="en-US" sz="3000" spc="75">
                  <a:solidFill>
                    <a:srgbClr val="2D3B4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Lorem ipsum dolor sit amet, consectetur adipiscing elit. Praesent rutrum maximus mauris sed sodales. Ut rhoncus lacinia nisi eu tempus. 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0" y="-180975"/>
              <a:ext cx="7667033" cy="8837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125"/>
                </a:lnSpc>
              </a:pPr>
              <a:r>
                <a:rPr lang="en-US" b="true" sz="3500" spc="87">
                  <a:solidFill>
                    <a:srgbClr val="2D3B44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Qualitative Method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DAGP8L8Oi2A</dc:identifier>
  <dcterms:modified xsi:type="dcterms:W3CDTF">2011-08-01T06:04:30Z</dcterms:modified>
  <cp:revision>1</cp:revision>
  <dc:title>Thesis Defense</dc:title>
</cp:coreProperties>
</file>